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5" r:id="rId19"/>
    <p:sldId id="273" r:id="rId20"/>
    <p:sldId id="274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7F1F-ADE4-423B-A768-061B15B6C2C8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37C2-EBCA-4494-A3BB-9354A73C3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20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7F1F-ADE4-423B-A768-061B15B6C2C8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37C2-EBCA-4494-A3BB-9354A73C3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853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7F1F-ADE4-423B-A768-061B15B6C2C8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37C2-EBCA-4494-A3BB-9354A73C3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07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7F1F-ADE4-423B-A768-061B15B6C2C8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37C2-EBCA-4494-A3BB-9354A73C3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724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7F1F-ADE4-423B-A768-061B15B6C2C8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37C2-EBCA-4494-A3BB-9354A73C3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17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7F1F-ADE4-423B-A768-061B15B6C2C8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37C2-EBCA-4494-A3BB-9354A73C3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11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7F1F-ADE4-423B-A768-061B15B6C2C8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37C2-EBCA-4494-A3BB-9354A73C3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98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7F1F-ADE4-423B-A768-061B15B6C2C8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37C2-EBCA-4494-A3BB-9354A73C3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506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7F1F-ADE4-423B-A768-061B15B6C2C8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37C2-EBCA-4494-A3BB-9354A73C3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83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7F1F-ADE4-423B-A768-061B15B6C2C8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37C2-EBCA-4494-A3BB-9354A73C3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09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7F1F-ADE4-423B-A768-061B15B6C2C8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37C2-EBCA-4494-A3BB-9354A73C3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27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E7F1F-ADE4-423B-A768-061B15B6C2C8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F37C2-EBCA-4494-A3BB-9354A73C3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29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319404" cy="2716392"/>
          </a:xfrm>
        </p:spPr>
        <p:txBody>
          <a:bodyPr>
            <a:normAutofit/>
          </a:bodyPr>
          <a:lstStyle/>
          <a:p>
            <a:r>
              <a:rPr lang="en-IN" sz="4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IN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4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Scripting</a:t>
            </a:r>
            <a:endParaRPr lang="en-IN" sz="4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29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17" y="155275"/>
            <a:ext cx="11930332" cy="670272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If...else Statement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evaluates the content whether condition is true of false. The syntax of JavaScript if-else statement is given below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if(expression){ 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 to be evaluated if condition is true 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else{ 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 to be evaluated if condition is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  }  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Flowchart of JavaScript If...else statement</a:t>
            </a:r>
          </a:p>
          <a:p>
            <a:pPr marL="0" indent="0" algn="just">
              <a:buNone/>
            </a:pPr>
            <a:r>
              <a:rPr lang="en-US" sz="2000" dirty="0" smtClean="0"/>
              <a:t>To </a:t>
            </a:r>
            <a:r>
              <a:rPr lang="en-US" sz="2000" dirty="0"/>
              <a:t>find out the even or odd </a:t>
            </a:r>
            <a:r>
              <a:rPr lang="en-US" sz="2000" dirty="0" smtClean="0"/>
              <a:t>number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  </a:t>
            </a:r>
          </a:p>
          <a:p>
            <a:pPr marL="0" indent="0" algn="just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a=20; 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if(a%2==0){  </a:t>
            </a:r>
          </a:p>
          <a:p>
            <a:pPr marL="0" indent="0" algn="just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 is even number"); 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else{  </a:t>
            </a:r>
          </a:p>
          <a:p>
            <a:pPr marL="0" indent="0" algn="just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 is odd number"); 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074" name="Picture 2" descr="if else statement in javaScri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4" t="2638"/>
          <a:stretch/>
        </p:blipFill>
        <p:spPr bwMode="auto">
          <a:xfrm>
            <a:off x="8091579" y="2285999"/>
            <a:ext cx="3619080" cy="414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28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11" y="112143"/>
            <a:ext cx="11973463" cy="66854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If...else if statement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evaluates the content only if expression is true from several expressions. The signature of JavaScript if else if statement is given below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if(expression1){ 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 to be evaluated if expression1 is true 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 if(expression2){ 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 to be evaluated if expression2 is true 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 if(expression3){  //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 to be evaluated if expression3 is true 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else{ 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 to be evaluated if no expression is true 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  </a:t>
            </a:r>
          </a:p>
          <a:p>
            <a:pPr marL="0" indent="0" algn="just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a=20; 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if(a==10){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 is equal to 10");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if(a==15){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 is equal to 15");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if(a==20){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 is equal to 20");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else{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 is not equal to 10, 15 or 20");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html&gt;</a:t>
            </a: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51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85" y="103516"/>
            <a:ext cx="11990717" cy="667684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Multiple-Selection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statement is used 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execute one code from multiple expressions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is just like else if statement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signature of JavaScript switch statement is given below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switch(expression){  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 value1:  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code to be executed;  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break;  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value2:  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 be executed;  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break;  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......    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default:   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 be executed if above values are not matched;  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Flowcharting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switch Statement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264" t="47044" r="35259" b="16730"/>
          <a:stretch/>
        </p:blipFill>
        <p:spPr>
          <a:xfrm>
            <a:off x="6409426" y="2044461"/>
            <a:ext cx="4951562" cy="382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9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649" y="60385"/>
            <a:ext cx="11861321" cy="669409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  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grade='B';  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result; 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switch(grade){ 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'A': 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result="A Grade"; 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break; 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'B': 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result="B Grade"; 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break; 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'C': 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result="C Grade"; 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break; 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default: 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result="No Grade"; 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(result); 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 &lt;/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528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023" y="155275"/>
            <a:ext cx="11783683" cy="6556076"/>
          </a:xfrm>
        </p:spPr>
        <p:txBody>
          <a:bodyPr/>
          <a:lstStyle/>
          <a:p>
            <a:pPr marL="0" indent="0" algn="just" fontAlgn="base">
              <a:buNone/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Loops?</a:t>
            </a:r>
          </a:p>
          <a:p>
            <a:pPr algn="just" fontAlgn="base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 are computer programs that execute a set of instructions or a block of code a certain number of times without having to write it again until a certain condition is met. In other words, loops let your code execute one or more statements as many times as desired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 fontAlgn="base">
              <a:buNone/>
            </a:pPr>
            <a:r>
              <a:rPr lang="en-I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endParaRPr lang="en-IN" sz="2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loop is an iterative statement which you use to check for certain conditions and then repeatedly execute a block of code as long as those conditions are met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 fontAlgn="base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of a for loop</a:t>
            </a:r>
          </a:p>
          <a:p>
            <a:pPr marL="0" indent="0" algn="just" fontAlgn="base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Expression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condition;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Expression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 fontAlgn="base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for loop body: statement</a:t>
            </a:r>
          </a:p>
          <a:p>
            <a:pPr marL="0" indent="0" algn="just" fontAlgn="base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 descr="s_3315FAFA14C012362B87C753E4A1C2D25C00228882CEE2A5B63A9FDA99BA4B77_1653509464069_for+loop+flowchart+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0" t="15858" r="16405" b="13057"/>
          <a:stretch/>
        </p:blipFill>
        <p:spPr bwMode="auto">
          <a:xfrm>
            <a:off x="7237563" y="2691442"/>
            <a:ext cx="4494362" cy="392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102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91" y="69010"/>
            <a:ext cx="11982090" cy="678898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 </a:t>
            </a:r>
          </a:p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html&gt;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&lt;title&gt;Counter-Controlled Repetition&lt;/title&gt;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 Initialization, repetition condition and 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 incrementing are all included in the for 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 statement header. 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(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counter = 1; counter &lt;= 7; ++counter ) 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document.writeln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"&lt;p style = 'font-size: " +  counter + "ex'&gt;HTML5 font size " + counter + "ex&lt;/p&gt;"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&lt;/head&gt;&lt;body&gt;&lt;/body&gt;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&lt;/html&gt;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62217" b="38239"/>
          <a:stretch/>
        </p:blipFill>
        <p:spPr>
          <a:xfrm>
            <a:off x="7004649" y="189780"/>
            <a:ext cx="4606506" cy="353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34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38" y="146648"/>
            <a:ext cx="11982090" cy="6633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&lt;html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head&gt;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&lt;title&gt;Sum the Even Integers from 2 to 100&lt;/title&gt;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 = 0;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(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 = 2; number &lt;= 100; number += 2 )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 += number;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document.writeln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"The sum of the even integers " +"from 2 to 100 is " + sum );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&lt;/script&gt;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&lt;/head&gt;&lt;body&gt;&lt;/body&gt;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7216" t="57050" r="37736" b="32860"/>
          <a:stretch/>
        </p:blipFill>
        <p:spPr>
          <a:xfrm>
            <a:off x="7099539" y="1069676"/>
            <a:ext cx="4356340" cy="145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528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901" y="129396"/>
            <a:ext cx="11938959" cy="672860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Statement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JavaScript while statement creates a loop that executes a block as long as a condition evaluates to true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while statement evaluates the expression before each iteration of the loop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expression evaluates to true, the while statement executes the statement. Otherwise, the while loop exits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 while loop evaluates the expression before each iteration, it is known as a pretest loop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expression evaluates to false before the loop enters, the while loop will never execute.</a:t>
            </a:r>
          </a:p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 		</a:t>
            </a:r>
          </a:p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while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the_condition_is_put_here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{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//the code block is executed when the conditions are met  }</a:t>
            </a:r>
          </a:p>
          <a:p>
            <a:pPr marL="0" indent="0" algn="just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1840" t="30818" r="52099" b="25661"/>
          <a:stretch/>
        </p:blipFill>
        <p:spPr>
          <a:xfrm>
            <a:off x="9264769" y="3312543"/>
            <a:ext cx="2518913" cy="337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90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96" y="112142"/>
            <a:ext cx="11887200" cy="6581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		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&lt;title&gt;Counter-Controlled Repetition&lt;/title&gt;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counter = 1; // initialization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 counter &lt;= 7 ) // repetition condition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document.writeln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"&lt;p style = 'font-size: " +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counter + "ex'&gt;HTML5 font size " + counter + "ex&lt;/p&gt;" );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++counter; // increment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//end while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&lt;/script&gt;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&lt;/head&gt;&lt;body&gt;&lt;/body&gt;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&lt;/html&gt;</a:t>
            </a:r>
          </a:p>
          <a:p>
            <a:endParaRPr lang="en-IN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62217" b="38239"/>
          <a:stretch/>
        </p:blipFill>
        <p:spPr>
          <a:xfrm>
            <a:off x="7323826" y="112142"/>
            <a:ext cx="4606506" cy="353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5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143" y="0"/>
            <a:ext cx="11921706" cy="67544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do…while statement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do...while loop statement creates a loop that executes a block until a condition evaluates to false.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the while loop, the do-while loop always executes the statement at least once before evaluating the expression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 do...while loop evaluates expression after each iteration, it’s often referred to as a post-test loop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Inside the loop body, you need to make changes to some variables to ensure that the expression is false after some iterations. Otherwise, you’ll have an indefinite loop.</a:t>
            </a:r>
          </a:p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statement illustrates the syntax of the do...while loop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{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statement;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while(expression);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0000" t="41258" r="53726" b="17233"/>
          <a:stretch/>
        </p:blipFill>
        <p:spPr>
          <a:xfrm>
            <a:off x="8324491" y="3001993"/>
            <a:ext cx="3614467" cy="368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2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275" y="103516"/>
            <a:ext cx="11861321" cy="66337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(JS)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lightweight, interpreted, or just-in-time compiled programming language with first-class functions. While it is most well-known as the scripting language for Web pages, many non-browser environments also use it, such as Node.js, Apache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CouchDB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Adobe Acrobat.</a:t>
            </a:r>
          </a:p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scripting language, which is used to enhance the functionality and appearance of web pages.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First Script: Displaying a Line of Text with JavaScript in a Web 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major web browsers contain JavaScript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process the commands written in JavaScript.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0" indent="0" algn="just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&lt;head&gt;</a:t>
            </a:r>
          </a:p>
          <a:p>
            <a:pPr marL="0" indent="0" algn="just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&lt;title&gt;A First Program in JavaScript&lt;/title&gt;</a:t>
            </a:r>
          </a:p>
          <a:p>
            <a:pPr marL="0" indent="0" algn="just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 type = "text/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 </a:t>
            </a:r>
          </a:p>
          <a:p>
            <a:pPr marL="0" indent="0" algn="just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document.writeln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</a:p>
          <a:p>
            <a:pPr marL="0" indent="0" algn="just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"&lt;h1&gt;Welcome to JavaScript Programming!&lt;/h1&gt;" );</a:t>
            </a:r>
          </a:p>
          <a:p>
            <a:pPr marL="0" indent="0" algn="just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marL="0" indent="0" algn="just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&lt;/head&gt;&lt;body&gt;&lt;/body&gt;</a:t>
            </a:r>
          </a:p>
          <a:p>
            <a:pPr marL="0" indent="0" algn="just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62571" b="76101"/>
          <a:stretch/>
        </p:blipFill>
        <p:spPr>
          <a:xfrm>
            <a:off x="6952891" y="3286664"/>
            <a:ext cx="4563374" cy="163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7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27" y="163902"/>
            <a:ext cx="11852695" cy="6564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&lt;title&gt;Using the do...while Repetition Statement&lt;/title&gt;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counter = 1;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{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document.writeln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"&lt;h" + counter + "&gt;This is " +  "an h" + counter + " level head" + "&lt;/h" +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counter + "&gt;" );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++counter;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while ( counter &lt;= 6 );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&lt;/script&gt;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&lt;/head&gt;&lt;body&gt;&lt;/body&gt;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&lt;/html&gt;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70212" b="55723"/>
          <a:stretch/>
        </p:blipFill>
        <p:spPr>
          <a:xfrm>
            <a:off x="6832121" y="3605842"/>
            <a:ext cx="3631721" cy="303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96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275" y="138023"/>
            <a:ext cx="11913080" cy="661646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I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 and </a:t>
            </a:r>
            <a:r>
              <a:rPr lang="en-IN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 statements </a:t>
            </a:r>
            <a:r>
              <a:rPr lang="en-I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break statement in JavaScript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break statement, or keyword, in JavaScript is used to jump out of the current loop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 : 	break;</a:t>
            </a:r>
          </a:p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&lt;title&gt;Using the break Statement &lt;/title&gt;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(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 = 1; count &lt;= 10; ++count )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( count == 5 )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break; // break loop only if count == 5</a:t>
            </a:r>
          </a:p>
          <a:p>
            <a:pPr marL="0" indent="0" algn="just">
              <a:buNone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document.writeln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count + " " );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//end for</a:t>
            </a:r>
          </a:p>
          <a:p>
            <a:pPr marL="0" indent="0" algn="just">
              <a:buNone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document.writeln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"&lt;p&gt;Broke out of loop at count = " + count + "&lt;/p&gt;" );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 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&lt;/head&gt;&lt;body&gt;&lt;/body&gt;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913" y="2203285"/>
            <a:ext cx="4011283" cy="248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54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39" y="86264"/>
            <a:ext cx="12114362" cy="6711351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continue statement in JavaScript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JavaScript continue statement or keyword is used to skip the execution of statement(s) for the current iteration of the current loop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continue;</a:t>
            </a:r>
          </a:p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</a:p>
          <a:p>
            <a:pPr marL="0" indent="0" algn="just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0" indent="0" algn="just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0" indent="0" algn="just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&lt;title&gt;Using the continue Statement &lt;/title&gt;</a:t>
            </a:r>
          </a:p>
          <a:p>
            <a:pPr marL="0" indent="0" algn="just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&lt;script&gt;</a:t>
            </a:r>
          </a:p>
          <a:p>
            <a:pPr marL="0" indent="0" algn="just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 = 1; count &lt;= 10; ++count )</a:t>
            </a:r>
          </a:p>
          <a:p>
            <a:pPr marL="0" indent="0" algn="just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 count == 5 )</a:t>
            </a:r>
          </a:p>
          <a:p>
            <a:pPr marL="0" indent="0" algn="just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continue; // skip remaining loop code only if count == 5</a:t>
            </a:r>
          </a:p>
          <a:p>
            <a:pPr marL="0" indent="0" algn="just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document.writeln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count + " " );</a:t>
            </a:r>
          </a:p>
          <a:p>
            <a:pPr marL="0" indent="0" algn="just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//end for</a:t>
            </a:r>
          </a:p>
          <a:p>
            <a:pPr marL="0" indent="0" algn="just">
              <a:buNone/>
            </a:pP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document.writeln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"&lt;p&gt;Used continue to skip printing 5&lt;/p&gt;" );</a:t>
            </a:r>
          </a:p>
          <a:p>
            <a:pPr marL="0" indent="0" algn="just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&lt;/script&gt; </a:t>
            </a:r>
          </a:p>
          <a:p>
            <a:pPr marL="0" indent="0" algn="just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&lt;/head&gt;&lt;body&gt;&lt;/body&gt;</a:t>
            </a:r>
          </a:p>
          <a:p>
            <a:pPr marL="0" indent="0" algn="just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&lt;/html&gt;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753" y="1613140"/>
            <a:ext cx="3848190" cy="234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4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539" y="319178"/>
            <a:ext cx="11869948" cy="65388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script Element and Commenting Your </a:t>
            </a:r>
            <a:r>
              <a:rPr lang="en-US" sz="2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Scripts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 tag to indicate to the browser that the text which follows is part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script.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attribute specifies the MIME type of the script as well as the scripting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used in the script—in this case, a text file written in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script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HTML5,the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MIME type for a &lt;script&gt; is "text/html", so you can omit the type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from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&lt;script&gt;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the document Object</a:t>
            </a:r>
          </a:p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browser’s document object, which represents the HTML5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is currently displaying.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allows you to specify text to display in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HTML5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document. The browser creates a set of objects that allow you to access and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ipulate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element of an HTML5 document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writeln</a:t>
            </a:r>
            <a:r>
              <a:rPr lang="en-US" sz="2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write a line of HTML5 markup in the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HTML5 document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parentheses following the method name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writeln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 the one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argument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method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writeln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requires (in this case, the string of HTML5 that the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browser is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display)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70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96" y="112142"/>
            <a:ext cx="11956212" cy="666821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Modifying Your First </a:t>
            </a:r>
            <a:r>
              <a:rPr lang="en-IN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Displaying a Line of Colored Text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script can display Welcome to JavaScript Programming! in many ways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The below code displays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text in magenta, using the CSS color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</a:p>
          <a:p>
            <a:pPr marL="0" indent="0" algn="just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0" indent="0" algn="just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&lt;head&gt;</a:t>
            </a:r>
          </a:p>
          <a:p>
            <a:pPr marL="0" indent="0" algn="just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&lt;title&gt;A First Program in JavaScript&lt;/title&gt;</a:t>
            </a:r>
          </a:p>
          <a:p>
            <a:pPr marL="0" indent="0" algn="just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 type = "text/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 </a:t>
            </a:r>
          </a:p>
          <a:p>
            <a:pPr marL="0" indent="0" algn="just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"&lt;h1 style = '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magenta'&gt;" );</a:t>
            </a:r>
          </a:p>
          <a:p>
            <a:pPr marL="0" indent="0" algn="just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"Welcome to JavaScript " +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Programming!&lt;/h1&gt;" );</a:t>
            </a:r>
          </a:p>
          <a:p>
            <a:pPr marL="0" indent="0" algn="just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marL="0" indent="0" algn="just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&lt;/head&gt;&lt;body&gt;&lt;/body&gt;</a:t>
            </a:r>
          </a:p>
          <a:p>
            <a:pPr marL="0" indent="0" algn="just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Nesting Quotation Marks</a:t>
            </a:r>
          </a:p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can be delimited by single (') or double (") quote characters.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Within a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string, you can’t nest quotes of the same type, but you can nest quotes of the other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95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91" y="60384"/>
            <a:ext cx="11973464" cy="6711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Displaying Text in an Alert </a:t>
            </a:r>
            <a:r>
              <a:rPr lang="en-US" sz="2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Dialog</a:t>
            </a:r>
          </a:p>
          <a:p>
            <a:pPr marL="0" indent="0">
              <a:buNone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It’s useful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display information in windows called dialogs (or dialog boxes) that “pop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up” on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screen to grab the user’s attention. 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Dialogs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 display important messages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users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browsing the web page. JavaScript allows you easily to display a dialog box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containing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message.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&lt;title&gt;Printing Multiple Lines in a Dialog Box&lt;/title&gt;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 type = "text/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>
              <a:buNone/>
            </a:pP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window.alert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"Welcome to\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nJavaScript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nProgramming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 );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&lt;/script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&lt;/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head&gt;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&lt;body&gt;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&lt;p&gt;Click Refresh (or Reload) to run this script again.&lt;/p&gt;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&lt;/body&gt;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&lt;/html&gt;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618" r="14528" b="66792"/>
          <a:stretch/>
        </p:blipFill>
        <p:spPr>
          <a:xfrm>
            <a:off x="7263441" y="1958197"/>
            <a:ext cx="4641012" cy="22773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73962" b="80880"/>
          <a:stretch/>
        </p:blipFill>
        <p:spPr>
          <a:xfrm>
            <a:off x="7781026" y="4520242"/>
            <a:ext cx="3174521" cy="131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9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64" y="69010"/>
            <a:ext cx="11999344" cy="67027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Obtaining User Input with prompt </a:t>
            </a:r>
            <a:r>
              <a:rPr lang="en-US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Dialogs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large part of user interaction is allowing users to input information into a program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JavaScript, we use the prompt() function to ask the user for input. As a parameter, we input the text we want to display to the user.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presses “ok,” the input value is returned. We typically store user input in a variable so that we can use the information in our program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&lt;head&gt;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&lt;title&gt;Using Prompt and Alert Boxes&lt;/title&gt;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 type = "text/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 string entered by the user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read the name from the prompt box as a string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 =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window.prompt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"Please enter your name" );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document.writeln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"&lt;h1&gt;Hello " + name + ", welcome to RVRJC!&lt;/h1&gt;" );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&lt;/script&gt;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&lt;/head&gt;&lt;body&gt;&lt;/body&gt;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&lt;/html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3538" t="-755" r="30094" b="68679"/>
          <a:stretch/>
        </p:blipFill>
        <p:spPr>
          <a:xfrm>
            <a:off x="6530196" y="1923691"/>
            <a:ext cx="4433978" cy="21997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66109" b="76604"/>
          <a:stretch/>
        </p:blipFill>
        <p:spPr>
          <a:xfrm>
            <a:off x="6996023" y="5331124"/>
            <a:ext cx="4132053" cy="160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4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023" y="77638"/>
            <a:ext cx="11913079" cy="678036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&lt;title&gt;An Addition Program&lt;/title&gt;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 type = "text/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firstNumber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// first string entered by user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secondNumber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// second string entered by user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number1; // first number to add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number2; // second number to add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sum; // sum of number1 and number2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firstNumber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window.prompt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"Enter first integer" );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secondNumber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window.prompt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"Enter second integer" );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convert numbers from strings to integers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number1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firstNumber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);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number2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secondNumber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= number1 + number2; // add the numbers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display the results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document.writeln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"&lt;h1&gt;The sum is " + sum + "&lt;/h1&gt;" );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&lt;/head&gt;&lt;body&gt;&lt;/body&gt;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&lt;/html&gt;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3255" t="503" r="33844" b="68428"/>
          <a:stretch/>
        </p:blipFill>
        <p:spPr>
          <a:xfrm>
            <a:off x="7151298" y="267419"/>
            <a:ext cx="4011284" cy="2130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4104" r="32642" b="69811"/>
          <a:stretch/>
        </p:blipFill>
        <p:spPr>
          <a:xfrm>
            <a:off x="7453222" y="2587925"/>
            <a:ext cx="4054415" cy="20703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83726" b="78113"/>
          <a:stretch/>
        </p:blipFill>
        <p:spPr>
          <a:xfrm>
            <a:off x="8859328" y="5089585"/>
            <a:ext cx="1984075" cy="150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9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38" y="60386"/>
            <a:ext cx="12016596" cy="67976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</a:t>
            </a:r>
            <a:r>
              <a:rPr lang="en-IN" sz="13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Making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&lt;title&gt;Using Relational Operators&lt;/title&gt;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 type = "text/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name; // string entered by the user</a:t>
            </a:r>
          </a:p>
          <a:p>
            <a:pPr marL="0" indent="0">
              <a:buNone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now = new Date(); </a:t>
            </a:r>
          </a:p>
          <a:p>
            <a:pPr marL="0" indent="0">
              <a:buNone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hour =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now.getHours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=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window.prompt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"Please enter your name" 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 hour &lt; 12 )// determine whether it’s morning</a:t>
            </a:r>
          </a:p>
          <a:p>
            <a:pPr marL="0" indent="0">
              <a:buNone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"&lt;h1&gt;Good Morning, " 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 hour &gt;= 12 )// determine whether the time is PM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 = hour - 12;// convert to a 12-hour clock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 hour &lt; 6 )// determine whether it is before 6 PM</a:t>
            </a:r>
          </a:p>
          <a:p>
            <a:pPr marL="0" indent="0">
              <a:buNone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"&lt;h1&gt;Good Afternoon, " 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 hour &gt;= 6 )// determine whether it is after 6 PM</a:t>
            </a:r>
          </a:p>
          <a:p>
            <a:pPr marL="0" indent="0">
              <a:buNone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"&lt;h1&gt;Good Evening, " 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// end if</a:t>
            </a:r>
          </a:p>
          <a:p>
            <a:pPr marL="0" indent="0">
              <a:buNone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document.writeln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name +  ", welcome to JavaScript programming!&lt;/h1&gt;" );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&lt;/script&gt;</a:t>
            </a:r>
          </a:p>
          <a:p>
            <a:pPr marL="0" indent="0">
              <a:buNone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&lt;/head&gt;&lt;body&gt;&lt;/body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&lt;/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html&gt;</a:t>
            </a:r>
            <a:endParaRPr lang="en-I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637" t="1384" r="31226" b="63522"/>
          <a:stretch/>
        </p:blipFill>
        <p:spPr>
          <a:xfrm>
            <a:off x="6883879" y="181154"/>
            <a:ext cx="4649638" cy="24067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849" t="1006" r="40283" b="75849"/>
          <a:stretch/>
        </p:blipFill>
        <p:spPr>
          <a:xfrm>
            <a:off x="4572000" y="2976113"/>
            <a:ext cx="7177177" cy="158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7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142" y="112142"/>
            <a:ext cx="11861321" cy="666822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JavaScript if-else statement is used 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execute the code whether condition is true or false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There are three forms of if statement in JavaScript.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Statement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else statement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else if statement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statement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evaluates the content only if expression is true. The signature of JavaScript if statement is given below.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if(expression){ 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 to be evaluated 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marL="0" indent="0" algn="just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Flowchart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JavaScript If statement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  </a:t>
            </a:r>
          </a:p>
          <a:p>
            <a:pPr marL="0" indent="0" algn="just">
              <a:buNone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a=20;  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if(a&gt;10){  </a:t>
            </a:r>
          </a:p>
          <a:p>
            <a:pPr marL="0" indent="0" algn="just">
              <a:buNone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("value of a is greater than 10");  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html&gt;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if statement in 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874" y="3717985"/>
            <a:ext cx="3329798" cy="268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24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1891</Words>
  <Application>Microsoft Office PowerPoint</Application>
  <PresentationFormat>Widescreen</PresentationFormat>
  <Paragraphs>312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JavaScript: Introduction to Scripting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JavaScript: Introduction to Scripting</dc:title>
  <dc:creator>chandu nimmagadda</dc:creator>
  <cp:lastModifiedBy>chandu nimmagadda</cp:lastModifiedBy>
  <cp:revision>27</cp:revision>
  <dcterms:created xsi:type="dcterms:W3CDTF">2023-04-20T14:40:52Z</dcterms:created>
  <dcterms:modified xsi:type="dcterms:W3CDTF">2023-04-25T04:53:14Z</dcterms:modified>
</cp:coreProperties>
</file>