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E880E-D22C-426D-BF13-48C44956FB6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3F08D-D029-44E7-A7E7-A191B881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9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12AB3F-1E45-4DE0-A67B-567710BEC2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4A4-214F-84AA-A51B-8056F5B98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Report #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A9E1F-32AC-383C-BF67-E607E3A26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Primary Partition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3941C-9C91-152B-5B06-DA5AAF93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Primary Partition – SEP WS24/25, Hochschule Mannheim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EEE83-32C8-2D99-9B56-08FC30F3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47213-E6AE-5B28-CF2C-57E3BCB5D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1" y="6459785"/>
            <a:ext cx="408709" cy="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ED8FD-F9B3-4F36-21FA-962A0B677B2E}"/>
              </a:ext>
            </a:extLst>
          </p:cNvPr>
          <p:cNvSpPr/>
          <p:nvPr/>
        </p:nvSpPr>
        <p:spPr>
          <a:xfrm>
            <a:off x="1068779" y="2244436"/>
            <a:ext cx="10236530" cy="344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1318C6-3322-03D4-6D41-AD580D6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Überblick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3570F-6BF5-E2AA-88E8-FFE4C9C75CB9}"/>
              </a:ext>
            </a:extLst>
          </p:cNvPr>
          <p:cNvSpPr txBox="1"/>
          <p:nvPr/>
        </p:nvSpPr>
        <p:spPr>
          <a:xfrm>
            <a:off x="961901" y="1936789"/>
            <a:ext cx="60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D6985-4925-30C7-E934-60241B058AF6}"/>
              </a:ext>
            </a:extLst>
          </p:cNvPr>
          <p:cNvSpPr txBox="1"/>
          <p:nvPr/>
        </p:nvSpPr>
        <p:spPr>
          <a:xfrm>
            <a:off x="961901" y="2628531"/>
            <a:ext cx="35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Projektfortschritt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6D44CF-6E4B-D9C3-A028-9A54039CE214}"/>
              </a:ext>
            </a:extLst>
          </p:cNvPr>
          <p:cNvSpPr/>
          <p:nvPr/>
        </p:nvSpPr>
        <p:spPr>
          <a:xfrm>
            <a:off x="10735293" y="2244436"/>
            <a:ext cx="570015" cy="3443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A79DB-E188-C321-30FD-79BDB8288D27}"/>
              </a:ext>
            </a:extLst>
          </p:cNvPr>
          <p:cNvSpPr/>
          <p:nvPr/>
        </p:nvSpPr>
        <p:spPr>
          <a:xfrm>
            <a:off x="1068779" y="2924928"/>
            <a:ext cx="10236530" cy="3443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49F2A-EF6B-68F0-2BC7-C51A27A66691}"/>
              </a:ext>
            </a:extLst>
          </p:cNvPr>
          <p:cNvSpPr/>
          <p:nvPr/>
        </p:nvSpPr>
        <p:spPr>
          <a:xfrm>
            <a:off x="1068779" y="2923703"/>
            <a:ext cx="358240" cy="344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E721C-2B77-9057-F36D-76708E1D39FF}"/>
              </a:ext>
            </a:extLst>
          </p:cNvPr>
          <p:cNvCxnSpPr/>
          <p:nvPr/>
        </p:nvCxnSpPr>
        <p:spPr>
          <a:xfrm>
            <a:off x="1097280" y="4532814"/>
            <a:ext cx="10208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7E87F6-36EE-B429-D8F5-D85FB03D73A5}"/>
              </a:ext>
            </a:extLst>
          </p:cNvPr>
          <p:cNvSpPr/>
          <p:nvPr/>
        </p:nvSpPr>
        <p:spPr>
          <a:xfrm>
            <a:off x="1686789" y="3617164"/>
            <a:ext cx="1070760" cy="6092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1</a:t>
            </a:r>
          </a:p>
          <a:p>
            <a:pPr algn="ctr"/>
            <a:r>
              <a:rPr lang="en-US" dirty="0"/>
              <a:t>19.09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3F300-D1F1-46D0-5995-9425552A3472}"/>
              </a:ext>
            </a:extLst>
          </p:cNvPr>
          <p:cNvSpPr/>
          <p:nvPr/>
        </p:nvSpPr>
        <p:spPr>
          <a:xfrm>
            <a:off x="3385455" y="4829111"/>
            <a:ext cx="1167742" cy="6092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1</a:t>
            </a:r>
          </a:p>
          <a:p>
            <a:pPr algn="ctr"/>
            <a:r>
              <a:rPr lang="en-US" dirty="0"/>
              <a:t>23.09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E6AE6A-68FF-885B-60DC-355D86B008BF}"/>
              </a:ext>
            </a:extLst>
          </p:cNvPr>
          <p:cNvSpPr/>
          <p:nvPr/>
        </p:nvSpPr>
        <p:spPr>
          <a:xfrm>
            <a:off x="5438404" y="3681353"/>
            <a:ext cx="1070760" cy="6092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2</a:t>
            </a:r>
          </a:p>
          <a:p>
            <a:pPr algn="ctr"/>
            <a:r>
              <a:rPr lang="en-US" dirty="0"/>
              <a:t>24.09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D0E3A3-5BBE-7A51-D96C-9A3C7A88DDEF}"/>
              </a:ext>
            </a:extLst>
          </p:cNvPr>
          <p:cNvSpPr/>
          <p:nvPr/>
        </p:nvSpPr>
        <p:spPr>
          <a:xfrm>
            <a:off x="8825741" y="3664330"/>
            <a:ext cx="1070760" cy="6092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Chance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311724-1B6D-CA7E-D4D6-9B81CC40C7E3}"/>
              </a:ext>
            </a:extLst>
          </p:cNvPr>
          <p:cNvSpPr/>
          <p:nvPr/>
        </p:nvSpPr>
        <p:spPr>
          <a:xfrm>
            <a:off x="7171705" y="4839263"/>
            <a:ext cx="1167742" cy="6092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2</a:t>
            </a:r>
          </a:p>
          <a:p>
            <a:pPr algn="ctr"/>
            <a:r>
              <a:rPr lang="en-US" dirty="0"/>
              <a:t>25.09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B2DA8CA-E475-3AAD-33B5-06B13826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28EB1CE-5B5F-29E0-4924-37BC012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2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86CBE-24B2-B69E-F548-FE749193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1" y="6459785"/>
            <a:ext cx="408709" cy="40870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DFE61F-27BB-4F6E-E25C-8721EBDF2A5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20686" y="4226366"/>
            <a:ext cx="1483" cy="30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86E2A0-9872-7576-7586-9A54044AAAFA}"/>
              </a:ext>
            </a:extLst>
          </p:cNvPr>
          <p:cNvCxnSpPr>
            <a:cxnSpLocks/>
          </p:cNvCxnSpPr>
          <p:nvPr/>
        </p:nvCxnSpPr>
        <p:spPr>
          <a:xfrm flipV="1">
            <a:off x="3967843" y="4532815"/>
            <a:ext cx="1483" cy="30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2102BB-3685-3010-CC43-A3339462E6BF}"/>
              </a:ext>
            </a:extLst>
          </p:cNvPr>
          <p:cNvCxnSpPr>
            <a:cxnSpLocks/>
          </p:cNvCxnSpPr>
          <p:nvPr/>
        </p:nvCxnSpPr>
        <p:spPr>
          <a:xfrm flipV="1">
            <a:off x="5972301" y="4245197"/>
            <a:ext cx="1483" cy="30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BE478E-E1BD-C04E-2AA1-3EFBF5AF3E93}"/>
              </a:ext>
            </a:extLst>
          </p:cNvPr>
          <p:cNvCxnSpPr>
            <a:cxnSpLocks/>
          </p:cNvCxnSpPr>
          <p:nvPr/>
        </p:nvCxnSpPr>
        <p:spPr>
          <a:xfrm flipV="1">
            <a:off x="7754093" y="4564881"/>
            <a:ext cx="1483" cy="30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1B3503-391D-4AD8-E79A-DBAA472224F3}"/>
              </a:ext>
            </a:extLst>
          </p:cNvPr>
          <p:cNvCxnSpPr>
            <a:cxnSpLocks/>
          </p:cNvCxnSpPr>
          <p:nvPr/>
        </p:nvCxnSpPr>
        <p:spPr>
          <a:xfrm flipV="1">
            <a:off x="9361121" y="4248683"/>
            <a:ext cx="1483" cy="30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BC7367-AB6C-3796-F091-D3E33B3C57C0}"/>
              </a:ext>
            </a:extLst>
          </p:cNvPr>
          <p:cNvSpPr/>
          <p:nvPr/>
        </p:nvSpPr>
        <p:spPr>
          <a:xfrm>
            <a:off x="10021090" y="4871329"/>
            <a:ext cx="1070760" cy="6092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Deadline</a:t>
            </a:r>
          </a:p>
          <a:p>
            <a:pPr algn="ctr"/>
            <a:r>
              <a:rPr lang="en-US" dirty="0"/>
              <a:t>27.09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26D1CD-901C-8F50-22C7-F7DC6F21511B}"/>
              </a:ext>
            </a:extLst>
          </p:cNvPr>
          <p:cNvCxnSpPr>
            <a:cxnSpLocks/>
          </p:cNvCxnSpPr>
          <p:nvPr/>
        </p:nvCxnSpPr>
        <p:spPr>
          <a:xfrm flipV="1">
            <a:off x="10556470" y="4539772"/>
            <a:ext cx="1483" cy="30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7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7B16-1C4A-7761-C0B7-A6910FE3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Rückblick: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55A39B-E4FA-4F81-2059-76A12800C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724209"/>
              </p:ext>
            </p:extLst>
          </p:nvPr>
        </p:nvGraphicFramePr>
        <p:xfrm>
          <a:off x="1097280" y="2184622"/>
          <a:ext cx="9997440" cy="244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72">
                  <a:extLst>
                    <a:ext uri="{9D8B030D-6E8A-4147-A177-3AD203B41FA5}">
                      <a16:colId xmlns:a16="http://schemas.microsoft.com/office/drawing/2014/main" val="3685471310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3998448449"/>
                    </a:ext>
                  </a:extLst>
                </a:gridCol>
                <a:gridCol w="2095169">
                  <a:extLst>
                    <a:ext uri="{9D8B030D-6E8A-4147-A177-3AD203B41FA5}">
                      <a16:colId xmlns:a16="http://schemas.microsoft.com/office/drawing/2014/main" val="349631587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992282720"/>
                    </a:ext>
                  </a:extLst>
                </a:gridCol>
              </a:tblGrid>
              <a:tr h="327442">
                <a:tc>
                  <a:txBody>
                    <a:bodyPr/>
                    <a:lstStyle/>
                    <a:p>
                      <a:r>
                        <a:rPr lang="en-US" dirty="0" err="1"/>
                        <a:t>Meilenstein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Soll-</a:t>
                      </a:r>
                      <a:r>
                        <a:rPr lang="en-US" dirty="0" err="1"/>
                        <a:t>Aufwand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Ist-Aufwand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24681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r>
                        <a:rPr lang="en-US" dirty="0"/>
                        <a:t>Teambuilding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53905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r>
                        <a:rPr lang="en-US" dirty="0" err="1"/>
                        <a:t>Erstes</a:t>
                      </a:r>
                      <a:r>
                        <a:rPr lang="en-US" dirty="0"/>
                        <a:t>  Brainstorming </a:t>
                      </a:r>
                      <a:r>
                        <a:rPr lang="en-US" dirty="0" err="1"/>
                        <a:t>zum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Projekt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53413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r>
                        <a:rPr lang="en-US" dirty="0" err="1"/>
                        <a:t>Projektumfang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definieren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76109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r>
                        <a:rPr lang="en-US" dirty="0" err="1"/>
                        <a:t>Entscheidung</a:t>
                      </a:r>
                      <a:r>
                        <a:rPr lang="en-US" dirty="0"/>
                        <a:t> für </a:t>
                      </a:r>
                      <a:r>
                        <a:rPr lang="en-US" dirty="0" err="1"/>
                        <a:t>Technologie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21586"/>
                  </a:ext>
                </a:extLst>
              </a:tr>
              <a:tr h="415908">
                <a:tc>
                  <a:txBody>
                    <a:bodyPr/>
                    <a:lstStyle/>
                    <a:p>
                      <a:r>
                        <a:rPr lang="en-US" dirty="0"/>
                        <a:t>Recherche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historischen</a:t>
                      </a:r>
                      <a:r>
                        <a:rPr lang="en-US" dirty="0"/>
                        <a:t> Frauen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9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4AE474-50C4-A0BB-6024-71533E5107ED}"/>
              </a:ext>
            </a:extLst>
          </p:cNvPr>
          <p:cNvSpPr txBox="1"/>
          <p:nvPr/>
        </p:nvSpPr>
        <p:spPr>
          <a:xfrm>
            <a:off x="1036320" y="4629922"/>
            <a:ext cx="1005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🟢 </a:t>
            </a:r>
            <a:r>
              <a:rPr lang="en-US" sz="1100" dirty="0" err="1"/>
              <a:t>Abgeschlossen</a:t>
            </a:r>
            <a:r>
              <a:rPr lang="en-US" sz="1100" dirty="0"/>
              <a:t> 🟡 In </a:t>
            </a:r>
            <a:r>
              <a:rPr lang="en-US" sz="1100" dirty="0" err="1"/>
              <a:t>Bearbeitung</a:t>
            </a:r>
            <a:r>
              <a:rPr lang="en-US" sz="1100" dirty="0"/>
              <a:t> </a:t>
            </a:r>
            <a:r>
              <a:rPr lang="de-DE" sz="1100" dirty="0"/>
              <a:t>⚫</a:t>
            </a:r>
            <a:r>
              <a:rPr lang="en-US" sz="1100" dirty="0"/>
              <a:t> noch nicht </a:t>
            </a:r>
            <a:r>
              <a:rPr lang="en-US" sz="1100" dirty="0" err="1"/>
              <a:t>angefangen</a:t>
            </a:r>
            <a:endParaRPr lang="en-US" sz="11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005C-D373-98C5-FE4F-E1ABE0E6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53C4-14A4-FA17-19FE-9F133F0D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EE23B-DADC-2F64-B13C-3A5561EC8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1" y="6459785"/>
            <a:ext cx="408709" cy="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0691-B63E-C9A6-60E5-31E44D88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8F23C9-D6F2-F744-0860-DA5BB979D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36183"/>
              </p:ext>
            </p:extLst>
          </p:nvPr>
        </p:nvGraphicFramePr>
        <p:xfrm>
          <a:off x="1096963" y="2232558"/>
          <a:ext cx="9970963" cy="318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47">
                  <a:extLst>
                    <a:ext uri="{9D8B030D-6E8A-4147-A177-3AD203B41FA5}">
                      <a16:colId xmlns:a16="http://schemas.microsoft.com/office/drawing/2014/main" val="3251343461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3048302307"/>
                    </a:ext>
                  </a:extLst>
                </a:gridCol>
                <a:gridCol w="1802638">
                  <a:extLst>
                    <a:ext uri="{9D8B030D-6E8A-4147-A177-3AD203B41FA5}">
                      <a16:colId xmlns:a16="http://schemas.microsoft.com/office/drawing/2014/main" val="354228349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011746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Meilenstein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Soll-Datum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Soll-</a:t>
                      </a:r>
                      <a:r>
                        <a:rPr lang="en-US" dirty="0" err="1"/>
                        <a:t>Aufwand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15319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r>
                        <a:rPr lang="en-US" dirty="0" err="1"/>
                        <a:t>Rollenverteilung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58383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Recherche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historischen</a:t>
                      </a:r>
                      <a:r>
                        <a:rPr lang="en-US" dirty="0"/>
                        <a:t> Frauen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10277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r>
                        <a:rPr lang="en-US" dirty="0" err="1"/>
                        <a:t>Einrichten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Versionskontrolle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00556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r>
                        <a:rPr lang="en-US" dirty="0" err="1"/>
                        <a:t>Erste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Papierprototypen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99170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r>
                        <a:rPr lang="en-US" dirty="0" err="1"/>
                        <a:t>Erstes</a:t>
                      </a:r>
                      <a:r>
                        <a:rPr lang="en-US" dirty="0"/>
                        <a:t> Datenbankdesign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828704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r>
                        <a:rPr lang="en-US" dirty="0" err="1"/>
                        <a:t>Erster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Entwurf</a:t>
                      </a:r>
                      <a:r>
                        <a:rPr lang="en-US" dirty="0"/>
                        <a:t> der 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12500"/>
                  </a:ext>
                </a:extLst>
              </a:tr>
              <a:tr h="402963">
                <a:tc>
                  <a:txBody>
                    <a:bodyPr/>
                    <a:lstStyle/>
                    <a:p>
                      <a:r>
                        <a:rPr lang="en-US" dirty="0" err="1"/>
                        <a:t>Erster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Entwurf</a:t>
                      </a:r>
                      <a:r>
                        <a:rPr lang="en-US" dirty="0"/>
                        <a:t> der </a:t>
                      </a:r>
                      <a:r>
                        <a:rPr lang="en-US" dirty="0" err="1"/>
                        <a:t>Spielmechanik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22.09.24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195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636948-A8A6-68FD-A44B-A037FEA9F419}"/>
              </a:ext>
            </a:extLst>
          </p:cNvPr>
          <p:cNvSpPr txBox="1"/>
          <p:nvPr/>
        </p:nvSpPr>
        <p:spPr>
          <a:xfrm>
            <a:off x="1036637" y="5419059"/>
            <a:ext cx="1005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🟢 </a:t>
            </a:r>
            <a:r>
              <a:rPr lang="en-US" sz="1100" dirty="0" err="1"/>
              <a:t>Abgeschlossen</a:t>
            </a:r>
            <a:r>
              <a:rPr lang="en-US" sz="1100" dirty="0"/>
              <a:t> 🟡 In </a:t>
            </a:r>
            <a:r>
              <a:rPr lang="en-US" sz="1100" dirty="0" err="1"/>
              <a:t>Bearbeitung</a:t>
            </a:r>
            <a:r>
              <a:rPr lang="en-US" sz="1100" dirty="0"/>
              <a:t> </a:t>
            </a:r>
            <a:r>
              <a:rPr lang="de-DE" sz="1100" dirty="0"/>
              <a:t>⚫</a:t>
            </a:r>
            <a:r>
              <a:rPr lang="en-US" sz="1100" dirty="0"/>
              <a:t> noch nicht </a:t>
            </a:r>
            <a:r>
              <a:rPr lang="en-US" sz="1100" dirty="0" err="1"/>
              <a:t>angefangen</a:t>
            </a:r>
            <a:endParaRPr lang="en-US" sz="11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26C9-F6C3-7198-CCE6-BF3378CC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8CD89-0076-716E-C2F2-6F561E29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32BA3-CB88-3543-ED40-5972752F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1" y="6459785"/>
            <a:ext cx="408709" cy="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F037-7535-5D4C-66EF-F1E05709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5297-E1C6-0276-C37E-AE88C57C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Team hat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gefunden</a:t>
            </a:r>
            <a:r>
              <a:rPr lang="en-US" dirty="0"/>
              <a:t> und </a:t>
            </a:r>
            <a:r>
              <a:rPr lang="en-US" dirty="0" err="1"/>
              <a:t>erstes</a:t>
            </a:r>
            <a:r>
              <a:rPr lang="en-US" dirty="0"/>
              <a:t> Teambuilding </a:t>
            </a:r>
            <a:r>
              <a:rPr lang="en-US" dirty="0" err="1"/>
              <a:t>stattgefunden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Projektideen</a:t>
            </a:r>
            <a:r>
              <a:rPr lang="en-US" dirty="0"/>
              <a:t> </a:t>
            </a:r>
            <a:r>
              <a:rPr lang="en-US" dirty="0" err="1"/>
              <a:t>gesammelt</a:t>
            </a:r>
            <a:r>
              <a:rPr lang="en-US" dirty="0"/>
              <a:t> und auf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festgelegt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Projectscope</a:t>
            </a:r>
            <a:r>
              <a:rPr lang="en-US" dirty="0"/>
              <a:t> </a:t>
            </a:r>
            <a:r>
              <a:rPr lang="en-US" dirty="0" err="1"/>
              <a:t>grundlegend</a:t>
            </a:r>
            <a:r>
              <a:rPr lang="en-US" dirty="0"/>
              <a:t> </a:t>
            </a:r>
            <a:r>
              <a:rPr lang="en-US" dirty="0" err="1"/>
              <a:t>festgelegt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: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Zeit für den </a:t>
            </a:r>
            <a:r>
              <a:rPr lang="en-US" dirty="0" err="1"/>
              <a:t>Einstieg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166CA-E33B-8031-6339-B6B518DE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2090-1FAF-C1E3-EAB6-FB1D52EC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E3DC1-0FE8-E3FF-18A9-8B991552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1" y="6459785"/>
            <a:ext cx="408709" cy="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5522-0C89-507D-0F28-044577C0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Projektampel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07BD-02E0-57FC-AB36-84678D2F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0362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festgelegt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Ideen und </a:t>
            </a:r>
            <a:r>
              <a:rPr lang="en-US" dirty="0" err="1"/>
              <a:t>Verständnis</a:t>
            </a:r>
            <a:r>
              <a:rPr lang="en-US" dirty="0"/>
              <a:t> </a:t>
            </a:r>
            <a:r>
              <a:rPr lang="en-US" dirty="0" err="1"/>
              <a:t>gesammelt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Grundlage</a:t>
            </a:r>
            <a:r>
              <a:rPr lang="en-US" dirty="0"/>
              <a:t> für </a:t>
            </a:r>
            <a:r>
              <a:rPr lang="en-US" dirty="0" err="1"/>
              <a:t>Planung</a:t>
            </a:r>
            <a:r>
              <a:rPr lang="en-US" dirty="0"/>
              <a:t> und Implementation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83DEA-C9F2-0FA6-3D9C-4F85DA4B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58" y="2025365"/>
            <a:ext cx="6349206" cy="454603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5989A2-F415-E002-FD4E-5C7BFDE5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Primary Partition – SEP WS24/25, Hochschule Mannheim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AB2ADE-EF5E-650D-6FB8-BE53F44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AB3F-1E45-4DE0-A67B-567710BEC2C3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519158-C314-08F3-9179-AF842BDFA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1" y="6459785"/>
            <a:ext cx="408709" cy="4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8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234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Status Report # 1</vt:lpstr>
      <vt:lpstr>Überblick</vt:lpstr>
      <vt:lpstr>Rückblick: </vt:lpstr>
      <vt:lpstr>Ausblick:</vt:lpstr>
      <vt:lpstr>Rundown:</vt:lpstr>
      <vt:lpstr>Projektampel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Vollzeit arbeitsloser</dc:creator>
  <cp:lastModifiedBy>Vollzeit arbeitsloser</cp:lastModifiedBy>
  <cp:revision>6</cp:revision>
  <dcterms:created xsi:type="dcterms:W3CDTF">2024-09-18T20:34:42Z</dcterms:created>
  <dcterms:modified xsi:type="dcterms:W3CDTF">2024-09-19T16:03:35Z</dcterms:modified>
</cp:coreProperties>
</file>