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notesSlides/notesSlide1.xml" ContentType="application/vnd.openxmlformats-officedocument.presentationml.notesSlide+xml"/>
  <Override PartName="/ppt/theme/themeOverride14.xml" ContentType="application/vnd.openxmlformats-officedocument.themeOverr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5.xml" ContentType="application/vnd.openxmlformats-officedocument.themeOverr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heme/themeOverride16.xml" ContentType="application/vnd.openxmlformats-officedocument.themeOverride+xml"/>
  <Override PartName="/ppt/notesSlides/notesSlide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17.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heme/themeOverride18.xml" ContentType="application/vnd.openxmlformats-officedocument.themeOverr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44"/>
  </p:notesMasterIdLst>
  <p:sldIdLst>
    <p:sldId id="256" r:id="rId2"/>
    <p:sldId id="259" r:id="rId3"/>
    <p:sldId id="337" r:id="rId4"/>
    <p:sldId id="266" r:id="rId5"/>
    <p:sldId id="335" r:id="rId6"/>
    <p:sldId id="336" r:id="rId7"/>
    <p:sldId id="263" r:id="rId8"/>
    <p:sldId id="258" r:id="rId9"/>
    <p:sldId id="261" r:id="rId10"/>
    <p:sldId id="312" r:id="rId11"/>
    <p:sldId id="313" r:id="rId12"/>
    <p:sldId id="264" r:id="rId13"/>
    <p:sldId id="289" r:id="rId14"/>
    <p:sldId id="290" r:id="rId15"/>
    <p:sldId id="268" r:id="rId16"/>
    <p:sldId id="269" r:id="rId17"/>
    <p:sldId id="339" r:id="rId18"/>
    <p:sldId id="314" r:id="rId19"/>
    <p:sldId id="338" r:id="rId20"/>
    <p:sldId id="273" r:id="rId21"/>
    <p:sldId id="274" r:id="rId22"/>
    <p:sldId id="340" r:id="rId23"/>
    <p:sldId id="276" r:id="rId24"/>
    <p:sldId id="277" r:id="rId25"/>
    <p:sldId id="278" r:id="rId26"/>
    <p:sldId id="279" r:id="rId27"/>
    <p:sldId id="325" r:id="rId28"/>
    <p:sldId id="280" r:id="rId29"/>
    <p:sldId id="320" r:id="rId30"/>
    <p:sldId id="281" r:id="rId31"/>
    <p:sldId id="282" r:id="rId32"/>
    <p:sldId id="283" r:id="rId33"/>
    <p:sldId id="293" r:id="rId34"/>
    <p:sldId id="284" r:id="rId35"/>
    <p:sldId id="285" r:id="rId36"/>
    <p:sldId id="286" r:id="rId37"/>
    <p:sldId id="342" r:id="rId38"/>
    <p:sldId id="287" r:id="rId39"/>
    <p:sldId id="341" r:id="rId40"/>
    <p:sldId id="291" r:id="rId41"/>
    <p:sldId id="292" r:id="rId42"/>
    <p:sldId id="275"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D82B5-6ECD-4BB2-5CC1-1CFA3B422BDA}" v="11" dt="2024-01-06T17:55:20.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5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11.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_rels/data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15.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15.png"/><Relationship Id="rId3" Type="http://schemas.openxmlformats.org/officeDocument/2006/relationships/image" Target="../media/image68.png"/><Relationship Id="rId7" Type="http://schemas.openxmlformats.org/officeDocument/2006/relationships/image" Target="../media/image9.png"/><Relationship Id="rId12" Type="http://schemas.openxmlformats.org/officeDocument/2006/relationships/image" Target="../media/image74.svg"/><Relationship Id="rId2" Type="http://schemas.openxmlformats.org/officeDocument/2006/relationships/image" Target="../media/image67.svg"/><Relationship Id="rId16" Type="http://schemas.openxmlformats.org/officeDocument/2006/relationships/image" Target="../media/image77.svg"/><Relationship Id="rId1" Type="http://schemas.openxmlformats.org/officeDocument/2006/relationships/image" Target="../media/image66.png"/><Relationship Id="rId6" Type="http://schemas.openxmlformats.org/officeDocument/2006/relationships/image" Target="../media/image70.svg"/><Relationship Id="rId11" Type="http://schemas.openxmlformats.org/officeDocument/2006/relationships/image" Target="../media/image7.png"/><Relationship Id="rId5" Type="http://schemas.openxmlformats.org/officeDocument/2006/relationships/image" Target="../media/image11.png"/><Relationship Id="rId15" Type="http://schemas.openxmlformats.org/officeDocument/2006/relationships/image" Target="../media/image76.png"/><Relationship Id="rId10" Type="http://schemas.openxmlformats.org/officeDocument/2006/relationships/image" Target="../media/image73.svg"/><Relationship Id="rId4" Type="http://schemas.openxmlformats.org/officeDocument/2006/relationships/image" Target="../media/image69.svg"/><Relationship Id="rId9" Type="http://schemas.openxmlformats.org/officeDocument/2006/relationships/image" Target="../media/image72.png"/><Relationship Id="rId14" Type="http://schemas.openxmlformats.org/officeDocument/2006/relationships/image" Target="../media/image75.svg"/></Relationships>
</file>

<file path=ppt/diagrams/_rels/data1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78.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diagrams/_rels/data18.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74.svg"/><Relationship Id="rId1" Type="http://schemas.openxmlformats.org/officeDocument/2006/relationships/image" Target="../media/image7.png"/><Relationship Id="rId6" Type="http://schemas.openxmlformats.org/officeDocument/2006/relationships/image" Target="../media/image86.sv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svg"/><Relationship Id="rId4" Type="http://schemas.openxmlformats.org/officeDocument/2006/relationships/image" Target="../media/image84.svg"/><Relationship Id="rId9" Type="http://schemas.openxmlformats.org/officeDocument/2006/relationships/image" Target="../media/image89.png"/></Relationships>
</file>

<file path=ppt/diagrams/_rels/data19.xml.rels><?xml version="1.0" encoding="UTF-8" standalone="yes"?>
<Relationships xmlns="http://schemas.openxmlformats.org/package/2006/relationships"><Relationship Id="rId8" Type="http://schemas.openxmlformats.org/officeDocument/2006/relationships/image" Target="../media/image98.svg"/><Relationship Id="rId3" Type="http://schemas.openxmlformats.org/officeDocument/2006/relationships/image" Target="../media/image78.png"/><Relationship Id="rId7" Type="http://schemas.openxmlformats.org/officeDocument/2006/relationships/image" Target="../media/image97.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6.svg"/><Relationship Id="rId5" Type="http://schemas.openxmlformats.org/officeDocument/2006/relationships/image" Target="../media/image95.png"/><Relationship Id="rId10" Type="http://schemas.openxmlformats.org/officeDocument/2006/relationships/image" Target="../media/image100.svg"/><Relationship Id="rId4" Type="http://schemas.openxmlformats.org/officeDocument/2006/relationships/image" Target="../media/image79.svg"/><Relationship Id="rId9" Type="http://schemas.openxmlformats.org/officeDocument/2006/relationships/image" Target="../media/image99.png"/></Relationships>
</file>

<file path=ppt/diagrams/_rels/data2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svg"/><Relationship Id="rId1" Type="http://schemas.openxmlformats.org/officeDocument/2006/relationships/image" Target="../media/image101.png"/><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104.svg"/></Relationships>
</file>

<file path=ppt/diagrams/_rels/data22.xml.rels><?xml version="1.0" encoding="UTF-8" standalone="yes"?>
<Relationships xmlns="http://schemas.openxmlformats.org/package/2006/relationships"><Relationship Id="rId8" Type="http://schemas.openxmlformats.org/officeDocument/2006/relationships/image" Target="../media/image114.sv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svg"/><Relationship Id="rId1" Type="http://schemas.openxmlformats.org/officeDocument/2006/relationships/image" Target="../media/image107.png"/><Relationship Id="rId6" Type="http://schemas.openxmlformats.org/officeDocument/2006/relationships/image" Target="../media/image112.svg"/><Relationship Id="rId5" Type="http://schemas.openxmlformats.org/officeDocument/2006/relationships/image" Target="../media/image111.png"/><Relationship Id="rId10" Type="http://schemas.openxmlformats.org/officeDocument/2006/relationships/image" Target="../media/image116.svg"/><Relationship Id="rId4" Type="http://schemas.openxmlformats.org/officeDocument/2006/relationships/image" Target="../media/image110.svg"/><Relationship Id="rId9" Type="http://schemas.openxmlformats.org/officeDocument/2006/relationships/image" Target="../media/image115.pn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1" Type="http://schemas.openxmlformats.org/officeDocument/2006/relationships/image" Target="../media/image17.jp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15.png"/><Relationship Id="rId3" Type="http://schemas.openxmlformats.org/officeDocument/2006/relationships/image" Target="../media/image68.png"/><Relationship Id="rId7" Type="http://schemas.openxmlformats.org/officeDocument/2006/relationships/image" Target="../media/image9.png"/><Relationship Id="rId12" Type="http://schemas.openxmlformats.org/officeDocument/2006/relationships/image" Target="../media/image74.svg"/><Relationship Id="rId2" Type="http://schemas.openxmlformats.org/officeDocument/2006/relationships/image" Target="../media/image67.svg"/><Relationship Id="rId16" Type="http://schemas.openxmlformats.org/officeDocument/2006/relationships/image" Target="../media/image77.svg"/><Relationship Id="rId1" Type="http://schemas.openxmlformats.org/officeDocument/2006/relationships/image" Target="../media/image66.png"/><Relationship Id="rId6" Type="http://schemas.openxmlformats.org/officeDocument/2006/relationships/image" Target="../media/image70.svg"/><Relationship Id="rId11" Type="http://schemas.openxmlformats.org/officeDocument/2006/relationships/image" Target="../media/image7.png"/><Relationship Id="rId5" Type="http://schemas.openxmlformats.org/officeDocument/2006/relationships/image" Target="../media/image11.png"/><Relationship Id="rId15" Type="http://schemas.openxmlformats.org/officeDocument/2006/relationships/image" Target="../media/image76.png"/><Relationship Id="rId10" Type="http://schemas.openxmlformats.org/officeDocument/2006/relationships/image" Target="../media/image73.svg"/><Relationship Id="rId4" Type="http://schemas.openxmlformats.org/officeDocument/2006/relationships/image" Target="../media/image69.svg"/><Relationship Id="rId9" Type="http://schemas.openxmlformats.org/officeDocument/2006/relationships/image" Target="../media/image72.png"/><Relationship Id="rId14" Type="http://schemas.openxmlformats.org/officeDocument/2006/relationships/image" Target="../media/image75.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78.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74.svg"/><Relationship Id="rId1" Type="http://schemas.openxmlformats.org/officeDocument/2006/relationships/image" Target="../media/image7.png"/><Relationship Id="rId6" Type="http://schemas.openxmlformats.org/officeDocument/2006/relationships/image" Target="../media/image86.sv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svg"/><Relationship Id="rId4" Type="http://schemas.openxmlformats.org/officeDocument/2006/relationships/image" Target="../media/image84.svg"/><Relationship Id="rId9" Type="http://schemas.openxmlformats.org/officeDocument/2006/relationships/image" Target="../media/image89.png"/></Relationships>
</file>

<file path=ppt/diagrams/_rels/drawing19.xml.rels><?xml version="1.0" encoding="UTF-8" standalone="yes"?>
<Relationships xmlns="http://schemas.openxmlformats.org/package/2006/relationships"><Relationship Id="rId8" Type="http://schemas.openxmlformats.org/officeDocument/2006/relationships/image" Target="../media/image98.svg"/><Relationship Id="rId3" Type="http://schemas.openxmlformats.org/officeDocument/2006/relationships/image" Target="../media/image78.png"/><Relationship Id="rId7" Type="http://schemas.openxmlformats.org/officeDocument/2006/relationships/image" Target="../media/image97.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6.svg"/><Relationship Id="rId5" Type="http://schemas.openxmlformats.org/officeDocument/2006/relationships/image" Target="../media/image95.png"/><Relationship Id="rId10" Type="http://schemas.openxmlformats.org/officeDocument/2006/relationships/image" Target="../media/image100.svg"/><Relationship Id="rId4" Type="http://schemas.openxmlformats.org/officeDocument/2006/relationships/image" Target="../media/image79.svg"/><Relationship Id="rId9" Type="http://schemas.openxmlformats.org/officeDocument/2006/relationships/image" Target="../media/image99.png"/></Relationships>
</file>

<file path=ppt/diagrams/_rels/drawing2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svg"/><Relationship Id="rId1" Type="http://schemas.openxmlformats.org/officeDocument/2006/relationships/image" Target="../media/image101.png"/><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104.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114.sv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svg"/><Relationship Id="rId1" Type="http://schemas.openxmlformats.org/officeDocument/2006/relationships/image" Target="../media/image107.png"/><Relationship Id="rId6" Type="http://schemas.openxmlformats.org/officeDocument/2006/relationships/image" Target="../media/image112.svg"/><Relationship Id="rId5" Type="http://schemas.openxmlformats.org/officeDocument/2006/relationships/image" Target="../media/image111.png"/><Relationship Id="rId10" Type="http://schemas.openxmlformats.org/officeDocument/2006/relationships/image" Target="../media/image116.svg"/><Relationship Id="rId4" Type="http://schemas.openxmlformats.org/officeDocument/2006/relationships/image" Target="../media/image110.svg"/><Relationship Id="rId9" Type="http://schemas.openxmlformats.org/officeDocument/2006/relationships/image" Target="../media/image1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7.jp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E33B9-57D0-4EAA-86CE-D0338A7584FE}" type="doc">
      <dgm:prSet loTypeId="urn:microsoft.com/office/officeart/2005/8/layout/cycle7" loCatId="cycle" qsTypeId="urn:microsoft.com/office/officeart/2005/8/quickstyle/3d3" qsCatId="3D" csTypeId="urn:microsoft.com/office/officeart/2005/8/colors/accent1_2" csCatId="accent1" phldr="1"/>
      <dgm:spPr/>
      <dgm:t>
        <a:bodyPr/>
        <a:lstStyle/>
        <a:p>
          <a:endParaRPr lang="en-US"/>
        </a:p>
      </dgm:t>
    </dgm:pt>
    <dgm:pt modelId="{F916D040-6C23-4625-B1EE-909FC31A21D5}" type="pres">
      <dgm:prSet presAssocID="{B97E33B9-57D0-4EAA-86CE-D0338A7584FE}" presName="Name0" presStyleCnt="0">
        <dgm:presLayoutVars>
          <dgm:dir/>
          <dgm:resizeHandles val="exact"/>
        </dgm:presLayoutVars>
      </dgm:prSet>
      <dgm:spPr/>
    </dgm:pt>
  </dgm:ptLst>
  <dgm:cxnLst>
    <dgm:cxn modelId="{60944AC4-6B7F-4423-8400-C85351FD1945}" type="presOf" srcId="{B97E33B9-57D0-4EAA-86CE-D0338A7584FE}" destId="{F916D040-6C23-4625-B1EE-909FC31A21D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F6B2DF1-9269-4D26-9B2A-366510D97D5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BBE368-61D3-49D7-A3C5-3EA88C7884D1}">
      <dgm:prSet/>
      <dgm:spPr/>
      <dgm:t>
        <a:bodyPr/>
        <a:lstStyle/>
        <a:p>
          <a:r>
            <a:rPr lang="en-US"/>
            <a:t>What business functions do organizations perform?</a:t>
          </a:r>
        </a:p>
      </dgm:t>
    </dgm:pt>
    <dgm:pt modelId="{775B2732-E008-412A-A0B4-554CC56C7B5B}" type="parTrans" cxnId="{17B3874D-9415-48F0-939A-8D9013C1E966}">
      <dgm:prSet/>
      <dgm:spPr/>
      <dgm:t>
        <a:bodyPr/>
        <a:lstStyle/>
        <a:p>
          <a:endParaRPr lang="en-US"/>
        </a:p>
      </dgm:t>
    </dgm:pt>
    <dgm:pt modelId="{F243837C-C406-477D-8F47-2730BD107BB0}" type="sibTrans" cxnId="{17B3874D-9415-48F0-939A-8D9013C1E966}">
      <dgm:prSet/>
      <dgm:spPr/>
      <dgm:t>
        <a:bodyPr/>
        <a:lstStyle/>
        <a:p>
          <a:endParaRPr lang="en-US"/>
        </a:p>
      </dgm:t>
    </dgm:pt>
    <dgm:pt modelId="{8E364CC8-D26A-4CFE-BC46-BE67F46471E9}">
      <dgm:prSet/>
      <dgm:spPr/>
      <dgm:t>
        <a:bodyPr/>
        <a:lstStyle/>
        <a:p>
          <a:r>
            <a:rPr lang="en-US"/>
            <a:t>How are organizations structured?</a:t>
          </a:r>
        </a:p>
      </dgm:t>
    </dgm:pt>
    <dgm:pt modelId="{563AE5BA-EB1F-4F22-818C-5EEAF9845DB8}" type="parTrans" cxnId="{47347726-657B-4F26-82A8-4CA5F398B1A0}">
      <dgm:prSet/>
      <dgm:spPr/>
      <dgm:t>
        <a:bodyPr/>
        <a:lstStyle/>
        <a:p>
          <a:endParaRPr lang="en-US"/>
        </a:p>
      </dgm:t>
    </dgm:pt>
    <dgm:pt modelId="{1FAF8F45-9179-41A7-ABBC-26B7AE51512B}" type="sibTrans" cxnId="{47347726-657B-4F26-82A8-4CA5F398B1A0}">
      <dgm:prSet/>
      <dgm:spPr/>
      <dgm:t>
        <a:bodyPr/>
        <a:lstStyle/>
        <a:p>
          <a:endParaRPr lang="en-US"/>
        </a:p>
      </dgm:t>
    </dgm:pt>
    <dgm:pt modelId="{7A09604A-E741-4AE1-948C-B3166CB7014E}">
      <dgm:prSet/>
      <dgm:spPr/>
      <dgm:t>
        <a:bodyPr/>
        <a:lstStyle/>
        <a:p>
          <a:r>
            <a:rPr lang="en-US"/>
            <a:t>How are organizations managed?</a:t>
          </a:r>
        </a:p>
      </dgm:t>
    </dgm:pt>
    <dgm:pt modelId="{CB51F7A8-D06B-4E88-9C90-4456415C3B7C}" type="parTrans" cxnId="{1E77C351-0F02-47DC-B81D-C00BCC267BDF}">
      <dgm:prSet/>
      <dgm:spPr/>
      <dgm:t>
        <a:bodyPr/>
        <a:lstStyle/>
        <a:p>
          <a:endParaRPr lang="en-US"/>
        </a:p>
      </dgm:t>
    </dgm:pt>
    <dgm:pt modelId="{F483F19D-DFE4-4B19-9980-5D54C6C0E9B9}" type="sibTrans" cxnId="{1E77C351-0F02-47DC-B81D-C00BCC267BDF}">
      <dgm:prSet/>
      <dgm:spPr/>
      <dgm:t>
        <a:bodyPr/>
        <a:lstStyle/>
        <a:p>
          <a:endParaRPr lang="en-US"/>
        </a:p>
      </dgm:t>
    </dgm:pt>
    <dgm:pt modelId="{E183AB84-267D-4C27-AAF6-ABAA6F0325DE}">
      <dgm:prSet/>
      <dgm:spPr/>
      <dgm:t>
        <a:bodyPr/>
        <a:lstStyle/>
        <a:p>
          <a:r>
            <a:rPr lang="en-US"/>
            <a:t>What type of work goes on in organizations ?</a:t>
          </a:r>
        </a:p>
      </dgm:t>
    </dgm:pt>
    <dgm:pt modelId="{203209F3-7126-4BB4-9429-95AAFFE39467}" type="parTrans" cxnId="{2B22B205-7C1D-4B61-8D4D-A8B69F2D5B29}">
      <dgm:prSet/>
      <dgm:spPr/>
      <dgm:t>
        <a:bodyPr/>
        <a:lstStyle/>
        <a:p>
          <a:endParaRPr lang="en-US"/>
        </a:p>
      </dgm:t>
    </dgm:pt>
    <dgm:pt modelId="{0604B18E-5197-4630-AA40-F342F40428B2}" type="sibTrans" cxnId="{2B22B205-7C1D-4B61-8D4D-A8B69F2D5B29}">
      <dgm:prSet/>
      <dgm:spPr/>
      <dgm:t>
        <a:bodyPr/>
        <a:lstStyle/>
        <a:p>
          <a:endParaRPr lang="en-US"/>
        </a:p>
      </dgm:t>
    </dgm:pt>
    <dgm:pt modelId="{C028A896-331C-4F7D-9E09-3C5F543E8D00}" type="pres">
      <dgm:prSet presAssocID="{0F6B2DF1-9269-4D26-9B2A-366510D97D5B}" presName="root" presStyleCnt="0">
        <dgm:presLayoutVars>
          <dgm:dir/>
          <dgm:resizeHandles val="exact"/>
        </dgm:presLayoutVars>
      </dgm:prSet>
      <dgm:spPr/>
    </dgm:pt>
    <dgm:pt modelId="{17DB93AB-B40A-4941-AA74-B364BE16A1DD}" type="pres">
      <dgm:prSet presAssocID="{CABBE368-61D3-49D7-A3C5-3EA88C7884D1}" presName="compNode" presStyleCnt="0"/>
      <dgm:spPr/>
    </dgm:pt>
    <dgm:pt modelId="{9121F95C-CCA8-4A87-8CE1-5D2D7C9FCC69}" type="pres">
      <dgm:prSet presAssocID="{CABBE368-61D3-49D7-A3C5-3EA88C7884D1}" presName="bgRect" presStyleLbl="bgShp" presStyleIdx="0" presStyleCnt="4"/>
      <dgm:spPr/>
    </dgm:pt>
    <dgm:pt modelId="{D42E37D7-B662-4735-8BE4-DFE1D40E9FEE}" type="pres">
      <dgm:prSet presAssocID="{CABBE368-61D3-49D7-A3C5-3EA88C7884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226884B8-AD15-45CD-B252-013F46D9DACD}" type="pres">
      <dgm:prSet presAssocID="{CABBE368-61D3-49D7-A3C5-3EA88C7884D1}" presName="spaceRect" presStyleCnt="0"/>
      <dgm:spPr/>
    </dgm:pt>
    <dgm:pt modelId="{B0F0C43A-7461-445C-ABC3-CD2C0DAE42E2}" type="pres">
      <dgm:prSet presAssocID="{CABBE368-61D3-49D7-A3C5-3EA88C7884D1}" presName="parTx" presStyleLbl="revTx" presStyleIdx="0" presStyleCnt="4">
        <dgm:presLayoutVars>
          <dgm:chMax val="0"/>
          <dgm:chPref val="0"/>
        </dgm:presLayoutVars>
      </dgm:prSet>
      <dgm:spPr/>
    </dgm:pt>
    <dgm:pt modelId="{55BAD524-AB67-423C-B4F7-DC522ED34951}" type="pres">
      <dgm:prSet presAssocID="{F243837C-C406-477D-8F47-2730BD107BB0}" presName="sibTrans" presStyleCnt="0"/>
      <dgm:spPr/>
    </dgm:pt>
    <dgm:pt modelId="{365C905C-1C87-43DA-B59A-CD9BF64B7E22}" type="pres">
      <dgm:prSet presAssocID="{8E364CC8-D26A-4CFE-BC46-BE67F46471E9}" presName="compNode" presStyleCnt="0"/>
      <dgm:spPr/>
    </dgm:pt>
    <dgm:pt modelId="{77C45A36-7FC6-4776-B0BE-F734AC82057F}" type="pres">
      <dgm:prSet presAssocID="{8E364CC8-D26A-4CFE-BC46-BE67F46471E9}" presName="bgRect" presStyleLbl="bgShp" presStyleIdx="1" presStyleCnt="4"/>
      <dgm:spPr/>
    </dgm:pt>
    <dgm:pt modelId="{DE78D433-FBD2-4615-B828-FE970D31B812}" type="pres">
      <dgm:prSet presAssocID="{8E364CC8-D26A-4CFE-BC46-BE67F46471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D09A6577-A45E-46DB-B519-93F06CD99EA9}" type="pres">
      <dgm:prSet presAssocID="{8E364CC8-D26A-4CFE-BC46-BE67F46471E9}" presName="spaceRect" presStyleCnt="0"/>
      <dgm:spPr/>
    </dgm:pt>
    <dgm:pt modelId="{E7778914-003C-4189-A07B-979450CC78D2}" type="pres">
      <dgm:prSet presAssocID="{8E364CC8-D26A-4CFE-BC46-BE67F46471E9}" presName="parTx" presStyleLbl="revTx" presStyleIdx="1" presStyleCnt="4">
        <dgm:presLayoutVars>
          <dgm:chMax val="0"/>
          <dgm:chPref val="0"/>
        </dgm:presLayoutVars>
      </dgm:prSet>
      <dgm:spPr/>
    </dgm:pt>
    <dgm:pt modelId="{FD6EBCBD-4712-4D6A-987E-8C0DAD04E3CC}" type="pres">
      <dgm:prSet presAssocID="{1FAF8F45-9179-41A7-ABBC-26B7AE51512B}" presName="sibTrans" presStyleCnt="0"/>
      <dgm:spPr/>
    </dgm:pt>
    <dgm:pt modelId="{965BF6DF-C33B-4856-A3F4-8D076C27EE25}" type="pres">
      <dgm:prSet presAssocID="{7A09604A-E741-4AE1-948C-B3166CB7014E}" presName="compNode" presStyleCnt="0"/>
      <dgm:spPr/>
    </dgm:pt>
    <dgm:pt modelId="{07D437BC-C261-42EF-8B53-E3A5BA847379}" type="pres">
      <dgm:prSet presAssocID="{7A09604A-E741-4AE1-948C-B3166CB7014E}" presName="bgRect" presStyleLbl="bgShp" presStyleIdx="2" presStyleCnt="4"/>
      <dgm:spPr/>
    </dgm:pt>
    <dgm:pt modelId="{A3D323B9-6995-4F27-A115-ED6047882602}" type="pres">
      <dgm:prSet presAssocID="{7A09604A-E741-4AE1-948C-B3166CB701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2079759B-1B7B-4CF2-9B16-FB4F9592D478}" type="pres">
      <dgm:prSet presAssocID="{7A09604A-E741-4AE1-948C-B3166CB7014E}" presName="spaceRect" presStyleCnt="0"/>
      <dgm:spPr/>
    </dgm:pt>
    <dgm:pt modelId="{58A5D831-05D8-4144-B31A-5831A0FCCB4F}" type="pres">
      <dgm:prSet presAssocID="{7A09604A-E741-4AE1-948C-B3166CB7014E}" presName="parTx" presStyleLbl="revTx" presStyleIdx="2" presStyleCnt="4">
        <dgm:presLayoutVars>
          <dgm:chMax val="0"/>
          <dgm:chPref val="0"/>
        </dgm:presLayoutVars>
      </dgm:prSet>
      <dgm:spPr/>
    </dgm:pt>
    <dgm:pt modelId="{13A14F28-7615-48D8-B82B-B17F89005D74}" type="pres">
      <dgm:prSet presAssocID="{F483F19D-DFE4-4B19-9980-5D54C6C0E9B9}" presName="sibTrans" presStyleCnt="0"/>
      <dgm:spPr/>
    </dgm:pt>
    <dgm:pt modelId="{237FC363-2108-4D90-B652-BA6D28897867}" type="pres">
      <dgm:prSet presAssocID="{E183AB84-267D-4C27-AAF6-ABAA6F0325DE}" presName="compNode" presStyleCnt="0"/>
      <dgm:spPr/>
    </dgm:pt>
    <dgm:pt modelId="{5B459A70-CFBE-46DE-B2FF-96155E06653B}" type="pres">
      <dgm:prSet presAssocID="{E183AB84-267D-4C27-AAF6-ABAA6F0325DE}" presName="bgRect" presStyleLbl="bgShp" presStyleIdx="3" presStyleCnt="4"/>
      <dgm:spPr/>
    </dgm:pt>
    <dgm:pt modelId="{F8BDB403-A9D3-4FFD-AA56-E7FB402790DE}" type="pres">
      <dgm:prSet presAssocID="{E183AB84-267D-4C27-AAF6-ABAA6F0325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D5085970-F429-4937-A4E9-A84A7F96999C}" type="pres">
      <dgm:prSet presAssocID="{E183AB84-267D-4C27-AAF6-ABAA6F0325DE}" presName="spaceRect" presStyleCnt="0"/>
      <dgm:spPr/>
    </dgm:pt>
    <dgm:pt modelId="{88458C5B-4955-4F0C-98E6-E4C5EDAAC2BE}" type="pres">
      <dgm:prSet presAssocID="{E183AB84-267D-4C27-AAF6-ABAA6F0325DE}" presName="parTx" presStyleLbl="revTx" presStyleIdx="3" presStyleCnt="4">
        <dgm:presLayoutVars>
          <dgm:chMax val="0"/>
          <dgm:chPref val="0"/>
        </dgm:presLayoutVars>
      </dgm:prSet>
      <dgm:spPr/>
    </dgm:pt>
  </dgm:ptLst>
  <dgm:cxnLst>
    <dgm:cxn modelId="{2B22B205-7C1D-4B61-8D4D-A8B69F2D5B29}" srcId="{0F6B2DF1-9269-4D26-9B2A-366510D97D5B}" destId="{E183AB84-267D-4C27-AAF6-ABAA6F0325DE}" srcOrd="3" destOrd="0" parTransId="{203209F3-7126-4BB4-9429-95AAFFE39467}" sibTransId="{0604B18E-5197-4630-AA40-F342F40428B2}"/>
    <dgm:cxn modelId="{47347726-657B-4F26-82A8-4CA5F398B1A0}" srcId="{0F6B2DF1-9269-4D26-9B2A-366510D97D5B}" destId="{8E364CC8-D26A-4CFE-BC46-BE67F46471E9}" srcOrd="1" destOrd="0" parTransId="{563AE5BA-EB1F-4F22-818C-5EEAF9845DB8}" sibTransId="{1FAF8F45-9179-41A7-ABBC-26B7AE51512B}"/>
    <dgm:cxn modelId="{F0738631-6E30-4E2D-A258-3F00B6C85EAC}" type="presOf" srcId="{0F6B2DF1-9269-4D26-9B2A-366510D97D5B}" destId="{C028A896-331C-4F7D-9E09-3C5F543E8D00}" srcOrd="0" destOrd="0" presId="urn:microsoft.com/office/officeart/2018/2/layout/IconVerticalSolidList"/>
    <dgm:cxn modelId="{C7BF2664-E4D4-4A80-9442-AC3353EF4FD3}" type="presOf" srcId="{8E364CC8-D26A-4CFE-BC46-BE67F46471E9}" destId="{E7778914-003C-4189-A07B-979450CC78D2}" srcOrd="0" destOrd="0" presId="urn:microsoft.com/office/officeart/2018/2/layout/IconVerticalSolidList"/>
    <dgm:cxn modelId="{17B3874D-9415-48F0-939A-8D9013C1E966}" srcId="{0F6B2DF1-9269-4D26-9B2A-366510D97D5B}" destId="{CABBE368-61D3-49D7-A3C5-3EA88C7884D1}" srcOrd="0" destOrd="0" parTransId="{775B2732-E008-412A-A0B4-554CC56C7B5B}" sibTransId="{F243837C-C406-477D-8F47-2730BD107BB0}"/>
    <dgm:cxn modelId="{1E77C351-0F02-47DC-B81D-C00BCC267BDF}" srcId="{0F6B2DF1-9269-4D26-9B2A-366510D97D5B}" destId="{7A09604A-E741-4AE1-948C-B3166CB7014E}" srcOrd="2" destOrd="0" parTransId="{CB51F7A8-D06B-4E88-9C90-4456415C3B7C}" sibTransId="{F483F19D-DFE4-4B19-9980-5D54C6C0E9B9}"/>
    <dgm:cxn modelId="{3A463080-8A64-45E1-A165-A59F8B40555E}" type="presOf" srcId="{7A09604A-E741-4AE1-948C-B3166CB7014E}" destId="{58A5D831-05D8-4144-B31A-5831A0FCCB4F}" srcOrd="0" destOrd="0" presId="urn:microsoft.com/office/officeart/2018/2/layout/IconVerticalSolidList"/>
    <dgm:cxn modelId="{85C2BFD2-5057-491F-BA1E-85B74DEE955B}" type="presOf" srcId="{CABBE368-61D3-49D7-A3C5-3EA88C7884D1}" destId="{B0F0C43A-7461-445C-ABC3-CD2C0DAE42E2}" srcOrd="0" destOrd="0" presId="urn:microsoft.com/office/officeart/2018/2/layout/IconVerticalSolidList"/>
    <dgm:cxn modelId="{1FA35FFB-FBD9-48EE-A234-327771F1C573}" type="presOf" srcId="{E183AB84-267D-4C27-AAF6-ABAA6F0325DE}" destId="{88458C5B-4955-4F0C-98E6-E4C5EDAAC2BE}" srcOrd="0" destOrd="0" presId="urn:microsoft.com/office/officeart/2018/2/layout/IconVerticalSolidList"/>
    <dgm:cxn modelId="{C7189844-E8B0-4FB2-933A-B8080CB18FB3}" type="presParOf" srcId="{C028A896-331C-4F7D-9E09-3C5F543E8D00}" destId="{17DB93AB-B40A-4941-AA74-B364BE16A1DD}" srcOrd="0" destOrd="0" presId="urn:microsoft.com/office/officeart/2018/2/layout/IconVerticalSolidList"/>
    <dgm:cxn modelId="{56075F83-FDD4-48B5-A01C-38204121CA30}" type="presParOf" srcId="{17DB93AB-B40A-4941-AA74-B364BE16A1DD}" destId="{9121F95C-CCA8-4A87-8CE1-5D2D7C9FCC69}" srcOrd="0" destOrd="0" presId="urn:microsoft.com/office/officeart/2018/2/layout/IconVerticalSolidList"/>
    <dgm:cxn modelId="{F055DAB5-EAF2-4DDA-B9B3-B71063BF15D7}" type="presParOf" srcId="{17DB93AB-B40A-4941-AA74-B364BE16A1DD}" destId="{D42E37D7-B662-4735-8BE4-DFE1D40E9FEE}" srcOrd="1" destOrd="0" presId="urn:microsoft.com/office/officeart/2018/2/layout/IconVerticalSolidList"/>
    <dgm:cxn modelId="{69F24045-D00E-44EF-B212-62CF33504B7B}" type="presParOf" srcId="{17DB93AB-B40A-4941-AA74-B364BE16A1DD}" destId="{226884B8-AD15-45CD-B252-013F46D9DACD}" srcOrd="2" destOrd="0" presId="urn:microsoft.com/office/officeart/2018/2/layout/IconVerticalSolidList"/>
    <dgm:cxn modelId="{785E77A4-FA76-493E-943C-760A4CFF8027}" type="presParOf" srcId="{17DB93AB-B40A-4941-AA74-B364BE16A1DD}" destId="{B0F0C43A-7461-445C-ABC3-CD2C0DAE42E2}" srcOrd="3" destOrd="0" presId="urn:microsoft.com/office/officeart/2018/2/layout/IconVerticalSolidList"/>
    <dgm:cxn modelId="{5B216054-344C-4EA7-B777-D11EB0A15068}" type="presParOf" srcId="{C028A896-331C-4F7D-9E09-3C5F543E8D00}" destId="{55BAD524-AB67-423C-B4F7-DC522ED34951}" srcOrd="1" destOrd="0" presId="urn:microsoft.com/office/officeart/2018/2/layout/IconVerticalSolidList"/>
    <dgm:cxn modelId="{8091CD21-D075-422C-B450-04D8E2794A61}" type="presParOf" srcId="{C028A896-331C-4F7D-9E09-3C5F543E8D00}" destId="{365C905C-1C87-43DA-B59A-CD9BF64B7E22}" srcOrd="2" destOrd="0" presId="urn:microsoft.com/office/officeart/2018/2/layout/IconVerticalSolidList"/>
    <dgm:cxn modelId="{C4F04480-5C87-431F-814F-79164F769765}" type="presParOf" srcId="{365C905C-1C87-43DA-B59A-CD9BF64B7E22}" destId="{77C45A36-7FC6-4776-B0BE-F734AC82057F}" srcOrd="0" destOrd="0" presId="urn:microsoft.com/office/officeart/2018/2/layout/IconVerticalSolidList"/>
    <dgm:cxn modelId="{DC1CAB06-4131-4E56-A0AA-76EE5F47FD2C}" type="presParOf" srcId="{365C905C-1C87-43DA-B59A-CD9BF64B7E22}" destId="{DE78D433-FBD2-4615-B828-FE970D31B812}" srcOrd="1" destOrd="0" presId="urn:microsoft.com/office/officeart/2018/2/layout/IconVerticalSolidList"/>
    <dgm:cxn modelId="{A92B772C-7052-49C8-9E6A-772DE90D7F64}" type="presParOf" srcId="{365C905C-1C87-43DA-B59A-CD9BF64B7E22}" destId="{D09A6577-A45E-46DB-B519-93F06CD99EA9}" srcOrd="2" destOrd="0" presId="urn:microsoft.com/office/officeart/2018/2/layout/IconVerticalSolidList"/>
    <dgm:cxn modelId="{3CB7E7C4-5F1B-4A7F-88D9-1D24E2B90C6D}" type="presParOf" srcId="{365C905C-1C87-43DA-B59A-CD9BF64B7E22}" destId="{E7778914-003C-4189-A07B-979450CC78D2}" srcOrd="3" destOrd="0" presId="urn:microsoft.com/office/officeart/2018/2/layout/IconVerticalSolidList"/>
    <dgm:cxn modelId="{1BEF5E8C-5956-415D-9F1D-718B446D4238}" type="presParOf" srcId="{C028A896-331C-4F7D-9E09-3C5F543E8D00}" destId="{FD6EBCBD-4712-4D6A-987E-8C0DAD04E3CC}" srcOrd="3" destOrd="0" presId="urn:microsoft.com/office/officeart/2018/2/layout/IconVerticalSolidList"/>
    <dgm:cxn modelId="{7A67AEBE-F681-460B-BAEF-9BFDC8851DB2}" type="presParOf" srcId="{C028A896-331C-4F7D-9E09-3C5F543E8D00}" destId="{965BF6DF-C33B-4856-A3F4-8D076C27EE25}" srcOrd="4" destOrd="0" presId="urn:microsoft.com/office/officeart/2018/2/layout/IconVerticalSolidList"/>
    <dgm:cxn modelId="{56DE2666-C781-4F8F-AA42-C7437B327CEE}" type="presParOf" srcId="{965BF6DF-C33B-4856-A3F4-8D076C27EE25}" destId="{07D437BC-C261-42EF-8B53-E3A5BA847379}" srcOrd="0" destOrd="0" presId="urn:microsoft.com/office/officeart/2018/2/layout/IconVerticalSolidList"/>
    <dgm:cxn modelId="{B7D7727F-A7D1-4C9F-A120-7C9BC4FCB755}" type="presParOf" srcId="{965BF6DF-C33B-4856-A3F4-8D076C27EE25}" destId="{A3D323B9-6995-4F27-A115-ED6047882602}" srcOrd="1" destOrd="0" presId="urn:microsoft.com/office/officeart/2018/2/layout/IconVerticalSolidList"/>
    <dgm:cxn modelId="{50DC12C9-94A8-4650-AC2B-FBD45637D4CE}" type="presParOf" srcId="{965BF6DF-C33B-4856-A3F4-8D076C27EE25}" destId="{2079759B-1B7B-4CF2-9B16-FB4F9592D478}" srcOrd="2" destOrd="0" presId="urn:microsoft.com/office/officeart/2018/2/layout/IconVerticalSolidList"/>
    <dgm:cxn modelId="{3774E5C5-1904-4334-AE4B-4822C4453735}" type="presParOf" srcId="{965BF6DF-C33B-4856-A3F4-8D076C27EE25}" destId="{58A5D831-05D8-4144-B31A-5831A0FCCB4F}" srcOrd="3" destOrd="0" presId="urn:microsoft.com/office/officeart/2018/2/layout/IconVerticalSolidList"/>
    <dgm:cxn modelId="{75437F85-88ED-4CE1-B33D-874C4D84C9D7}" type="presParOf" srcId="{C028A896-331C-4F7D-9E09-3C5F543E8D00}" destId="{13A14F28-7615-48D8-B82B-B17F89005D74}" srcOrd="5" destOrd="0" presId="urn:microsoft.com/office/officeart/2018/2/layout/IconVerticalSolidList"/>
    <dgm:cxn modelId="{A66BDAAF-0789-4B04-99AB-0CA0EA6559F0}" type="presParOf" srcId="{C028A896-331C-4F7D-9E09-3C5F543E8D00}" destId="{237FC363-2108-4D90-B652-BA6D28897867}" srcOrd="6" destOrd="0" presId="urn:microsoft.com/office/officeart/2018/2/layout/IconVerticalSolidList"/>
    <dgm:cxn modelId="{8E2BE4BC-5D3E-4D88-8837-8498007EACDA}" type="presParOf" srcId="{237FC363-2108-4D90-B652-BA6D28897867}" destId="{5B459A70-CFBE-46DE-B2FF-96155E06653B}" srcOrd="0" destOrd="0" presId="urn:microsoft.com/office/officeart/2018/2/layout/IconVerticalSolidList"/>
    <dgm:cxn modelId="{76B1DD7D-F8F9-4821-B3B6-B88434705E90}" type="presParOf" srcId="{237FC363-2108-4D90-B652-BA6D28897867}" destId="{F8BDB403-A9D3-4FFD-AA56-E7FB402790DE}" srcOrd="1" destOrd="0" presId="urn:microsoft.com/office/officeart/2018/2/layout/IconVerticalSolidList"/>
    <dgm:cxn modelId="{CB978F9B-B50D-42FF-A593-3DDABBD10B1E}" type="presParOf" srcId="{237FC363-2108-4D90-B652-BA6D28897867}" destId="{D5085970-F429-4937-A4E9-A84A7F96999C}" srcOrd="2" destOrd="0" presId="urn:microsoft.com/office/officeart/2018/2/layout/IconVerticalSolidList"/>
    <dgm:cxn modelId="{3C1584EB-4631-42F4-9046-9FADC98A6131}" type="presParOf" srcId="{237FC363-2108-4D90-B652-BA6D28897867}" destId="{88458C5B-4955-4F0C-98E6-E4C5EDAAC2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8EC878-45A3-4F58-A7BD-082B9CE75D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B85C55-D656-4B8E-A3A5-A6C6FA2BB385}">
      <dgm:prSet/>
      <dgm:spPr/>
      <dgm:t>
        <a:bodyPr/>
        <a:lstStyle/>
        <a:p>
          <a:r>
            <a:rPr lang="en-US"/>
            <a:t>What the organization specifically does</a:t>
          </a:r>
        </a:p>
      </dgm:t>
    </dgm:pt>
    <dgm:pt modelId="{F8F459B4-ADE1-4222-8986-3CCFFD240914}" type="parTrans" cxnId="{E6B8A645-AB8A-4D97-B056-257E8686C9A6}">
      <dgm:prSet/>
      <dgm:spPr/>
      <dgm:t>
        <a:bodyPr/>
        <a:lstStyle/>
        <a:p>
          <a:endParaRPr lang="en-US"/>
        </a:p>
      </dgm:t>
    </dgm:pt>
    <dgm:pt modelId="{1A5E23F4-9723-4FD0-A5C5-D2946F79DE8C}" type="sibTrans" cxnId="{E6B8A645-AB8A-4D97-B056-257E8686C9A6}">
      <dgm:prSet/>
      <dgm:spPr/>
      <dgm:t>
        <a:bodyPr/>
        <a:lstStyle/>
        <a:p>
          <a:endParaRPr lang="en-US"/>
        </a:p>
      </dgm:t>
    </dgm:pt>
    <dgm:pt modelId="{29D63E15-7A3E-4D9F-B566-2D235DCBFC73}">
      <dgm:prSet/>
      <dgm:spPr/>
      <dgm:t>
        <a:bodyPr/>
        <a:lstStyle/>
        <a:p>
          <a:r>
            <a:rPr lang="en-US"/>
            <a:t>What makes it successful</a:t>
          </a:r>
        </a:p>
      </dgm:t>
    </dgm:pt>
    <dgm:pt modelId="{C2FBFA6D-6F02-4443-AA9C-D1E16F8E0C86}" type="parTrans" cxnId="{09182992-771D-4B41-901D-FC5D1E08F878}">
      <dgm:prSet/>
      <dgm:spPr/>
      <dgm:t>
        <a:bodyPr/>
        <a:lstStyle/>
        <a:p>
          <a:endParaRPr lang="en-US"/>
        </a:p>
      </dgm:t>
    </dgm:pt>
    <dgm:pt modelId="{E4DF87CF-110B-4518-885B-F524A346CE09}" type="sibTrans" cxnId="{09182992-771D-4B41-901D-FC5D1E08F878}">
      <dgm:prSet/>
      <dgm:spPr/>
      <dgm:t>
        <a:bodyPr/>
        <a:lstStyle/>
        <a:p>
          <a:endParaRPr lang="en-US"/>
        </a:p>
      </dgm:t>
    </dgm:pt>
    <dgm:pt modelId="{61C21336-9E75-4FA4-9CE2-3E40BF73A0F1}">
      <dgm:prSet/>
      <dgm:spPr/>
      <dgm:t>
        <a:bodyPr/>
        <a:lstStyle/>
        <a:p>
          <a:r>
            <a:rPr lang="en-US"/>
            <a:t>What its strategies and plans are</a:t>
          </a:r>
        </a:p>
      </dgm:t>
    </dgm:pt>
    <dgm:pt modelId="{A0F94905-E867-4F28-A522-3EF558A4CF4A}" type="parTrans" cxnId="{48D1F85D-AB4F-4D13-AEBC-1ABE67212801}">
      <dgm:prSet/>
      <dgm:spPr/>
      <dgm:t>
        <a:bodyPr/>
        <a:lstStyle/>
        <a:p>
          <a:endParaRPr lang="en-US"/>
        </a:p>
      </dgm:t>
    </dgm:pt>
    <dgm:pt modelId="{A09E1E48-DDB2-4353-A472-B168ADF15C02}" type="sibTrans" cxnId="{48D1F85D-AB4F-4D13-AEBC-1ABE67212801}">
      <dgm:prSet/>
      <dgm:spPr/>
      <dgm:t>
        <a:bodyPr/>
        <a:lstStyle/>
        <a:p>
          <a:endParaRPr lang="en-US"/>
        </a:p>
      </dgm:t>
    </dgm:pt>
    <dgm:pt modelId="{C2021CDE-12E3-4E83-92B3-4FF7A7AC0552}">
      <dgm:prSet/>
      <dgm:spPr/>
      <dgm:t>
        <a:bodyPr/>
        <a:lstStyle/>
        <a:p>
          <a:r>
            <a:rPr lang="en-US"/>
            <a:t>What its traditions and values are</a:t>
          </a:r>
        </a:p>
      </dgm:t>
    </dgm:pt>
    <dgm:pt modelId="{43FFD8AB-4EAD-479F-8B37-AEEB845B6446}" type="parTrans" cxnId="{F10E6476-175C-432A-BEC8-04625F700D81}">
      <dgm:prSet/>
      <dgm:spPr/>
      <dgm:t>
        <a:bodyPr/>
        <a:lstStyle/>
        <a:p>
          <a:endParaRPr lang="en-US"/>
        </a:p>
      </dgm:t>
    </dgm:pt>
    <dgm:pt modelId="{C164B029-65FF-46E4-A027-6354BE5B1470}" type="sibTrans" cxnId="{F10E6476-175C-432A-BEC8-04625F700D81}">
      <dgm:prSet/>
      <dgm:spPr/>
      <dgm:t>
        <a:bodyPr/>
        <a:lstStyle/>
        <a:p>
          <a:endParaRPr lang="en-US"/>
        </a:p>
      </dgm:t>
    </dgm:pt>
    <dgm:pt modelId="{D6B35305-6775-4C22-902F-5C55151E5B32}" type="pres">
      <dgm:prSet presAssocID="{AB8EC878-45A3-4F58-A7BD-082B9CE75DC4}" presName="root" presStyleCnt="0">
        <dgm:presLayoutVars>
          <dgm:dir/>
          <dgm:resizeHandles val="exact"/>
        </dgm:presLayoutVars>
      </dgm:prSet>
      <dgm:spPr/>
    </dgm:pt>
    <dgm:pt modelId="{ED1B0341-EF4D-47E5-92A9-EA84BBBB73F7}" type="pres">
      <dgm:prSet presAssocID="{B7B85C55-D656-4B8E-A3A5-A6C6FA2BB385}" presName="compNode" presStyleCnt="0"/>
      <dgm:spPr/>
    </dgm:pt>
    <dgm:pt modelId="{046FF86C-F7A5-40A7-878C-52B5D6AA3FFE}" type="pres">
      <dgm:prSet presAssocID="{B7B85C55-D656-4B8E-A3A5-A6C6FA2BB385}" presName="bgRect" presStyleLbl="bgShp" presStyleIdx="0" presStyleCnt="4"/>
      <dgm:spPr/>
    </dgm:pt>
    <dgm:pt modelId="{431281FA-7BBD-4029-B713-E8A77A54EA2A}" type="pres">
      <dgm:prSet presAssocID="{B7B85C55-D656-4B8E-A3A5-A6C6FA2BB3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2379297-EBD6-4787-B446-3EF541CC0AE2}" type="pres">
      <dgm:prSet presAssocID="{B7B85C55-D656-4B8E-A3A5-A6C6FA2BB385}" presName="spaceRect" presStyleCnt="0"/>
      <dgm:spPr/>
    </dgm:pt>
    <dgm:pt modelId="{23843367-8BAA-4EB8-871C-7BDF8D26B183}" type="pres">
      <dgm:prSet presAssocID="{B7B85C55-D656-4B8E-A3A5-A6C6FA2BB385}" presName="parTx" presStyleLbl="revTx" presStyleIdx="0" presStyleCnt="4">
        <dgm:presLayoutVars>
          <dgm:chMax val="0"/>
          <dgm:chPref val="0"/>
        </dgm:presLayoutVars>
      </dgm:prSet>
      <dgm:spPr/>
    </dgm:pt>
    <dgm:pt modelId="{94450693-A396-4E4B-A8F7-236D1D4FFCD0}" type="pres">
      <dgm:prSet presAssocID="{1A5E23F4-9723-4FD0-A5C5-D2946F79DE8C}" presName="sibTrans" presStyleCnt="0"/>
      <dgm:spPr/>
    </dgm:pt>
    <dgm:pt modelId="{28BD9B1C-564F-433F-A8C5-53114E90132A}" type="pres">
      <dgm:prSet presAssocID="{29D63E15-7A3E-4D9F-B566-2D235DCBFC73}" presName="compNode" presStyleCnt="0"/>
      <dgm:spPr/>
    </dgm:pt>
    <dgm:pt modelId="{8974AA59-57C0-4CF8-8BF5-143D8352E196}" type="pres">
      <dgm:prSet presAssocID="{29D63E15-7A3E-4D9F-B566-2D235DCBFC73}" presName="bgRect" presStyleLbl="bgShp" presStyleIdx="1" presStyleCnt="4"/>
      <dgm:spPr/>
    </dgm:pt>
    <dgm:pt modelId="{D096018B-7843-495E-82CD-99D4CE34A605}" type="pres">
      <dgm:prSet presAssocID="{29D63E15-7A3E-4D9F-B566-2D235DCBFC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53B24475-973E-4800-B545-381E7489E462}" type="pres">
      <dgm:prSet presAssocID="{29D63E15-7A3E-4D9F-B566-2D235DCBFC73}" presName="spaceRect" presStyleCnt="0"/>
      <dgm:spPr/>
    </dgm:pt>
    <dgm:pt modelId="{10EE42F6-6E62-45C0-9503-ADEF85A74F77}" type="pres">
      <dgm:prSet presAssocID="{29D63E15-7A3E-4D9F-B566-2D235DCBFC73}" presName="parTx" presStyleLbl="revTx" presStyleIdx="1" presStyleCnt="4">
        <dgm:presLayoutVars>
          <dgm:chMax val="0"/>
          <dgm:chPref val="0"/>
        </dgm:presLayoutVars>
      </dgm:prSet>
      <dgm:spPr/>
    </dgm:pt>
    <dgm:pt modelId="{3175DCBF-4E37-4DE8-AD5F-084B0789053C}" type="pres">
      <dgm:prSet presAssocID="{E4DF87CF-110B-4518-885B-F524A346CE09}" presName="sibTrans" presStyleCnt="0"/>
      <dgm:spPr/>
    </dgm:pt>
    <dgm:pt modelId="{05996CF2-4A6A-4E1B-82B7-B384CBE271C8}" type="pres">
      <dgm:prSet presAssocID="{61C21336-9E75-4FA4-9CE2-3E40BF73A0F1}" presName="compNode" presStyleCnt="0"/>
      <dgm:spPr/>
    </dgm:pt>
    <dgm:pt modelId="{57B20EEF-BB6F-4E20-BEAE-8BD285186727}" type="pres">
      <dgm:prSet presAssocID="{61C21336-9E75-4FA4-9CE2-3E40BF73A0F1}" presName="bgRect" presStyleLbl="bgShp" presStyleIdx="2" presStyleCnt="4"/>
      <dgm:spPr/>
    </dgm:pt>
    <dgm:pt modelId="{B2EB269B-A382-4C4F-9710-F76B853CD314}" type="pres">
      <dgm:prSet presAssocID="{61C21336-9E75-4FA4-9CE2-3E40BF73A0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19EA1CDA-CD42-4698-BB98-3D5EFB1F9E1E}" type="pres">
      <dgm:prSet presAssocID="{61C21336-9E75-4FA4-9CE2-3E40BF73A0F1}" presName="spaceRect" presStyleCnt="0"/>
      <dgm:spPr/>
    </dgm:pt>
    <dgm:pt modelId="{57746845-D9B2-4AC7-AD18-2F2ACE448FB9}" type="pres">
      <dgm:prSet presAssocID="{61C21336-9E75-4FA4-9CE2-3E40BF73A0F1}" presName="parTx" presStyleLbl="revTx" presStyleIdx="2" presStyleCnt="4">
        <dgm:presLayoutVars>
          <dgm:chMax val="0"/>
          <dgm:chPref val="0"/>
        </dgm:presLayoutVars>
      </dgm:prSet>
      <dgm:spPr/>
    </dgm:pt>
    <dgm:pt modelId="{0861F2BE-F734-421E-8F76-DD22DF253E4E}" type="pres">
      <dgm:prSet presAssocID="{A09E1E48-DDB2-4353-A472-B168ADF15C02}" presName="sibTrans" presStyleCnt="0"/>
      <dgm:spPr/>
    </dgm:pt>
    <dgm:pt modelId="{3D8ED8DD-D6F8-441F-8B71-9DA0364A8A97}" type="pres">
      <dgm:prSet presAssocID="{C2021CDE-12E3-4E83-92B3-4FF7A7AC0552}" presName="compNode" presStyleCnt="0"/>
      <dgm:spPr/>
    </dgm:pt>
    <dgm:pt modelId="{51077A12-5211-4089-A0B4-A9CE264DCF7C}" type="pres">
      <dgm:prSet presAssocID="{C2021CDE-12E3-4E83-92B3-4FF7A7AC0552}" presName="bgRect" presStyleLbl="bgShp" presStyleIdx="3" presStyleCnt="4"/>
      <dgm:spPr/>
    </dgm:pt>
    <dgm:pt modelId="{0D7E79B6-3DFE-4AD9-8877-4C3637280F91}" type="pres">
      <dgm:prSet presAssocID="{C2021CDE-12E3-4E83-92B3-4FF7A7AC05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FF20CDCF-E6B0-4A9A-9C14-0FF10CDE0175}" type="pres">
      <dgm:prSet presAssocID="{C2021CDE-12E3-4E83-92B3-4FF7A7AC0552}" presName="spaceRect" presStyleCnt="0"/>
      <dgm:spPr/>
    </dgm:pt>
    <dgm:pt modelId="{A5F97094-85DE-49C6-8122-EFDD0ACEFFFC}" type="pres">
      <dgm:prSet presAssocID="{C2021CDE-12E3-4E83-92B3-4FF7A7AC0552}" presName="parTx" presStyleLbl="revTx" presStyleIdx="3" presStyleCnt="4">
        <dgm:presLayoutVars>
          <dgm:chMax val="0"/>
          <dgm:chPref val="0"/>
        </dgm:presLayoutVars>
      </dgm:prSet>
      <dgm:spPr/>
    </dgm:pt>
  </dgm:ptLst>
  <dgm:cxnLst>
    <dgm:cxn modelId="{48C1700A-15B1-4947-BD03-14700EF0890A}" type="presOf" srcId="{B7B85C55-D656-4B8E-A3A5-A6C6FA2BB385}" destId="{23843367-8BAA-4EB8-871C-7BDF8D26B183}" srcOrd="0" destOrd="0" presId="urn:microsoft.com/office/officeart/2018/2/layout/IconVerticalSolidList"/>
    <dgm:cxn modelId="{32BB9925-CD5F-4608-98CE-A86269BAF085}" type="presOf" srcId="{AB8EC878-45A3-4F58-A7BD-082B9CE75DC4}" destId="{D6B35305-6775-4C22-902F-5C55151E5B32}" srcOrd="0" destOrd="0" presId="urn:microsoft.com/office/officeart/2018/2/layout/IconVerticalSolidList"/>
    <dgm:cxn modelId="{48D1F85D-AB4F-4D13-AEBC-1ABE67212801}" srcId="{AB8EC878-45A3-4F58-A7BD-082B9CE75DC4}" destId="{61C21336-9E75-4FA4-9CE2-3E40BF73A0F1}" srcOrd="2" destOrd="0" parTransId="{A0F94905-E867-4F28-A522-3EF558A4CF4A}" sibTransId="{A09E1E48-DDB2-4353-A472-B168ADF15C02}"/>
    <dgm:cxn modelId="{E6B8A645-AB8A-4D97-B056-257E8686C9A6}" srcId="{AB8EC878-45A3-4F58-A7BD-082B9CE75DC4}" destId="{B7B85C55-D656-4B8E-A3A5-A6C6FA2BB385}" srcOrd="0" destOrd="0" parTransId="{F8F459B4-ADE1-4222-8986-3CCFFD240914}" sibTransId="{1A5E23F4-9723-4FD0-A5C5-D2946F79DE8C}"/>
    <dgm:cxn modelId="{F10E6476-175C-432A-BEC8-04625F700D81}" srcId="{AB8EC878-45A3-4F58-A7BD-082B9CE75DC4}" destId="{C2021CDE-12E3-4E83-92B3-4FF7A7AC0552}" srcOrd="3" destOrd="0" parTransId="{43FFD8AB-4EAD-479F-8B37-AEEB845B6446}" sibTransId="{C164B029-65FF-46E4-A027-6354BE5B1470}"/>
    <dgm:cxn modelId="{D8321458-B3F4-495E-8A26-C936AEE2C4C4}" type="presOf" srcId="{61C21336-9E75-4FA4-9CE2-3E40BF73A0F1}" destId="{57746845-D9B2-4AC7-AD18-2F2ACE448FB9}" srcOrd="0" destOrd="0" presId="urn:microsoft.com/office/officeart/2018/2/layout/IconVerticalSolidList"/>
    <dgm:cxn modelId="{09182992-771D-4B41-901D-FC5D1E08F878}" srcId="{AB8EC878-45A3-4F58-A7BD-082B9CE75DC4}" destId="{29D63E15-7A3E-4D9F-B566-2D235DCBFC73}" srcOrd="1" destOrd="0" parTransId="{C2FBFA6D-6F02-4443-AA9C-D1E16F8E0C86}" sibTransId="{E4DF87CF-110B-4518-885B-F524A346CE09}"/>
    <dgm:cxn modelId="{3EEC84BE-167B-4A33-94D2-429A4288B19E}" type="presOf" srcId="{29D63E15-7A3E-4D9F-B566-2D235DCBFC73}" destId="{10EE42F6-6E62-45C0-9503-ADEF85A74F77}" srcOrd="0" destOrd="0" presId="urn:microsoft.com/office/officeart/2018/2/layout/IconVerticalSolidList"/>
    <dgm:cxn modelId="{7DF273EF-84D6-4C0D-95C3-50CA9A7570E4}" type="presOf" srcId="{C2021CDE-12E3-4E83-92B3-4FF7A7AC0552}" destId="{A5F97094-85DE-49C6-8122-EFDD0ACEFFFC}" srcOrd="0" destOrd="0" presId="urn:microsoft.com/office/officeart/2018/2/layout/IconVerticalSolidList"/>
    <dgm:cxn modelId="{24271907-6389-4BA4-A3BB-88C71337B4BC}" type="presParOf" srcId="{D6B35305-6775-4C22-902F-5C55151E5B32}" destId="{ED1B0341-EF4D-47E5-92A9-EA84BBBB73F7}" srcOrd="0" destOrd="0" presId="urn:microsoft.com/office/officeart/2018/2/layout/IconVerticalSolidList"/>
    <dgm:cxn modelId="{C0A99F17-2065-4EA5-BA8A-7EC0DCE9AFA8}" type="presParOf" srcId="{ED1B0341-EF4D-47E5-92A9-EA84BBBB73F7}" destId="{046FF86C-F7A5-40A7-878C-52B5D6AA3FFE}" srcOrd="0" destOrd="0" presId="urn:microsoft.com/office/officeart/2018/2/layout/IconVerticalSolidList"/>
    <dgm:cxn modelId="{E331BC87-FFE0-4A94-923A-D01DC7F8EF31}" type="presParOf" srcId="{ED1B0341-EF4D-47E5-92A9-EA84BBBB73F7}" destId="{431281FA-7BBD-4029-B713-E8A77A54EA2A}" srcOrd="1" destOrd="0" presId="urn:microsoft.com/office/officeart/2018/2/layout/IconVerticalSolidList"/>
    <dgm:cxn modelId="{D8C9C168-A306-4EAF-A3F5-591522CDABF2}" type="presParOf" srcId="{ED1B0341-EF4D-47E5-92A9-EA84BBBB73F7}" destId="{92379297-EBD6-4787-B446-3EF541CC0AE2}" srcOrd="2" destOrd="0" presId="urn:microsoft.com/office/officeart/2018/2/layout/IconVerticalSolidList"/>
    <dgm:cxn modelId="{2B1B2428-4712-41DB-A8CA-C5375D63C91F}" type="presParOf" srcId="{ED1B0341-EF4D-47E5-92A9-EA84BBBB73F7}" destId="{23843367-8BAA-4EB8-871C-7BDF8D26B183}" srcOrd="3" destOrd="0" presId="urn:microsoft.com/office/officeart/2018/2/layout/IconVerticalSolidList"/>
    <dgm:cxn modelId="{F3C37301-3691-41AE-894B-5BB664DC8DF0}" type="presParOf" srcId="{D6B35305-6775-4C22-902F-5C55151E5B32}" destId="{94450693-A396-4E4B-A8F7-236D1D4FFCD0}" srcOrd="1" destOrd="0" presId="urn:microsoft.com/office/officeart/2018/2/layout/IconVerticalSolidList"/>
    <dgm:cxn modelId="{8BE9E236-B00D-4D13-86FB-DF5B516A6B10}" type="presParOf" srcId="{D6B35305-6775-4C22-902F-5C55151E5B32}" destId="{28BD9B1C-564F-433F-A8C5-53114E90132A}" srcOrd="2" destOrd="0" presId="urn:microsoft.com/office/officeart/2018/2/layout/IconVerticalSolidList"/>
    <dgm:cxn modelId="{83EF88A0-F386-4392-9DF0-72265CA340B9}" type="presParOf" srcId="{28BD9B1C-564F-433F-A8C5-53114E90132A}" destId="{8974AA59-57C0-4CF8-8BF5-143D8352E196}" srcOrd="0" destOrd="0" presId="urn:microsoft.com/office/officeart/2018/2/layout/IconVerticalSolidList"/>
    <dgm:cxn modelId="{D7538F51-C25A-450E-B802-0B76DB1E9CBF}" type="presParOf" srcId="{28BD9B1C-564F-433F-A8C5-53114E90132A}" destId="{D096018B-7843-495E-82CD-99D4CE34A605}" srcOrd="1" destOrd="0" presId="urn:microsoft.com/office/officeart/2018/2/layout/IconVerticalSolidList"/>
    <dgm:cxn modelId="{BA5F0310-B640-4F20-92ED-B72872892DA7}" type="presParOf" srcId="{28BD9B1C-564F-433F-A8C5-53114E90132A}" destId="{53B24475-973E-4800-B545-381E7489E462}" srcOrd="2" destOrd="0" presId="urn:microsoft.com/office/officeart/2018/2/layout/IconVerticalSolidList"/>
    <dgm:cxn modelId="{0482BAF6-7DE2-4F96-92FE-F77673D5027B}" type="presParOf" srcId="{28BD9B1C-564F-433F-A8C5-53114E90132A}" destId="{10EE42F6-6E62-45C0-9503-ADEF85A74F77}" srcOrd="3" destOrd="0" presId="urn:microsoft.com/office/officeart/2018/2/layout/IconVerticalSolidList"/>
    <dgm:cxn modelId="{BFD9DF99-F234-48AF-917C-23DBCD2FD457}" type="presParOf" srcId="{D6B35305-6775-4C22-902F-5C55151E5B32}" destId="{3175DCBF-4E37-4DE8-AD5F-084B0789053C}" srcOrd="3" destOrd="0" presId="urn:microsoft.com/office/officeart/2018/2/layout/IconVerticalSolidList"/>
    <dgm:cxn modelId="{BE7239DF-92F6-4E6D-A9A4-1A5F7413C66A}" type="presParOf" srcId="{D6B35305-6775-4C22-902F-5C55151E5B32}" destId="{05996CF2-4A6A-4E1B-82B7-B384CBE271C8}" srcOrd="4" destOrd="0" presId="urn:microsoft.com/office/officeart/2018/2/layout/IconVerticalSolidList"/>
    <dgm:cxn modelId="{60131F1B-617F-47F6-8AF5-D19A586A22C1}" type="presParOf" srcId="{05996CF2-4A6A-4E1B-82B7-B384CBE271C8}" destId="{57B20EEF-BB6F-4E20-BEAE-8BD285186727}" srcOrd="0" destOrd="0" presId="urn:microsoft.com/office/officeart/2018/2/layout/IconVerticalSolidList"/>
    <dgm:cxn modelId="{35B32B28-12EA-484C-A85B-35954D8751CA}" type="presParOf" srcId="{05996CF2-4A6A-4E1B-82B7-B384CBE271C8}" destId="{B2EB269B-A382-4C4F-9710-F76B853CD314}" srcOrd="1" destOrd="0" presId="urn:microsoft.com/office/officeart/2018/2/layout/IconVerticalSolidList"/>
    <dgm:cxn modelId="{6521D3FE-C084-453F-92C2-B403B59509D2}" type="presParOf" srcId="{05996CF2-4A6A-4E1B-82B7-B384CBE271C8}" destId="{19EA1CDA-CD42-4698-BB98-3D5EFB1F9E1E}" srcOrd="2" destOrd="0" presId="urn:microsoft.com/office/officeart/2018/2/layout/IconVerticalSolidList"/>
    <dgm:cxn modelId="{AAAA1CDD-E338-4F01-8366-E2D808CB807E}" type="presParOf" srcId="{05996CF2-4A6A-4E1B-82B7-B384CBE271C8}" destId="{57746845-D9B2-4AC7-AD18-2F2ACE448FB9}" srcOrd="3" destOrd="0" presId="urn:microsoft.com/office/officeart/2018/2/layout/IconVerticalSolidList"/>
    <dgm:cxn modelId="{F7A22BD1-BAB9-46AA-AD09-F756B3A942A8}" type="presParOf" srcId="{D6B35305-6775-4C22-902F-5C55151E5B32}" destId="{0861F2BE-F734-421E-8F76-DD22DF253E4E}" srcOrd="5" destOrd="0" presId="urn:microsoft.com/office/officeart/2018/2/layout/IconVerticalSolidList"/>
    <dgm:cxn modelId="{D8F8813D-FE85-45DE-B801-207E2CAD822F}" type="presParOf" srcId="{D6B35305-6775-4C22-902F-5C55151E5B32}" destId="{3D8ED8DD-D6F8-441F-8B71-9DA0364A8A97}" srcOrd="6" destOrd="0" presId="urn:microsoft.com/office/officeart/2018/2/layout/IconVerticalSolidList"/>
    <dgm:cxn modelId="{020676F7-D1E5-48E0-8ADD-36EF14F50D80}" type="presParOf" srcId="{3D8ED8DD-D6F8-441F-8B71-9DA0364A8A97}" destId="{51077A12-5211-4089-A0B4-A9CE264DCF7C}" srcOrd="0" destOrd="0" presId="urn:microsoft.com/office/officeart/2018/2/layout/IconVerticalSolidList"/>
    <dgm:cxn modelId="{E8C77BD7-D691-44CE-A904-3005427A8BD5}" type="presParOf" srcId="{3D8ED8DD-D6F8-441F-8B71-9DA0364A8A97}" destId="{0D7E79B6-3DFE-4AD9-8877-4C3637280F91}" srcOrd="1" destOrd="0" presId="urn:microsoft.com/office/officeart/2018/2/layout/IconVerticalSolidList"/>
    <dgm:cxn modelId="{47455307-FCD3-47EE-AE9E-5C7AB0F52E13}" type="presParOf" srcId="{3D8ED8DD-D6F8-441F-8B71-9DA0364A8A97}" destId="{FF20CDCF-E6B0-4A9A-9C14-0FF10CDE0175}" srcOrd="2" destOrd="0" presId="urn:microsoft.com/office/officeart/2018/2/layout/IconVerticalSolidList"/>
    <dgm:cxn modelId="{70F48CD3-8969-47DF-A86C-6B50E6512930}" type="presParOf" srcId="{3D8ED8DD-D6F8-441F-8B71-9DA0364A8A97}" destId="{A5F97094-85DE-49C6-8122-EFDD0ACEFF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E8E597F-B654-435F-A6B8-E6096B7F78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62D0C4-FC17-4C3B-B5F0-7F7D7F07DE38}">
      <dgm:prSet/>
      <dgm:spPr/>
      <dgm:t>
        <a:bodyPr/>
        <a:lstStyle/>
        <a:p>
          <a:r>
            <a:rPr lang="en-US"/>
            <a:t>Interpersonal skills are the analyst’s most important skills because analysts rely on others including managers, users, programmers, technical specialists, customers, and vendors to take a system from initial idea to final implementation</a:t>
          </a:r>
        </a:p>
      </dgm:t>
    </dgm:pt>
    <dgm:pt modelId="{3FFE1598-F60B-4FE3-8F38-D1C7DF4071E5}" type="parTrans" cxnId="{FF13F2F4-0487-4DF5-A211-AF60C50B12BC}">
      <dgm:prSet/>
      <dgm:spPr/>
      <dgm:t>
        <a:bodyPr/>
        <a:lstStyle/>
        <a:p>
          <a:endParaRPr lang="en-US"/>
        </a:p>
      </dgm:t>
    </dgm:pt>
    <dgm:pt modelId="{D9554CAC-FF11-46E1-AEE7-C8FCD5983C01}" type="sibTrans" cxnId="{FF13F2F4-0487-4DF5-A211-AF60C50B12BC}">
      <dgm:prSet/>
      <dgm:spPr/>
      <dgm:t>
        <a:bodyPr/>
        <a:lstStyle/>
        <a:p>
          <a:endParaRPr lang="en-US"/>
        </a:p>
      </dgm:t>
    </dgm:pt>
    <dgm:pt modelId="{8D44898F-097C-4BDF-96F7-9C571D8917B3}">
      <dgm:prSet/>
      <dgm:spPr/>
      <dgm:t>
        <a:bodyPr/>
        <a:lstStyle/>
        <a:p>
          <a:r>
            <a:rPr lang="en-US"/>
            <a:t>The analyst is a translator for all project participants, translating business objectives into functional requirements, user needs into system specifications, and technical jargon and details into terms that nontechnical personnel can easily understand</a:t>
          </a:r>
        </a:p>
      </dgm:t>
    </dgm:pt>
    <dgm:pt modelId="{C9524B00-F36E-4606-9C6C-1B79FA905ADB}" type="parTrans" cxnId="{52E7D73B-5BF0-491B-B188-42E9AE3DF84B}">
      <dgm:prSet/>
      <dgm:spPr/>
      <dgm:t>
        <a:bodyPr/>
        <a:lstStyle/>
        <a:p>
          <a:endParaRPr lang="en-US"/>
        </a:p>
      </dgm:t>
    </dgm:pt>
    <dgm:pt modelId="{E418045D-1AC5-4A0E-8B76-2FF9FA797E1D}" type="sibTrans" cxnId="{52E7D73B-5BF0-491B-B188-42E9AE3DF84B}">
      <dgm:prSet/>
      <dgm:spPr/>
      <dgm:t>
        <a:bodyPr/>
        <a:lstStyle/>
        <a:p>
          <a:endParaRPr lang="en-US"/>
        </a:p>
      </dgm:t>
    </dgm:pt>
    <dgm:pt modelId="{9C0B3F36-EDA0-43B1-A80A-8AB85D892E0E}">
      <dgm:prSet/>
      <dgm:spPr/>
      <dgm:t>
        <a:bodyPr/>
        <a:lstStyle/>
        <a:p>
          <a:r>
            <a:rPr lang="en-US"/>
            <a:t>Analyst must develop rapport with users who may be resistant to change, negotiate with management for resources such as budget, time, and personnel, and manage development personnel with many different skills, capabilities, and attitudes</a:t>
          </a:r>
        </a:p>
      </dgm:t>
    </dgm:pt>
    <dgm:pt modelId="{D39AD038-65BC-48D8-B5AD-9788A27B828B}" type="parTrans" cxnId="{045C8E5F-7F76-4E9B-8BC3-E3D30D6C1CB2}">
      <dgm:prSet/>
      <dgm:spPr/>
      <dgm:t>
        <a:bodyPr/>
        <a:lstStyle/>
        <a:p>
          <a:endParaRPr lang="en-US"/>
        </a:p>
      </dgm:t>
    </dgm:pt>
    <dgm:pt modelId="{46F9D083-3128-4644-AC11-2120CFB2EF1A}" type="sibTrans" cxnId="{045C8E5F-7F76-4E9B-8BC3-E3D30D6C1CB2}">
      <dgm:prSet/>
      <dgm:spPr/>
      <dgm:t>
        <a:bodyPr/>
        <a:lstStyle/>
        <a:p>
          <a:endParaRPr lang="en-US"/>
        </a:p>
      </dgm:t>
    </dgm:pt>
    <dgm:pt modelId="{E2FFC0B9-4746-4A6A-8FC4-87C517E4CCBF}" type="pres">
      <dgm:prSet presAssocID="{0E8E597F-B654-435F-A6B8-E6096B7F783A}" presName="root" presStyleCnt="0">
        <dgm:presLayoutVars>
          <dgm:dir/>
          <dgm:resizeHandles val="exact"/>
        </dgm:presLayoutVars>
      </dgm:prSet>
      <dgm:spPr/>
    </dgm:pt>
    <dgm:pt modelId="{913A3AC0-BA4F-4EF5-BD1D-45C9DE79EB11}" type="pres">
      <dgm:prSet presAssocID="{2062D0C4-FC17-4C3B-B5F0-7F7D7F07DE38}" presName="compNode" presStyleCnt="0"/>
      <dgm:spPr/>
    </dgm:pt>
    <dgm:pt modelId="{2CADCCEB-97EA-4E0F-BA88-611BD2881413}" type="pres">
      <dgm:prSet presAssocID="{2062D0C4-FC17-4C3B-B5F0-7F7D7F07DE38}" presName="bgRect" presStyleLbl="bgShp" presStyleIdx="0" presStyleCnt="3"/>
      <dgm:spPr/>
    </dgm:pt>
    <dgm:pt modelId="{AC34F7F0-A203-4D1E-BB76-84C8C5C7608D}" type="pres">
      <dgm:prSet presAssocID="{2062D0C4-FC17-4C3B-B5F0-7F7D7F07DE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054EFC0-EE76-4FF9-9118-5E15A2580B77}" type="pres">
      <dgm:prSet presAssocID="{2062D0C4-FC17-4C3B-B5F0-7F7D7F07DE38}" presName="spaceRect" presStyleCnt="0"/>
      <dgm:spPr/>
    </dgm:pt>
    <dgm:pt modelId="{3D1FDD12-6563-4436-81D9-5B6238BD19BA}" type="pres">
      <dgm:prSet presAssocID="{2062D0C4-FC17-4C3B-B5F0-7F7D7F07DE38}" presName="parTx" presStyleLbl="revTx" presStyleIdx="0" presStyleCnt="3">
        <dgm:presLayoutVars>
          <dgm:chMax val="0"/>
          <dgm:chPref val="0"/>
        </dgm:presLayoutVars>
      </dgm:prSet>
      <dgm:spPr/>
    </dgm:pt>
    <dgm:pt modelId="{A33377E4-1C8C-467D-8B38-EAA7489D9C94}" type="pres">
      <dgm:prSet presAssocID="{D9554CAC-FF11-46E1-AEE7-C8FCD5983C01}" presName="sibTrans" presStyleCnt="0"/>
      <dgm:spPr/>
    </dgm:pt>
    <dgm:pt modelId="{47ACA7D6-3CED-495A-8F21-7EBE70B34409}" type="pres">
      <dgm:prSet presAssocID="{8D44898F-097C-4BDF-96F7-9C571D8917B3}" presName="compNode" presStyleCnt="0"/>
      <dgm:spPr/>
    </dgm:pt>
    <dgm:pt modelId="{83E9FB2D-2B9A-4F50-BB9A-F9D2CED7A2EE}" type="pres">
      <dgm:prSet presAssocID="{8D44898F-097C-4BDF-96F7-9C571D8917B3}" presName="bgRect" presStyleLbl="bgShp" presStyleIdx="1" presStyleCnt="3"/>
      <dgm:spPr/>
    </dgm:pt>
    <dgm:pt modelId="{E13F09B0-27B1-47F1-96A3-C05AF5E8E5E7}" type="pres">
      <dgm:prSet presAssocID="{8D44898F-097C-4BDF-96F7-9C571D8917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2D9CD092-AE96-44B9-A076-171E23F8152D}" type="pres">
      <dgm:prSet presAssocID="{8D44898F-097C-4BDF-96F7-9C571D8917B3}" presName="spaceRect" presStyleCnt="0"/>
      <dgm:spPr/>
    </dgm:pt>
    <dgm:pt modelId="{345F0ECD-D045-4CA9-9538-2E09A5D505BE}" type="pres">
      <dgm:prSet presAssocID="{8D44898F-097C-4BDF-96F7-9C571D8917B3}" presName="parTx" presStyleLbl="revTx" presStyleIdx="1" presStyleCnt="3">
        <dgm:presLayoutVars>
          <dgm:chMax val="0"/>
          <dgm:chPref val="0"/>
        </dgm:presLayoutVars>
      </dgm:prSet>
      <dgm:spPr/>
    </dgm:pt>
    <dgm:pt modelId="{B016F56B-E904-4E13-A7BE-1B90C369EE90}" type="pres">
      <dgm:prSet presAssocID="{E418045D-1AC5-4A0E-8B76-2FF9FA797E1D}" presName="sibTrans" presStyleCnt="0"/>
      <dgm:spPr/>
    </dgm:pt>
    <dgm:pt modelId="{48F24E0A-A28B-42F0-AB85-EDD421023E58}" type="pres">
      <dgm:prSet presAssocID="{9C0B3F36-EDA0-43B1-A80A-8AB85D892E0E}" presName="compNode" presStyleCnt="0"/>
      <dgm:spPr/>
    </dgm:pt>
    <dgm:pt modelId="{7A2A46E9-9845-4177-86CE-221AA4078C14}" type="pres">
      <dgm:prSet presAssocID="{9C0B3F36-EDA0-43B1-A80A-8AB85D892E0E}" presName="bgRect" presStyleLbl="bgShp" presStyleIdx="2" presStyleCnt="3"/>
      <dgm:spPr/>
    </dgm:pt>
    <dgm:pt modelId="{E7B9B5E9-87B3-4CD6-B735-DFD2F910D6E0}" type="pres">
      <dgm:prSet presAssocID="{9C0B3F36-EDA0-43B1-A80A-8AB85D892E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B37DDC42-FD4C-4E6F-A312-AA001B9D6074}" type="pres">
      <dgm:prSet presAssocID="{9C0B3F36-EDA0-43B1-A80A-8AB85D892E0E}" presName="spaceRect" presStyleCnt="0"/>
      <dgm:spPr/>
    </dgm:pt>
    <dgm:pt modelId="{E1C23180-22B1-4C9E-B824-30C88A3A4DEB}" type="pres">
      <dgm:prSet presAssocID="{9C0B3F36-EDA0-43B1-A80A-8AB85D892E0E}" presName="parTx" presStyleLbl="revTx" presStyleIdx="2" presStyleCnt="3">
        <dgm:presLayoutVars>
          <dgm:chMax val="0"/>
          <dgm:chPref val="0"/>
        </dgm:presLayoutVars>
      </dgm:prSet>
      <dgm:spPr/>
    </dgm:pt>
  </dgm:ptLst>
  <dgm:cxnLst>
    <dgm:cxn modelId="{9AAFEC1B-2F79-40FE-98CE-1059BE25F8AF}" type="presOf" srcId="{2062D0C4-FC17-4C3B-B5F0-7F7D7F07DE38}" destId="{3D1FDD12-6563-4436-81D9-5B6238BD19BA}" srcOrd="0" destOrd="0" presId="urn:microsoft.com/office/officeart/2018/2/layout/IconVerticalSolidList"/>
    <dgm:cxn modelId="{52E7D73B-5BF0-491B-B188-42E9AE3DF84B}" srcId="{0E8E597F-B654-435F-A6B8-E6096B7F783A}" destId="{8D44898F-097C-4BDF-96F7-9C571D8917B3}" srcOrd="1" destOrd="0" parTransId="{C9524B00-F36E-4606-9C6C-1B79FA905ADB}" sibTransId="{E418045D-1AC5-4A0E-8B76-2FF9FA797E1D}"/>
    <dgm:cxn modelId="{045C8E5F-7F76-4E9B-8BC3-E3D30D6C1CB2}" srcId="{0E8E597F-B654-435F-A6B8-E6096B7F783A}" destId="{9C0B3F36-EDA0-43B1-A80A-8AB85D892E0E}" srcOrd="2" destOrd="0" parTransId="{D39AD038-65BC-48D8-B5AD-9788A27B828B}" sibTransId="{46F9D083-3128-4644-AC11-2120CFB2EF1A}"/>
    <dgm:cxn modelId="{B4343963-89FD-4E2F-8AC7-F2A5981CE854}" type="presOf" srcId="{9C0B3F36-EDA0-43B1-A80A-8AB85D892E0E}" destId="{E1C23180-22B1-4C9E-B824-30C88A3A4DEB}" srcOrd="0" destOrd="0" presId="urn:microsoft.com/office/officeart/2018/2/layout/IconVerticalSolidList"/>
    <dgm:cxn modelId="{A6B3E368-C606-40AD-8CCE-B95D16D40DC0}" type="presOf" srcId="{0E8E597F-B654-435F-A6B8-E6096B7F783A}" destId="{E2FFC0B9-4746-4A6A-8FC4-87C517E4CCBF}" srcOrd="0" destOrd="0" presId="urn:microsoft.com/office/officeart/2018/2/layout/IconVerticalSolidList"/>
    <dgm:cxn modelId="{1B303BB4-FB52-44BD-BEB8-501B5B2D3A56}" type="presOf" srcId="{8D44898F-097C-4BDF-96F7-9C571D8917B3}" destId="{345F0ECD-D045-4CA9-9538-2E09A5D505BE}" srcOrd="0" destOrd="0" presId="urn:microsoft.com/office/officeart/2018/2/layout/IconVerticalSolidList"/>
    <dgm:cxn modelId="{FF13F2F4-0487-4DF5-A211-AF60C50B12BC}" srcId="{0E8E597F-B654-435F-A6B8-E6096B7F783A}" destId="{2062D0C4-FC17-4C3B-B5F0-7F7D7F07DE38}" srcOrd="0" destOrd="0" parTransId="{3FFE1598-F60B-4FE3-8F38-D1C7DF4071E5}" sibTransId="{D9554CAC-FF11-46E1-AEE7-C8FCD5983C01}"/>
    <dgm:cxn modelId="{F09FB8C6-B317-4F55-B3B8-DF5DD4B3DE7C}" type="presParOf" srcId="{E2FFC0B9-4746-4A6A-8FC4-87C517E4CCBF}" destId="{913A3AC0-BA4F-4EF5-BD1D-45C9DE79EB11}" srcOrd="0" destOrd="0" presId="urn:microsoft.com/office/officeart/2018/2/layout/IconVerticalSolidList"/>
    <dgm:cxn modelId="{7CA99984-1F52-49D9-9E73-9375F0581431}" type="presParOf" srcId="{913A3AC0-BA4F-4EF5-BD1D-45C9DE79EB11}" destId="{2CADCCEB-97EA-4E0F-BA88-611BD2881413}" srcOrd="0" destOrd="0" presId="urn:microsoft.com/office/officeart/2018/2/layout/IconVerticalSolidList"/>
    <dgm:cxn modelId="{CAC92742-222C-42C9-A9B8-BEE9BB0B17D3}" type="presParOf" srcId="{913A3AC0-BA4F-4EF5-BD1D-45C9DE79EB11}" destId="{AC34F7F0-A203-4D1E-BB76-84C8C5C7608D}" srcOrd="1" destOrd="0" presId="urn:microsoft.com/office/officeart/2018/2/layout/IconVerticalSolidList"/>
    <dgm:cxn modelId="{1E3C8E18-4905-4759-9E0D-C4F18233956D}" type="presParOf" srcId="{913A3AC0-BA4F-4EF5-BD1D-45C9DE79EB11}" destId="{8054EFC0-EE76-4FF9-9118-5E15A2580B77}" srcOrd="2" destOrd="0" presId="urn:microsoft.com/office/officeart/2018/2/layout/IconVerticalSolidList"/>
    <dgm:cxn modelId="{6D1AE9D8-28CA-4739-ADC8-5543262DD8D7}" type="presParOf" srcId="{913A3AC0-BA4F-4EF5-BD1D-45C9DE79EB11}" destId="{3D1FDD12-6563-4436-81D9-5B6238BD19BA}" srcOrd="3" destOrd="0" presId="urn:microsoft.com/office/officeart/2018/2/layout/IconVerticalSolidList"/>
    <dgm:cxn modelId="{5B9F5468-722A-49C0-9506-ED8C0C74009D}" type="presParOf" srcId="{E2FFC0B9-4746-4A6A-8FC4-87C517E4CCBF}" destId="{A33377E4-1C8C-467D-8B38-EAA7489D9C94}" srcOrd="1" destOrd="0" presId="urn:microsoft.com/office/officeart/2018/2/layout/IconVerticalSolidList"/>
    <dgm:cxn modelId="{D0C28EEE-F1E6-4F24-B8E4-2DE9B9A4D298}" type="presParOf" srcId="{E2FFC0B9-4746-4A6A-8FC4-87C517E4CCBF}" destId="{47ACA7D6-3CED-495A-8F21-7EBE70B34409}" srcOrd="2" destOrd="0" presId="urn:microsoft.com/office/officeart/2018/2/layout/IconVerticalSolidList"/>
    <dgm:cxn modelId="{B9593374-374B-4D3C-B7EA-14B28C6E4C5D}" type="presParOf" srcId="{47ACA7D6-3CED-495A-8F21-7EBE70B34409}" destId="{83E9FB2D-2B9A-4F50-BB9A-F9D2CED7A2EE}" srcOrd="0" destOrd="0" presId="urn:microsoft.com/office/officeart/2018/2/layout/IconVerticalSolidList"/>
    <dgm:cxn modelId="{D5E4E1EA-D9D4-4949-AB6C-6EA2F3E477AF}" type="presParOf" srcId="{47ACA7D6-3CED-495A-8F21-7EBE70B34409}" destId="{E13F09B0-27B1-47F1-96A3-C05AF5E8E5E7}" srcOrd="1" destOrd="0" presId="urn:microsoft.com/office/officeart/2018/2/layout/IconVerticalSolidList"/>
    <dgm:cxn modelId="{ADF467F6-B1CF-4E25-A559-950F5ED176F6}" type="presParOf" srcId="{47ACA7D6-3CED-495A-8F21-7EBE70B34409}" destId="{2D9CD092-AE96-44B9-A076-171E23F8152D}" srcOrd="2" destOrd="0" presId="urn:microsoft.com/office/officeart/2018/2/layout/IconVerticalSolidList"/>
    <dgm:cxn modelId="{FBE1F4EF-85C1-407F-BEFA-FA08226304B6}" type="presParOf" srcId="{47ACA7D6-3CED-495A-8F21-7EBE70B34409}" destId="{345F0ECD-D045-4CA9-9538-2E09A5D505BE}" srcOrd="3" destOrd="0" presId="urn:microsoft.com/office/officeart/2018/2/layout/IconVerticalSolidList"/>
    <dgm:cxn modelId="{275DECE2-2DFC-4E19-B646-1B035044AB00}" type="presParOf" srcId="{E2FFC0B9-4746-4A6A-8FC4-87C517E4CCBF}" destId="{B016F56B-E904-4E13-A7BE-1B90C369EE90}" srcOrd="3" destOrd="0" presId="urn:microsoft.com/office/officeart/2018/2/layout/IconVerticalSolidList"/>
    <dgm:cxn modelId="{E1C5E8DE-24C3-4F18-BBD8-767DC8641DBF}" type="presParOf" srcId="{E2FFC0B9-4746-4A6A-8FC4-87C517E4CCBF}" destId="{48F24E0A-A28B-42F0-AB85-EDD421023E58}" srcOrd="4" destOrd="0" presId="urn:microsoft.com/office/officeart/2018/2/layout/IconVerticalSolidList"/>
    <dgm:cxn modelId="{842600E2-17F8-4FF4-8B14-FB1D17C35C24}" type="presParOf" srcId="{48F24E0A-A28B-42F0-AB85-EDD421023E58}" destId="{7A2A46E9-9845-4177-86CE-221AA4078C14}" srcOrd="0" destOrd="0" presId="urn:microsoft.com/office/officeart/2018/2/layout/IconVerticalSolidList"/>
    <dgm:cxn modelId="{569E1351-D22C-4AF9-9B28-1E6744BC0ABA}" type="presParOf" srcId="{48F24E0A-A28B-42F0-AB85-EDD421023E58}" destId="{E7B9B5E9-87B3-4CD6-B735-DFD2F910D6E0}" srcOrd="1" destOrd="0" presId="urn:microsoft.com/office/officeart/2018/2/layout/IconVerticalSolidList"/>
    <dgm:cxn modelId="{2CCD6C4F-7C39-4108-8732-878F84E95836}" type="presParOf" srcId="{48F24E0A-A28B-42F0-AB85-EDD421023E58}" destId="{B37DDC42-FD4C-4E6F-A312-AA001B9D6074}" srcOrd="2" destOrd="0" presId="urn:microsoft.com/office/officeart/2018/2/layout/IconVerticalSolidList"/>
    <dgm:cxn modelId="{DE0C3265-3E25-4CD3-AA59-F4A91E16364E}" type="presParOf" srcId="{48F24E0A-A28B-42F0-AB85-EDD421023E58}" destId="{E1C23180-22B1-4C9E-B824-30C88A3A4D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8A6AE5-2813-4CFC-B928-D60A7456EC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8E8FC7-9AD8-421D-8BFD-5A1B5842B5D5}">
      <dgm:prSet/>
      <dgm:spPr/>
      <dgm:t>
        <a:bodyPr/>
        <a:lstStyle/>
        <a:p>
          <a:r>
            <a:rPr lang="en-US"/>
            <a:t>A systems analyst needs strong oral and written communication skills, and the ability to interact with people at all levels, from operational staff to senior executives</a:t>
          </a:r>
        </a:p>
      </dgm:t>
    </dgm:pt>
    <dgm:pt modelId="{2064174D-EBC4-46AC-8F4D-15D85D5BC0BD}" type="parTrans" cxnId="{C123954B-4BC4-4EB4-8753-D453106E1B9D}">
      <dgm:prSet/>
      <dgm:spPr/>
      <dgm:t>
        <a:bodyPr/>
        <a:lstStyle/>
        <a:p>
          <a:endParaRPr lang="en-US"/>
        </a:p>
      </dgm:t>
    </dgm:pt>
    <dgm:pt modelId="{DF90C060-8FF3-48DB-9690-7F3395498E8F}" type="sibTrans" cxnId="{C123954B-4BC4-4EB4-8753-D453106E1B9D}">
      <dgm:prSet/>
      <dgm:spPr/>
      <dgm:t>
        <a:bodyPr/>
        <a:lstStyle/>
        <a:p>
          <a:endParaRPr lang="en-US"/>
        </a:p>
      </dgm:t>
    </dgm:pt>
    <dgm:pt modelId="{8D356408-E76D-469E-8414-C46387642025}">
      <dgm:prSet/>
      <dgm:spPr/>
      <dgm:t>
        <a:bodyPr/>
        <a:lstStyle/>
        <a:p>
          <a:r>
            <a:rPr lang="en-US"/>
            <a:t>Analysts often coordinate Information Technology project teams, where they use communication skills to guide and motivate team members</a:t>
          </a:r>
        </a:p>
      </dgm:t>
    </dgm:pt>
    <dgm:pt modelId="{1B385985-03C8-4979-8DF5-CA747A20C817}" type="parTrans" cxnId="{F0A51C2B-660C-44DB-8362-9F825AA0E613}">
      <dgm:prSet/>
      <dgm:spPr/>
      <dgm:t>
        <a:bodyPr/>
        <a:lstStyle/>
        <a:p>
          <a:endParaRPr lang="en-US"/>
        </a:p>
      </dgm:t>
    </dgm:pt>
    <dgm:pt modelId="{BCB792F0-E0F8-4CD1-A07F-55906F93160C}" type="sibTrans" cxnId="{F0A51C2B-660C-44DB-8362-9F825AA0E613}">
      <dgm:prSet/>
      <dgm:spPr/>
      <dgm:t>
        <a:bodyPr/>
        <a:lstStyle/>
        <a:p>
          <a:endParaRPr lang="en-US"/>
        </a:p>
      </dgm:t>
    </dgm:pt>
    <dgm:pt modelId="{DB4BD0C8-D840-4BB3-9F7A-D5D5337C990E}" type="pres">
      <dgm:prSet presAssocID="{6E8A6AE5-2813-4CFC-B928-D60A7456EC9F}" presName="root" presStyleCnt="0">
        <dgm:presLayoutVars>
          <dgm:dir/>
          <dgm:resizeHandles val="exact"/>
        </dgm:presLayoutVars>
      </dgm:prSet>
      <dgm:spPr/>
    </dgm:pt>
    <dgm:pt modelId="{5D172204-00F4-49BE-95AC-232B5E6C5D9C}" type="pres">
      <dgm:prSet presAssocID="{698E8FC7-9AD8-421D-8BFD-5A1B5842B5D5}" presName="compNode" presStyleCnt="0"/>
      <dgm:spPr/>
    </dgm:pt>
    <dgm:pt modelId="{8DD843EE-368E-4AF4-A5A0-D0A81CE000FD}" type="pres">
      <dgm:prSet presAssocID="{698E8FC7-9AD8-421D-8BFD-5A1B5842B5D5}" presName="bgRect" presStyleLbl="bgShp" presStyleIdx="0" presStyleCnt="2"/>
      <dgm:spPr/>
    </dgm:pt>
    <dgm:pt modelId="{A67DF73A-555A-4770-AB37-8217EAC7E338}" type="pres">
      <dgm:prSet presAssocID="{698E8FC7-9AD8-421D-8BFD-5A1B5842B5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AE920DCE-6505-4D8F-9357-D32295A4EA1F}" type="pres">
      <dgm:prSet presAssocID="{698E8FC7-9AD8-421D-8BFD-5A1B5842B5D5}" presName="spaceRect" presStyleCnt="0"/>
      <dgm:spPr/>
    </dgm:pt>
    <dgm:pt modelId="{24330017-EA7E-4010-9D70-620D6F73C143}" type="pres">
      <dgm:prSet presAssocID="{698E8FC7-9AD8-421D-8BFD-5A1B5842B5D5}" presName="parTx" presStyleLbl="revTx" presStyleIdx="0" presStyleCnt="2">
        <dgm:presLayoutVars>
          <dgm:chMax val="0"/>
          <dgm:chPref val="0"/>
        </dgm:presLayoutVars>
      </dgm:prSet>
      <dgm:spPr/>
    </dgm:pt>
    <dgm:pt modelId="{566827C5-4BB1-4310-85A1-A0F663FE25AC}" type="pres">
      <dgm:prSet presAssocID="{DF90C060-8FF3-48DB-9690-7F3395498E8F}" presName="sibTrans" presStyleCnt="0"/>
      <dgm:spPr/>
    </dgm:pt>
    <dgm:pt modelId="{586D31EB-C72C-4994-9BE7-EFD3799912AD}" type="pres">
      <dgm:prSet presAssocID="{8D356408-E76D-469E-8414-C46387642025}" presName="compNode" presStyleCnt="0"/>
      <dgm:spPr/>
    </dgm:pt>
    <dgm:pt modelId="{308D69BD-BCAC-4F30-9721-2C27EB24148A}" type="pres">
      <dgm:prSet presAssocID="{8D356408-E76D-469E-8414-C46387642025}" presName="bgRect" presStyleLbl="bgShp" presStyleIdx="1" presStyleCnt="2"/>
      <dgm:spPr/>
    </dgm:pt>
    <dgm:pt modelId="{6E3086EA-E52B-4598-B5A9-D85EB6820C7B}" type="pres">
      <dgm:prSet presAssocID="{8D356408-E76D-469E-8414-C463876420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072D964-09BB-4DE0-A29F-A5AC151564B0}" type="pres">
      <dgm:prSet presAssocID="{8D356408-E76D-469E-8414-C46387642025}" presName="spaceRect" presStyleCnt="0"/>
      <dgm:spPr/>
    </dgm:pt>
    <dgm:pt modelId="{7EE927B4-C52B-4FC2-B45F-C399E43AF313}" type="pres">
      <dgm:prSet presAssocID="{8D356408-E76D-469E-8414-C46387642025}" presName="parTx" presStyleLbl="revTx" presStyleIdx="1" presStyleCnt="2">
        <dgm:presLayoutVars>
          <dgm:chMax val="0"/>
          <dgm:chPref val="0"/>
        </dgm:presLayoutVars>
      </dgm:prSet>
      <dgm:spPr/>
    </dgm:pt>
  </dgm:ptLst>
  <dgm:cxnLst>
    <dgm:cxn modelId="{8799341B-6AB7-4597-8869-19426AD1E574}" type="presOf" srcId="{8D356408-E76D-469E-8414-C46387642025}" destId="{7EE927B4-C52B-4FC2-B45F-C399E43AF313}" srcOrd="0" destOrd="0" presId="urn:microsoft.com/office/officeart/2018/2/layout/IconVerticalSolidList"/>
    <dgm:cxn modelId="{F0A51C2B-660C-44DB-8362-9F825AA0E613}" srcId="{6E8A6AE5-2813-4CFC-B928-D60A7456EC9F}" destId="{8D356408-E76D-469E-8414-C46387642025}" srcOrd="1" destOrd="0" parTransId="{1B385985-03C8-4979-8DF5-CA747A20C817}" sibTransId="{BCB792F0-E0F8-4CD1-A07F-55906F93160C}"/>
    <dgm:cxn modelId="{C123954B-4BC4-4EB4-8753-D453106E1B9D}" srcId="{6E8A6AE5-2813-4CFC-B928-D60A7456EC9F}" destId="{698E8FC7-9AD8-421D-8BFD-5A1B5842B5D5}" srcOrd="0" destOrd="0" parTransId="{2064174D-EBC4-46AC-8F4D-15D85D5BC0BD}" sibTransId="{DF90C060-8FF3-48DB-9690-7F3395498E8F}"/>
    <dgm:cxn modelId="{342ED577-5CF5-4CC3-A1B7-82EF252C4993}" type="presOf" srcId="{698E8FC7-9AD8-421D-8BFD-5A1B5842B5D5}" destId="{24330017-EA7E-4010-9D70-620D6F73C143}" srcOrd="0" destOrd="0" presId="urn:microsoft.com/office/officeart/2018/2/layout/IconVerticalSolidList"/>
    <dgm:cxn modelId="{1A6BC4E3-1304-4858-9D15-3FC1DDC67B40}" type="presOf" srcId="{6E8A6AE5-2813-4CFC-B928-D60A7456EC9F}" destId="{DB4BD0C8-D840-4BB3-9F7A-D5D5337C990E}" srcOrd="0" destOrd="0" presId="urn:microsoft.com/office/officeart/2018/2/layout/IconVerticalSolidList"/>
    <dgm:cxn modelId="{C16BC208-16F3-4DA6-A804-D55C24A377F8}" type="presParOf" srcId="{DB4BD0C8-D840-4BB3-9F7A-D5D5337C990E}" destId="{5D172204-00F4-49BE-95AC-232B5E6C5D9C}" srcOrd="0" destOrd="0" presId="urn:microsoft.com/office/officeart/2018/2/layout/IconVerticalSolidList"/>
    <dgm:cxn modelId="{63C9BDCF-F97F-4B00-A76F-6F8A5D5EFA19}" type="presParOf" srcId="{5D172204-00F4-49BE-95AC-232B5E6C5D9C}" destId="{8DD843EE-368E-4AF4-A5A0-D0A81CE000FD}" srcOrd="0" destOrd="0" presId="urn:microsoft.com/office/officeart/2018/2/layout/IconVerticalSolidList"/>
    <dgm:cxn modelId="{555D3D2E-EEB6-45E4-8449-486ACAE61108}" type="presParOf" srcId="{5D172204-00F4-49BE-95AC-232B5E6C5D9C}" destId="{A67DF73A-555A-4770-AB37-8217EAC7E338}" srcOrd="1" destOrd="0" presId="urn:microsoft.com/office/officeart/2018/2/layout/IconVerticalSolidList"/>
    <dgm:cxn modelId="{B584EC61-7B5A-4CC4-96D5-742F00213185}" type="presParOf" srcId="{5D172204-00F4-49BE-95AC-232B5E6C5D9C}" destId="{AE920DCE-6505-4D8F-9357-D32295A4EA1F}" srcOrd="2" destOrd="0" presId="urn:microsoft.com/office/officeart/2018/2/layout/IconVerticalSolidList"/>
    <dgm:cxn modelId="{75D14E72-C9C4-441D-B307-25E4B4D74728}" type="presParOf" srcId="{5D172204-00F4-49BE-95AC-232B5E6C5D9C}" destId="{24330017-EA7E-4010-9D70-620D6F73C143}" srcOrd="3" destOrd="0" presId="urn:microsoft.com/office/officeart/2018/2/layout/IconVerticalSolidList"/>
    <dgm:cxn modelId="{5475FC04-A174-447B-9C8E-B4AAB5C085AF}" type="presParOf" srcId="{DB4BD0C8-D840-4BB3-9F7A-D5D5337C990E}" destId="{566827C5-4BB1-4310-85A1-A0F663FE25AC}" srcOrd="1" destOrd="0" presId="urn:microsoft.com/office/officeart/2018/2/layout/IconVerticalSolidList"/>
    <dgm:cxn modelId="{F16ED4E1-271D-4AA3-A025-04EA6B5BB322}" type="presParOf" srcId="{DB4BD0C8-D840-4BB3-9F7A-D5D5337C990E}" destId="{586D31EB-C72C-4994-9BE7-EFD3799912AD}" srcOrd="2" destOrd="0" presId="urn:microsoft.com/office/officeart/2018/2/layout/IconVerticalSolidList"/>
    <dgm:cxn modelId="{2816911E-B0E3-41AC-8126-AF835518BA00}" type="presParOf" srcId="{586D31EB-C72C-4994-9BE7-EFD3799912AD}" destId="{308D69BD-BCAC-4F30-9721-2C27EB24148A}" srcOrd="0" destOrd="0" presId="urn:microsoft.com/office/officeart/2018/2/layout/IconVerticalSolidList"/>
    <dgm:cxn modelId="{56C6C5A2-2E8E-44F9-B569-ACBC136D0DC4}" type="presParOf" srcId="{586D31EB-C72C-4994-9BE7-EFD3799912AD}" destId="{6E3086EA-E52B-4598-B5A9-D85EB6820C7B}" srcOrd="1" destOrd="0" presId="urn:microsoft.com/office/officeart/2018/2/layout/IconVerticalSolidList"/>
    <dgm:cxn modelId="{AD7D1135-5F6D-481A-A361-A16CF4008603}" type="presParOf" srcId="{586D31EB-C72C-4994-9BE7-EFD3799912AD}" destId="{1072D964-09BB-4DE0-A29F-A5AC151564B0}" srcOrd="2" destOrd="0" presId="urn:microsoft.com/office/officeart/2018/2/layout/IconVerticalSolidList"/>
    <dgm:cxn modelId="{A1AE7695-A3ED-4FAE-BC7A-DCCE7D9BB7D7}" type="presParOf" srcId="{586D31EB-C72C-4994-9BE7-EFD3799912AD}" destId="{7EE927B4-C52B-4FC2-B45F-C399E43AF3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041570-FDA5-4CBE-8391-C924C55418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80CE77-599B-4589-BA11-0CB4C2EF035B}">
      <dgm:prSet/>
      <dgm:spPr/>
      <dgm:t>
        <a:bodyPr/>
        <a:lstStyle/>
        <a:p>
          <a:r>
            <a:rPr lang="en-GB" dirty="0">
              <a:latin typeface="Times New Roman" panose="02020603050405020304" pitchFamily="18" charset="0"/>
              <a:cs typeface="Times New Roman" panose="02020603050405020304" pitchFamily="18" charset="0"/>
            </a:rPr>
            <a:t>A </a:t>
          </a:r>
          <a:r>
            <a:rPr lang="en-GB" i="1" dirty="0">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is composed of regularly interacting or interrelating groups of activities to achieve a specific goal. </a:t>
          </a:r>
          <a:endParaRPr lang="en-US" dirty="0"/>
        </a:p>
      </dgm:t>
    </dgm:pt>
    <dgm:pt modelId="{A9EC025A-B326-4376-8EB4-3D69CCE24FEB}" type="parTrans" cxnId="{22B7BFE3-CD24-459B-97F7-0544A1B56BE1}">
      <dgm:prSet/>
      <dgm:spPr/>
      <dgm:t>
        <a:bodyPr/>
        <a:lstStyle/>
        <a:p>
          <a:endParaRPr lang="en-US"/>
        </a:p>
      </dgm:t>
    </dgm:pt>
    <dgm:pt modelId="{0D2B7B45-EC7E-491F-8EDB-547F5F2DF0CC}" type="sibTrans" cxnId="{22B7BFE3-CD24-459B-97F7-0544A1B56BE1}">
      <dgm:prSet/>
      <dgm:spPr/>
      <dgm:t>
        <a:bodyPr/>
        <a:lstStyle/>
        <a:p>
          <a:endParaRPr lang="en-US"/>
        </a:p>
      </dgm:t>
    </dgm:pt>
    <dgm:pt modelId="{7BF8B3C0-E4E6-4D86-818D-1862B3B312B3}">
      <dgm:prSet/>
      <dgm:spPr/>
      <dgm:t>
        <a:bodyPr/>
        <a:lstStyle/>
        <a:p>
          <a:r>
            <a:rPr lang="en-US" dirty="0"/>
            <a:t>System theory is the interdisciplinary study of systems in general, with the goal of explaining principles that can be applied to all types of systems at all levels in all fields of research</a:t>
          </a:r>
        </a:p>
      </dgm:t>
    </dgm:pt>
    <dgm:pt modelId="{55C4B270-724B-4820-B64D-DCB038BE3ED8}" type="parTrans" cxnId="{C85EDB42-E4E4-4F66-912A-B6CC791D74E6}">
      <dgm:prSet/>
      <dgm:spPr/>
      <dgm:t>
        <a:bodyPr/>
        <a:lstStyle/>
        <a:p>
          <a:endParaRPr lang="en-US"/>
        </a:p>
      </dgm:t>
    </dgm:pt>
    <dgm:pt modelId="{2780A193-7FC9-44E9-A3B1-E444145BBC25}" type="sibTrans" cxnId="{C85EDB42-E4E4-4F66-912A-B6CC791D74E6}">
      <dgm:prSet/>
      <dgm:spPr/>
      <dgm:t>
        <a:bodyPr/>
        <a:lstStyle/>
        <a:p>
          <a:endParaRPr lang="en-US"/>
        </a:p>
      </dgm:t>
    </dgm:pt>
    <dgm:pt modelId="{FE27FA32-770F-4391-9DB5-AC0B1717FF5F}">
      <dgm:prSet/>
      <dgm:spPr/>
      <dgm:t>
        <a:bodyPr/>
        <a:lstStyle/>
        <a:p>
          <a:r>
            <a:rPr lang="en-US" dirty="0"/>
            <a:t>Systems theory views the world as a complex system of interconnected parts</a:t>
          </a:r>
        </a:p>
      </dgm:t>
    </dgm:pt>
    <dgm:pt modelId="{5FA5BC58-F8D6-4C27-96CF-FE402D0B6EC7}" type="parTrans" cxnId="{681716A6-53FE-45AF-9A42-350B329CCCFD}">
      <dgm:prSet/>
      <dgm:spPr/>
      <dgm:t>
        <a:bodyPr/>
        <a:lstStyle/>
        <a:p>
          <a:endParaRPr lang="en-US"/>
        </a:p>
      </dgm:t>
    </dgm:pt>
    <dgm:pt modelId="{7148B497-010E-4FFD-833C-EA3ED6B8B533}" type="sibTrans" cxnId="{681716A6-53FE-45AF-9A42-350B329CCCFD}">
      <dgm:prSet/>
      <dgm:spPr/>
      <dgm:t>
        <a:bodyPr/>
        <a:lstStyle/>
        <a:p>
          <a:endParaRPr lang="en-US"/>
        </a:p>
      </dgm:t>
    </dgm:pt>
    <dgm:pt modelId="{CD6467C8-B6E0-45F5-98CB-4002FC91C7FD}" type="pres">
      <dgm:prSet presAssocID="{77041570-FDA5-4CBE-8391-C924C554187A}" presName="root" presStyleCnt="0">
        <dgm:presLayoutVars>
          <dgm:dir/>
          <dgm:resizeHandles val="exact"/>
        </dgm:presLayoutVars>
      </dgm:prSet>
      <dgm:spPr/>
    </dgm:pt>
    <dgm:pt modelId="{B450C8DA-812D-48C5-9D6F-5D78C2D8A408}" type="pres">
      <dgm:prSet presAssocID="{1980CE77-599B-4589-BA11-0CB4C2EF035B}" presName="compNode" presStyleCnt="0"/>
      <dgm:spPr/>
    </dgm:pt>
    <dgm:pt modelId="{78AF8FA7-87BF-47BE-A99A-2FE36987D69A}" type="pres">
      <dgm:prSet presAssocID="{1980CE77-599B-4589-BA11-0CB4C2EF035B}" presName="bgRect" presStyleLbl="bgShp" presStyleIdx="0" presStyleCnt="3"/>
      <dgm:spPr/>
    </dgm:pt>
    <dgm:pt modelId="{02F0C92B-B845-4DBE-8950-E7E43356671D}" type="pres">
      <dgm:prSet presAssocID="{1980CE77-599B-4589-BA11-0CB4C2EF03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BF387B4-97B6-4412-BA26-A2379D422E6D}" type="pres">
      <dgm:prSet presAssocID="{1980CE77-599B-4589-BA11-0CB4C2EF035B}" presName="spaceRect" presStyleCnt="0"/>
      <dgm:spPr/>
    </dgm:pt>
    <dgm:pt modelId="{7AE22BEF-779A-4F6A-AA8A-0F5152C28F02}" type="pres">
      <dgm:prSet presAssocID="{1980CE77-599B-4589-BA11-0CB4C2EF035B}" presName="parTx" presStyleLbl="revTx" presStyleIdx="0" presStyleCnt="3">
        <dgm:presLayoutVars>
          <dgm:chMax val="0"/>
          <dgm:chPref val="0"/>
        </dgm:presLayoutVars>
      </dgm:prSet>
      <dgm:spPr/>
    </dgm:pt>
    <dgm:pt modelId="{FADA7491-A0C3-46E2-BFB2-459300E8661B}" type="pres">
      <dgm:prSet presAssocID="{0D2B7B45-EC7E-491F-8EDB-547F5F2DF0CC}" presName="sibTrans" presStyleCnt="0"/>
      <dgm:spPr/>
    </dgm:pt>
    <dgm:pt modelId="{6D1BF2C1-2E5F-4B3D-B3D2-D499A961A480}" type="pres">
      <dgm:prSet presAssocID="{7BF8B3C0-E4E6-4D86-818D-1862B3B312B3}" presName="compNode" presStyleCnt="0"/>
      <dgm:spPr/>
    </dgm:pt>
    <dgm:pt modelId="{6C77CBC8-ED58-4FAA-923B-0F5DDA0747C1}" type="pres">
      <dgm:prSet presAssocID="{7BF8B3C0-E4E6-4D86-818D-1862B3B312B3}" presName="bgRect" presStyleLbl="bgShp" presStyleIdx="1" presStyleCnt="3"/>
      <dgm:spPr/>
    </dgm:pt>
    <dgm:pt modelId="{92EFDE60-8ED3-4DE0-893A-EC82EDC2196D}" type="pres">
      <dgm:prSet presAssocID="{7BF8B3C0-E4E6-4D86-818D-1862B3B312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328E29BF-424D-4CB9-A8B5-5F0D1AF2096D}" type="pres">
      <dgm:prSet presAssocID="{7BF8B3C0-E4E6-4D86-818D-1862B3B312B3}" presName="spaceRect" presStyleCnt="0"/>
      <dgm:spPr/>
    </dgm:pt>
    <dgm:pt modelId="{6C8329EF-7C96-4616-B35D-CE2AE9023453}" type="pres">
      <dgm:prSet presAssocID="{7BF8B3C0-E4E6-4D86-818D-1862B3B312B3}" presName="parTx" presStyleLbl="revTx" presStyleIdx="1" presStyleCnt="3">
        <dgm:presLayoutVars>
          <dgm:chMax val="0"/>
          <dgm:chPref val="0"/>
        </dgm:presLayoutVars>
      </dgm:prSet>
      <dgm:spPr/>
    </dgm:pt>
    <dgm:pt modelId="{3FBBDEB2-468B-438A-A519-8C36F8D2AF14}" type="pres">
      <dgm:prSet presAssocID="{2780A193-7FC9-44E9-A3B1-E444145BBC25}" presName="sibTrans" presStyleCnt="0"/>
      <dgm:spPr/>
    </dgm:pt>
    <dgm:pt modelId="{8326BEEE-C6C5-40A7-82A8-F87761569E02}" type="pres">
      <dgm:prSet presAssocID="{FE27FA32-770F-4391-9DB5-AC0B1717FF5F}" presName="compNode" presStyleCnt="0"/>
      <dgm:spPr/>
    </dgm:pt>
    <dgm:pt modelId="{FFFFCA96-0F1A-48EC-87E5-987DB4B420E1}" type="pres">
      <dgm:prSet presAssocID="{FE27FA32-770F-4391-9DB5-AC0B1717FF5F}" presName="bgRect" presStyleLbl="bgShp" presStyleIdx="2" presStyleCnt="3"/>
      <dgm:spPr/>
    </dgm:pt>
    <dgm:pt modelId="{8BB5625B-67A4-4D5A-B036-BF41A799BD91}" type="pres">
      <dgm:prSet presAssocID="{FE27FA32-770F-4391-9DB5-AC0B1717FF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0273FA05-8D35-4F24-838D-8A9B206166D5}" type="pres">
      <dgm:prSet presAssocID="{FE27FA32-770F-4391-9DB5-AC0B1717FF5F}" presName="spaceRect" presStyleCnt="0"/>
      <dgm:spPr/>
    </dgm:pt>
    <dgm:pt modelId="{886977C8-6481-4687-A97C-834AF3DC907A}" type="pres">
      <dgm:prSet presAssocID="{FE27FA32-770F-4391-9DB5-AC0B1717FF5F}" presName="parTx" presStyleLbl="revTx" presStyleIdx="2" presStyleCnt="3">
        <dgm:presLayoutVars>
          <dgm:chMax val="0"/>
          <dgm:chPref val="0"/>
        </dgm:presLayoutVars>
      </dgm:prSet>
      <dgm:spPr/>
    </dgm:pt>
  </dgm:ptLst>
  <dgm:cxnLst>
    <dgm:cxn modelId="{905D5E5B-3833-4ACF-99B7-76CA65FEDD51}" type="presOf" srcId="{77041570-FDA5-4CBE-8391-C924C554187A}" destId="{CD6467C8-B6E0-45F5-98CB-4002FC91C7FD}" srcOrd="0" destOrd="0" presId="urn:microsoft.com/office/officeart/2018/2/layout/IconVerticalSolidList"/>
    <dgm:cxn modelId="{C85EDB42-E4E4-4F66-912A-B6CC791D74E6}" srcId="{77041570-FDA5-4CBE-8391-C924C554187A}" destId="{7BF8B3C0-E4E6-4D86-818D-1862B3B312B3}" srcOrd="1" destOrd="0" parTransId="{55C4B270-724B-4820-B64D-DCB038BE3ED8}" sibTransId="{2780A193-7FC9-44E9-A3B1-E444145BBC25}"/>
    <dgm:cxn modelId="{64DD979A-2AFC-4591-9520-8D4D1F8BE0A5}" type="presOf" srcId="{1980CE77-599B-4589-BA11-0CB4C2EF035B}" destId="{7AE22BEF-779A-4F6A-AA8A-0F5152C28F02}" srcOrd="0" destOrd="0" presId="urn:microsoft.com/office/officeart/2018/2/layout/IconVerticalSolidList"/>
    <dgm:cxn modelId="{681716A6-53FE-45AF-9A42-350B329CCCFD}" srcId="{77041570-FDA5-4CBE-8391-C924C554187A}" destId="{FE27FA32-770F-4391-9DB5-AC0B1717FF5F}" srcOrd="2" destOrd="0" parTransId="{5FA5BC58-F8D6-4C27-96CF-FE402D0B6EC7}" sibTransId="{7148B497-010E-4FFD-833C-EA3ED6B8B533}"/>
    <dgm:cxn modelId="{EC75BCDB-1016-41BF-8F2B-BC39966331D7}" type="presOf" srcId="{FE27FA32-770F-4391-9DB5-AC0B1717FF5F}" destId="{886977C8-6481-4687-A97C-834AF3DC907A}" srcOrd="0" destOrd="0" presId="urn:microsoft.com/office/officeart/2018/2/layout/IconVerticalSolidList"/>
    <dgm:cxn modelId="{22B7BFE3-CD24-459B-97F7-0544A1B56BE1}" srcId="{77041570-FDA5-4CBE-8391-C924C554187A}" destId="{1980CE77-599B-4589-BA11-0CB4C2EF035B}" srcOrd="0" destOrd="0" parTransId="{A9EC025A-B326-4376-8EB4-3D69CCE24FEB}" sibTransId="{0D2B7B45-EC7E-491F-8EDB-547F5F2DF0CC}"/>
    <dgm:cxn modelId="{E13BB8F9-CDDD-4E87-883B-4228A6CB04CD}" type="presOf" srcId="{7BF8B3C0-E4E6-4D86-818D-1862B3B312B3}" destId="{6C8329EF-7C96-4616-B35D-CE2AE9023453}" srcOrd="0" destOrd="0" presId="urn:microsoft.com/office/officeart/2018/2/layout/IconVerticalSolidList"/>
    <dgm:cxn modelId="{6E1B0A05-77DC-490D-96A9-4D2C176561EA}" type="presParOf" srcId="{CD6467C8-B6E0-45F5-98CB-4002FC91C7FD}" destId="{B450C8DA-812D-48C5-9D6F-5D78C2D8A408}" srcOrd="0" destOrd="0" presId="urn:microsoft.com/office/officeart/2018/2/layout/IconVerticalSolidList"/>
    <dgm:cxn modelId="{BA1696B6-FA06-48D1-B9A3-171806578690}" type="presParOf" srcId="{B450C8DA-812D-48C5-9D6F-5D78C2D8A408}" destId="{78AF8FA7-87BF-47BE-A99A-2FE36987D69A}" srcOrd="0" destOrd="0" presId="urn:microsoft.com/office/officeart/2018/2/layout/IconVerticalSolidList"/>
    <dgm:cxn modelId="{65B2B48F-F0E6-4A3E-8483-F7CB1C1162E2}" type="presParOf" srcId="{B450C8DA-812D-48C5-9D6F-5D78C2D8A408}" destId="{02F0C92B-B845-4DBE-8950-E7E43356671D}" srcOrd="1" destOrd="0" presId="urn:microsoft.com/office/officeart/2018/2/layout/IconVerticalSolidList"/>
    <dgm:cxn modelId="{F6273C49-BF6F-475F-BE95-91C939FC0922}" type="presParOf" srcId="{B450C8DA-812D-48C5-9D6F-5D78C2D8A408}" destId="{9BF387B4-97B6-4412-BA26-A2379D422E6D}" srcOrd="2" destOrd="0" presId="urn:microsoft.com/office/officeart/2018/2/layout/IconVerticalSolidList"/>
    <dgm:cxn modelId="{62353165-B7EB-4016-A5FD-7A456D25FD69}" type="presParOf" srcId="{B450C8DA-812D-48C5-9D6F-5D78C2D8A408}" destId="{7AE22BEF-779A-4F6A-AA8A-0F5152C28F02}" srcOrd="3" destOrd="0" presId="urn:microsoft.com/office/officeart/2018/2/layout/IconVerticalSolidList"/>
    <dgm:cxn modelId="{9A0BE5F6-3D9B-4DA0-9ED4-5CBD467770BF}" type="presParOf" srcId="{CD6467C8-B6E0-45F5-98CB-4002FC91C7FD}" destId="{FADA7491-A0C3-46E2-BFB2-459300E8661B}" srcOrd="1" destOrd="0" presId="urn:microsoft.com/office/officeart/2018/2/layout/IconVerticalSolidList"/>
    <dgm:cxn modelId="{48AA80B8-7B0D-4059-AF99-E96F0A45DE0C}" type="presParOf" srcId="{CD6467C8-B6E0-45F5-98CB-4002FC91C7FD}" destId="{6D1BF2C1-2E5F-4B3D-B3D2-D499A961A480}" srcOrd="2" destOrd="0" presId="urn:microsoft.com/office/officeart/2018/2/layout/IconVerticalSolidList"/>
    <dgm:cxn modelId="{7199B89C-75DC-40E5-BDD9-235E98F6A2EE}" type="presParOf" srcId="{6D1BF2C1-2E5F-4B3D-B3D2-D499A961A480}" destId="{6C77CBC8-ED58-4FAA-923B-0F5DDA0747C1}" srcOrd="0" destOrd="0" presId="urn:microsoft.com/office/officeart/2018/2/layout/IconVerticalSolidList"/>
    <dgm:cxn modelId="{284C356E-49FD-4545-A7E7-8F573F144AA3}" type="presParOf" srcId="{6D1BF2C1-2E5F-4B3D-B3D2-D499A961A480}" destId="{92EFDE60-8ED3-4DE0-893A-EC82EDC2196D}" srcOrd="1" destOrd="0" presId="urn:microsoft.com/office/officeart/2018/2/layout/IconVerticalSolidList"/>
    <dgm:cxn modelId="{4648AD48-41C1-4AF1-A4D2-5481D0A31D1E}" type="presParOf" srcId="{6D1BF2C1-2E5F-4B3D-B3D2-D499A961A480}" destId="{328E29BF-424D-4CB9-A8B5-5F0D1AF2096D}" srcOrd="2" destOrd="0" presId="urn:microsoft.com/office/officeart/2018/2/layout/IconVerticalSolidList"/>
    <dgm:cxn modelId="{F680379A-5799-458E-BEA5-8FF2A83CE63A}" type="presParOf" srcId="{6D1BF2C1-2E5F-4B3D-B3D2-D499A961A480}" destId="{6C8329EF-7C96-4616-B35D-CE2AE9023453}" srcOrd="3" destOrd="0" presId="urn:microsoft.com/office/officeart/2018/2/layout/IconVerticalSolidList"/>
    <dgm:cxn modelId="{9429A366-5D1A-4863-90F3-8F6D33438531}" type="presParOf" srcId="{CD6467C8-B6E0-45F5-98CB-4002FC91C7FD}" destId="{3FBBDEB2-468B-438A-A519-8C36F8D2AF14}" srcOrd="3" destOrd="0" presId="urn:microsoft.com/office/officeart/2018/2/layout/IconVerticalSolidList"/>
    <dgm:cxn modelId="{54CC242D-CAB6-4923-B1AF-6712E92CE570}" type="presParOf" srcId="{CD6467C8-B6E0-45F5-98CB-4002FC91C7FD}" destId="{8326BEEE-C6C5-40A7-82A8-F87761569E02}" srcOrd="4" destOrd="0" presId="urn:microsoft.com/office/officeart/2018/2/layout/IconVerticalSolidList"/>
    <dgm:cxn modelId="{BEE6A436-8279-404D-81C2-41ED90789DC1}" type="presParOf" srcId="{8326BEEE-C6C5-40A7-82A8-F87761569E02}" destId="{FFFFCA96-0F1A-48EC-87E5-987DB4B420E1}" srcOrd="0" destOrd="0" presId="urn:microsoft.com/office/officeart/2018/2/layout/IconVerticalSolidList"/>
    <dgm:cxn modelId="{53EAFB92-FBDA-4C57-8CF5-6C1266F82424}" type="presParOf" srcId="{8326BEEE-C6C5-40A7-82A8-F87761569E02}" destId="{8BB5625B-67A4-4D5A-B036-BF41A799BD91}" srcOrd="1" destOrd="0" presId="urn:microsoft.com/office/officeart/2018/2/layout/IconVerticalSolidList"/>
    <dgm:cxn modelId="{F5DD3B94-2965-4794-9D6B-ABCF56940EB7}" type="presParOf" srcId="{8326BEEE-C6C5-40A7-82A8-F87761569E02}" destId="{0273FA05-8D35-4F24-838D-8A9B206166D5}" srcOrd="2" destOrd="0" presId="urn:microsoft.com/office/officeart/2018/2/layout/IconVerticalSolidList"/>
    <dgm:cxn modelId="{639371BF-5B8A-46D9-9CBD-706117E587AD}" type="presParOf" srcId="{8326BEEE-C6C5-40A7-82A8-F87761569E02}" destId="{886977C8-6481-4687-A97C-834AF3DC90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5FD445-39F5-4CAF-96C0-6F195B72E72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D6F7389-C90D-4294-9D91-1A2716D066EF}">
      <dgm:prSet/>
      <dgm:spPr/>
      <dgm:t>
        <a:bodyPr/>
        <a:lstStyle/>
        <a:p>
          <a:r>
            <a:rPr lang="en-US"/>
            <a:t>Systems theory focuses on the system's structure instead of on the system's function</a:t>
          </a:r>
        </a:p>
      </dgm:t>
    </dgm:pt>
    <dgm:pt modelId="{059A6700-1D4C-4E7D-87A0-E2F2F8BE3A5B}" type="parTrans" cxnId="{D5DDE96F-9B85-4BFE-A176-4B1BC90532E4}">
      <dgm:prSet/>
      <dgm:spPr/>
      <dgm:t>
        <a:bodyPr/>
        <a:lstStyle/>
        <a:p>
          <a:endParaRPr lang="en-US"/>
        </a:p>
      </dgm:t>
    </dgm:pt>
    <dgm:pt modelId="{6C857CC1-DEB6-4F6B-9794-E9F7942C0839}" type="sibTrans" cxnId="{D5DDE96F-9B85-4BFE-A176-4B1BC90532E4}">
      <dgm:prSet/>
      <dgm:spPr/>
      <dgm:t>
        <a:bodyPr/>
        <a:lstStyle/>
        <a:p>
          <a:endParaRPr lang="en-US"/>
        </a:p>
      </dgm:t>
    </dgm:pt>
    <dgm:pt modelId="{A4E1BF32-493B-48A9-895A-CB822D4F241D}">
      <dgm:prSet/>
      <dgm:spPr/>
      <dgm:t>
        <a:bodyPr/>
        <a:lstStyle/>
        <a:p>
          <a:r>
            <a:rPr lang="en-US"/>
            <a:t>Systems theory theories explicitly state that changing one of the subsystems could have an impact on the total system</a:t>
          </a:r>
        </a:p>
      </dgm:t>
    </dgm:pt>
    <dgm:pt modelId="{3009B0CD-4FFE-40BC-8582-0101204636B2}" type="parTrans" cxnId="{6298C226-120B-487B-9D84-818B29694761}">
      <dgm:prSet/>
      <dgm:spPr/>
      <dgm:t>
        <a:bodyPr/>
        <a:lstStyle/>
        <a:p>
          <a:endParaRPr lang="en-US"/>
        </a:p>
      </dgm:t>
    </dgm:pt>
    <dgm:pt modelId="{D0D483A2-F255-4082-AC0B-484F83F95105}" type="sibTrans" cxnId="{6298C226-120B-487B-9D84-818B29694761}">
      <dgm:prSet/>
      <dgm:spPr/>
      <dgm:t>
        <a:bodyPr/>
        <a:lstStyle/>
        <a:p>
          <a:endParaRPr lang="en-US"/>
        </a:p>
      </dgm:t>
    </dgm:pt>
    <dgm:pt modelId="{1B41448B-9C61-462B-A95F-8D8E8BF8317D}">
      <dgm:prSet/>
      <dgm:spPr/>
      <dgm:t>
        <a:bodyPr/>
        <a:lstStyle/>
        <a:p>
          <a:r>
            <a:rPr lang="en-US"/>
            <a:t>Systems theory classifies systems into hierarchies</a:t>
          </a:r>
        </a:p>
      </dgm:t>
    </dgm:pt>
    <dgm:pt modelId="{8198C0C8-DBCE-4DAF-9535-57924E028AE9}" type="parTrans" cxnId="{45068E3A-FA8C-4CCE-8710-5460D9EE274C}">
      <dgm:prSet/>
      <dgm:spPr/>
      <dgm:t>
        <a:bodyPr/>
        <a:lstStyle/>
        <a:p>
          <a:endParaRPr lang="en-US"/>
        </a:p>
      </dgm:t>
    </dgm:pt>
    <dgm:pt modelId="{368C9CAD-7693-4EFF-9B1D-A9C1E7C3CF2D}" type="sibTrans" cxnId="{45068E3A-FA8C-4CCE-8710-5460D9EE274C}">
      <dgm:prSet/>
      <dgm:spPr/>
      <dgm:t>
        <a:bodyPr/>
        <a:lstStyle/>
        <a:p>
          <a:endParaRPr lang="en-US"/>
        </a:p>
      </dgm:t>
    </dgm:pt>
    <dgm:pt modelId="{E158E11E-AB9D-4179-A57E-40BE99577FF3}">
      <dgm:prSet/>
      <dgm:spPr/>
      <dgm:t>
        <a:bodyPr/>
        <a:lstStyle/>
        <a:p>
          <a:r>
            <a:rPr lang="en-US"/>
            <a:t>Systems theory can be helpful in analysing business processes and finding inefficiencies</a:t>
          </a:r>
        </a:p>
      </dgm:t>
    </dgm:pt>
    <dgm:pt modelId="{21862D1C-0825-41F9-BD14-10455A92718F}" type="parTrans" cxnId="{2A4A501D-09F6-4421-AA34-1D1ED5F96231}">
      <dgm:prSet/>
      <dgm:spPr/>
      <dgm:t>
        <a:bodyPr/>
        <a:lstStyle/>
        <a:p>
          <a:endParaRPr lang="en-US"/>
        </a:p>
      </dgm:t>
    </dgm:pt>
    <dgm:pt modelId="{657BD350-C1A9-44EB-9079-9D0A5006E9D0}" type="sibTrans" cxnId="{2A4A501D-09F6-4421-AA34-1D1ED5F96231}">
      <dgm:prSet/>
      <dgm:spPr/>
      <dgm:t>
        <a:bodyPr/>
        <a:lstStyle/>
        <a:p>
          <a:endParaRPr lang="en-US"/>
        </a:p>
      </dgm:t>
    </dgm:pt>
    <dgm:pt modelId="{1AD17753-7ED9-4FED-9686-68D6B602CDE0}">
      <dgm:prSet/>
      <dgm:spPr/>
      <dgm:t>
        <a:bodyPr/>
        <a:lstStyle/>
        <a:p>
          <a:r>
            <a:rPr lang="en-US"/>
            <a:t>a collection of interrelated components that function together to achieve some outcome</a:t>
          </a:r>
        </a:p>
      </dgm:t>
    </dgm:pt>
    <dgm:pt modelId="{350371FE-0C85-49DF-BB3E-7C746A9BD4AF}" type="parTrans" cxnId="{759D3CDC-01DB-4C28-B1E2-562D50FA356E}">
      <dgm:prSet/>
      <dgm:spPr/>
      <dgm:t>
        <a:bodyPr/>
        <a:lstStyle/>
        <a:p>
          <a:endParaRPr lang="en-US"/>
        </a:p>
      </dgm:t>
    </dgm:pt>
    <dgm:pt modelId="{5B98E93A-7AA9-4976-AB38-CE0DA5CF0396}" type="sibTrans" cxnId="{759D3CDC-01DB-4C28-B1E2-562D50FA356E}">
      <dgm:prSet/>
      <dgm:spPr/>
      <dgm:t>
        <a:bodyPr/>
        <a:lstStyle/>
        <a:p>
          <a:endParaRPr lang="en-US"/>
        </a:p>
      </dgm:t>
    </dgm:pt>
    <dgm:pt modelId="{4EF04B46-56A3-457F-8531-9B2C2760350A}">
      <dgm:prSet/>
      <dgm:spPr/>
      <dgm:t>
        <a:bodyPr/>
        <a:lstStyle/>
        <a:p>
          <a:r>
            <a:rPr lang="en-US"/>
            <a:t>a piece of software that operates to manage a related collection of tasks</a:t>
          </a:r>
        </a:p>
      </dgm:t>
    </dgm:pt>
    <dgm:pt modelId="{4D4E05A2-FF48-4CE8-9CA5-CE8B85A57456}" type="parTrans" cxnId="{C1483213-4116-4B1B-836A-4AAF1382D814}">
      <dgm:prSet/>
      <dgm:spPr/>
      <dgm:t>
        <a:bodyPr/>
        <a:lstStyle/>
        <a:p>
          <a:endParaRPr lang="en-US"/>
        </a:p>
      </dgm:t>
    </dgm:pt>
    <dgm:pt modelId="{F192BB6D-8A72-49D5-A029-CD3DCA504CD5}" type="sibTrans" cxnId="{C1483213-4116-4B1B-836A-4AAF1382D814}">
      <dgm:prSet/>
      <dgm:spPr/>
      <dgm:t>
        <a:bodyPr/>
        <a:lstStyle/>
        <a:p>
          <a:endParaRPr lang="en-US"/>
        </a:p>
      </dgm:t>
    </dgm:pt>
    <dgm:pt modelId="{AF9DDC3E-5DFD-4354-9812-CC66760B3A94}">
      <dgm:prSet/>
      <dgm:spPr/>
      <dgm:t>
        <a:bodyPr/>
        <a:lstStyle/>
        <a:p>
          <a:r>
            <a:rPr lang="en-US"/>
            <a:t>a design for an organization that perceives sets of processes as a related collection of tasks; or</a:t>
          </a:r>
        </a:p>
      </dgm:t>
    </dgm:pt>
    <dgm:pt modelId="{742BA816-B402-4A3C-9099-05B99B035350}" type="parTrans" cxnId="{C82C445E-C48B-4326-8EE8-F966E98B2C70}">
      <dgm:prSet/>
      <dgm:spPr/>
      <dgm:t>
        <a:bodyPr/>
        <a:lstStyle/>
        <a:p>
          <a:endParaRPr lang="en-US"/>
        </a:p>
      </dgm:t>
    </dgm:pt>
    <dgm:pt modelId="{6167869E-2DD2-4FCA-BE1C-75635C54701E}" type="sibTrans" cxnId="{C82C445E-C48B-4326-8EE8-F966E98B2C70}">
      <dgm:prSet/>
      <dgm:spPr/>
      <dgm:t>
        <a:bodyPr/>
        <a:lstStyle/>
        <a:p>
          <a:endParaRPr lang="en-US"/>
        </a:p>
      </dgm:t>
    </dgm:pt>
    <dgm:pt modelId="{A4580EE7-DAFB-48F8-A5AE-2483CA28B0F2}">
      <dgm:prSet/>
      <dgm:spPr/>
      <dgm:t>
        <a:bodyPr/>
        <a:lstStyle/>
        <a:p>
          <a:r>
            <a:rPr lang="en-US"/>
            <a:t>a bounded transformation process; collection of processes that transforms inputs into outputs</a:t>
          </a:r>
        </a:p>
      </dgm:t>
    </dgm:pt>
    <dgm:pt modelId="{FFB21AC0-145E-4EAD-A956-3E6ED6AF3E25}" type="parTrans" cxnId="{42ABEF41-745A-4928-863E-D84425B5BB05}">
      <dgm:prSet/>
      <dgm:spPr/>
      <dgm:t>
        <a:bodyPr/>
        <a:lstStyle/>
        <a:p>
          <a:endParaRPr lang="en-US"/>
        </a:p>
      </dgm:t>
    </dgm:pt>
    <dgm:pt modelId="{EB6F5F66-01F2-41B6-98C7-64F14DB14A96}" type="sibTrans" cxnId="{42ABEF41-745A-4928-863E-D84425B5BB05}">
      <dgm:prSet/>
      <dgm:spPr/>
      <dgm:t>
        <a:bodyPr/>
        <a:lstStyle/>
        <a:p>
          <a:endParaRPr lang="en-US"/>
        </a:p>
      </dgm:t>
    </dgm:pt>
    <dgm:pt modelId="{95D29718-F226-42ED-9646-5065BF48C064}" type="pres">
      <dgm:prSet presAssocID="{2E5FD445-39F5-4CAF-96C0-6F195B72E72C}" presName="root" presStyleCnt="0">
        <dgm:presLayoutVars>
          <dgm:dir/>
          <dgm:resizeHandles val="exact"/>
        </dgm:presLayoutVars>
      </dgm:prSet>
      <dgm:spPr/>
    </dgm:pt>
    <dgm:pt modelId="{C5C56E50-55B2-4CC5-8637-8E0C9BDD359F}" type="pres">
      <dgm:prSet presAssocID="{2E5FD445-39F5-4CAF-96C0-6F195B72E72C}" presName="container" presStyleCnt="0">
        <dgm:presLayoutVars>
          <dgm:dir/>
          <dgm:resizeHandles val="exact"/>
        </dgm:presLayoutVars>
      </dgm:prSet>
      <dgm:spPr/>
    </dgm:pt>
    <dgm:pt modelId="{C206F5DF-CFF2-42A6-92F2-4056EFA43B5D}" type="pres">
      <dgm:prSet presAssocID="{7D6F7389-C90D-4294-9D91-1A2716D066EF}" presName="compNode" presStyleCnt="0"/>
      <dgm:spPr/>
    </dgm:pt>
    <dgm:pt modelId="{C5B020C8-49A3-40A5-98C5-33E778AEC7EC}" type="pres">
      <dgm:prSet presAssocID="{7D6F7389-C90D-4294-9D91-1A2716D066EF}" presName="iconBgRect" presStyleLbl="bgShp" presStyleIdx="0" presStyleCnt="8"/>
      <dgm:spPr/>
    </dgm:pt>
    <dgm:pt modelId="{1B665A4A-F079-4CC0-B21F-9F84FC969DAC}" type="pres">
      <dgm:prSet presAssocID="{7D6F7389-C90D-4294-9D91-1A2716D066E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ADF9C4C1-EAE7-467D-BD3C-E32A508252DE}" type="pres">
      <dgm:prSet presAssocID="{7D6F7389-C90D-4294-9D91-1A2716D066EF}" presName="spaceRect" presStyleCnt="0"/>
      <dgm:spPr/>
    </dgm:pt>
    <dgm:pt modelId="{C652F56D-331A-4F26-9DD0-6BBC368F691F}" type="pres">
      <dgm:prSet presAssocID="{7D6F7389-C90D-4294-9D91-1A2716D066EF}" presName="textRect" presStyleLbl="revTx" presStyleIdx="0" presStyleCnt="8">
        <dgm:presLayoutVars>
          <dgm:chMax val="1"/>
          <dgm:chPref val="1"/>
        </dgm:presLayoutVars>
      </dgm:prSet>
      <dgm:spPr/>
    </dgm:pt>
    <dgm:pt modelId="{75D5A6C5-6E7B-4B51-AF1E-86D0B12209A3}" type="pres">
      <dgm:prSet presAssocID="{6C857CC1-DEB6-4F6B-9794-E9F7942C0839}" presName="sibTrans" presStyleLbl="sibTrans2D1" presStyleIdx="0" presStyleCnt="0"/>
      <dgm:spPr/>
    </dgm:pt>
    <dgm:pt modelId="{D5304C3D-9732-43FF-95FE-695B5F301D5C}" type="pres">
      <dgm:prSet presAssocID="{A4E1BF32-493B-48A9-895A-CB822D4F241D}" presName="compNode" presStyleCnt="0"/>
      <dgm:spPr/>
    </dgm:pt>
    <dgm:pt modelId="{BB902F70-7EC6-4969-9DF3-83DCBD9C2C43}" type="pres">
      <dgm:prSet presAssocID="{A4E1BF32-493B-48A9-895A-CB822D4F241D}" presName="iconBgRect" presStyleLbl="bgShp" presStyleIdx="1" presStyleCnt="8"/>
      <dgm:spPr/>
    </dgm:pt>
    <dgm:pt modelId="{F0AD54D1-D4C6-4882-80C3-C902573955FA}" type="pres">
      <dgm:prSet presAssocID="{A4E1BF32-493B-48A9-895A-CB822D4F241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1F0BBA28-672B-4C8B-94F9-36DCDE484C9B}" type="pres">
      <dgm:prSet presAssocID="{A4E1BF32-493B-48A9-895A-CB822D4F241D}" presName="spaceRect" presStyleCnt="0"/>
      <dgm:spPr/>
    </dgm:pt>
    <dgm:pt modelId="{D0F3DB83-79E3-4E04-AAEA-53871502317E}" type="pres">
      <dgm:prSet presAssocID="{A4E1BF32-493B-48A9-895A-CB822D4F241D}" presName="textRect" presStyleLbl="revTx" presStyleIdx="1" presStyleCnt="8">
        <dgm:presLayoutVars>
          <dgm:chMax val="1"/>
          <dgm:chPref val="1"/>
        </dgm:presLayoutVars>
      </dgm:prSet>
      <dgm:spPr/>
    </dgm:pt>
    <dgm:pt modelId="{4BF001B2-E5C6-47EB-8F49-77234BD9D45A}" type="pres">
      <dgm:prSet presAssocID="{D0D483A2-F255-4082-AC0B-484F83F95105}" presName="sibTrans" presStyleLbl="sibTrans2D1" presStyleIdx="0" presStyleCnt="0"/>
      <dgm:spPr/>
    </dgm:pt>
    <dgm:pt modelId="{0248B5A1-6E49-4D93-B62D-AA7177A0B0B3}" type="pres">
      <dgm:prSet presAssocID="{1B41448B-9C61-462B-A95F-8D8E8BF8317D}" presName="compNode" presStyleCnt="0"/>
      <dgm:spPr/>
    </dgm:pt>
    <dgm:pt modelId="{DB47D346-146F-42FD-BA9F-DF9E9E4C0E19}" type="pres">
      <dgm:prSet presAssocID="{1B41448B-9C61-462B-A95F-8D8E8BF8317D}" presName="iconBgRect" presStyleLbl="bgShp" presStyleIdx="2" presStyleCnt="8"/>
      <dgm:spPr/>
    </dgm:pt>
    <dgm:pt modelId="{3820C6C3-9203-43AD-ACA4-99621CD37A2E}" type="pres">
      <dgm:prSet presAssocID="{1B41448B-9C61-462B-A95F-8D8E8BF8317D}"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E147B70D-4010-4E97-A730-3D9F9DEC4020}" type="pres">
      <dgm:prSet presAssocID="{1B41448B-9C61-462B-A95F-8D8E8BF8317D}" presName="spaceRect" presStyleCnt="0"/>
      <dgm:spPr/>
    </dgm:pt>
    <dgm:pt modelId="{95D6B0F6-8A57-4204-8DB2-0054C8D5B901}" type="pres">
      <dgm:prSet presAssocID="{1B41448B-9C61-462B-A95F-8D8E8BF8317D}" presName="textRect" presStyleLbl="revTx" presStyleIdx="2" presStyleCnt="8">
        <dgm:presLayoutVars>
          <dgm:chMax val="1"/>
          <dgm:chPref val="1"/>
        </dgm:presLayoutVars>
      </dgm:prSet>
      <dgm:spPr/>
    </dgm:pt>
    <dgm:pt modelId="{585834E3-D393-418A-A45C-31F738F11FC7}" type="pres">
      <dgm:prSet presAssocID="{368C9CAD-7693-4EFF-9B1D-A9C1E7C3CF2D}" presName="sibTrans" presStyleLbl="sibTrans2D1" presStyleIdx="0" presStyleCnt="0"/>
      <dgm:spPr/>
    </dgm:pt>
    <dgm:pt modelId="{F3BB5A9F-37B2-4E0B-BE95-65976FC6FB85}" type="pres">
      <dgm:prSet presAssocID="{E158E11E-AB9D-4179-A57E-40BE99577FF3}" presName="compNode" presStyleCnt="0"/>
      <dgm:spPr/>
    </dgm:pt>
    <dgm:pt modelId="{1CFCFEC3-2C0E-472B-AD89-AB051DC68987}" type="pres">
      <dgm:prSet presAssocID="{E158E11E-AB9D-4179-A57E-40BE99577FF3}" presName="iconBgRect" presStyleLbl="bgShp" presStyleIdx="3" presStyleCnt="8"/>
      <dgm:spPr/>
    </dgm:pt>
    <dgm:pt modelId="{A21FB2DF-25B9-421A-A824-EDDABB843395}" type="pres">
      <dgm:prSet presAssocID="{E158E11E-AB9D-4179-A57E-40BE99577FF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4EB506C-2177-488E-A658-12FB4BE568DA}" type="pres">
      <dgm:prSet presAssocID="{E158E11E-AB9D-4179-A57E-40BE99577FF3}" presName="spaceRect" presStyleCnt="0"/>
      <dgm:spPr/>
    </dgm:pt>
    <dgm:pt modelId="{883D533C-7782-4AC8-9BED-158B6C67B3F6}" type="pres">
      <dgm:prSet presAssocID="{E158E11E-AB9D-4179-A57E-40BE99577FF3}" presName="textRect" presStyleLbl="revTx" presStyleIdx="3" presStyleCnt="8">
        <dgm:presLayoutVars>
          <dgm:chMax val="1"/>
          <dgm:chPref val="1"/>
        </dgm:presLayoutVars>
      </dgm:prSet>
      <dgm:spPr/>
    </dgm:pt>
    <dgm:pt modelId="{6A6A2C50-0D5A-4F61-97D6-DEC3FAD7B8D3}" type="pres">
      <dgm:prSet presAssocID="{657BD350-C1A9-44EB-9079-9D0A5006E9D0}" presName="sibTrans" presStyleLbl="sibTrans2D1" presStyleIdx="0" presStyleCnt="0"/>
      <dgm:spPr/>
    </dgm:pt>
    <dgm:pt modelId="{7CC93FA7-6579-4462-8057-3CC91C18CDDC}" type="pres">
      <dgm:prSet presAssocID="{1AD17753-7ED9-4FED-9686-68D6B602CDE0}" presName="compNode" presStyleCnt="0"/>
      <dgm:spPr/>
    </dgm:pt>
    <dgm:pt modelId="{D67075E4-89FC-49C3-B829-01617EA6A63F}" type="pres">
      <dgm:prSet presAssocID="{1AD17753-7ED9-4FED-9686-68D6B602CDE0}" presName="iconBgRect" presStyleLbl="bgShp" presStyleIdx="4" presStyleCnt="8"/>
      <dgm:spPr/>
    </dgm:pt>
    <dgm:pt modelId="{55D9B57E-EC1E-4428-BBB9-772C40D371BB}" type="pres">
      <dgm:prSet presAssocID="{1AD17753-7ED9-4FED-9686-68D6B602CDE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9CA79EFA-1625-49D5-B9BC-F30AC441A2C4}" type="pres">
      <dgm:prSet presAssocID="{1AD17753-7ED9-4FED-9686-68D6B602CDE0}" presName="spaceRect" presStyleCnt="0"/>
      <dgm:spPr/>
    </dgm:pt>
    <dgm:pt modelId="{82972D7E-F288-4901-926D-00DC323CB205}" type="pres">
      <dgm:prSet presAssocID="{1AD17753-7ED9-4FED-9686-68D6B602CDE0}" presName="textRect" presStyleLbl="revTx" presStyleIdx="4" presStyleCnt="8">
        <dgm:presLayoutVars>
          <dgm:chMax val="1"/>
          <dgm:chPref val="1"/>
        </dgm:presLayoutVars>
      </dgm:prSet>
      <dgm:spPr/>
    </dgm:pt>
    <dgm:pt modelId="{E3A921EC-E099-43EE-BB3E-8BF6EA5DE18C}" type="pres">
      <dgm:prSet presAssocID="{5B98E93A-7AA9-4976-AB38-CE0DA5CF0396}" presName="sibTrans" presStyleLbl="sibTrans2D1" presStyleIdx="0" presStyleCnt="0"/>
      <dgm:spPr/>
    </dgm:pt>
    <dgm:pt modelId="{0E7284B8-AA3A-48DC-9351-F9A2E3D5CAA2}" type="pres">
      <dgm:prSet presAssocID="{4EF04B46-56A3-457F-8531-9B2C2760350A}" presName="compNode" presStyleCnt="0"/>
      <dgm:spPr/>
    </dgm:pt>
    <dgm:pt modelId="{78C5441C-C790-462E-B9E1-765CD5333653}" type="pres">
      <dgm:prSet presAssocID="{4EF04B46-56A3-457F-8531-9B2C2760350A}" presName="iconBgRect" presStyleLbl="bgShp" presStyleIdx="5" presStyleCnt="8"/>
      <dgm:spPr/>
    </dgm:pt>
    <dgm:pt modelId="{7E09EDA8-0157-488C-AF16-069648796353}" type="pres">
      <dgm:prSet presAssocID="{4EF04B46-56A3-457F-8531-9B2C2760350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D2C05E16-4703-4857-B95D-4D435CD9C4B3}" type="pres">
      <dgm:prSet presAssocID="{4EF04B46-56A3-457F-8531-9B2C2760350A}" presName="spaceRect" presStyleCnt="0"/>
      <dgm:spPr/>
    </dgm:pt>
    <dgm:pt modelId="{BAC08CC5-92E5-42B7-BA11-0D2BE8C7F02E}" type="pres">
      <dgm:prSet presAssocID="{4EF04B46-56A3-457F-8531-9B2C2760350A}" presName="textRect" presStyleLbl="revTx" presStyleIdx="5" presStyleCnt="8">
        <dgm:presLayoutVars>
          <dgm:chMax val="1"/>
          <dgm:chPref val="1"/>
        </dgm:presLayoutVars>
      </dgm:prSet>
      <dgm:spPr/>
    </dgm:pt>
    <dgm:pt modelId="{B3516907-052C-48F7-9C43-CBD4B7FEF8FC}" type="pres">
      <dgm:prSet presAssocID="{F192BB6D-8A72-49D5-A029-CD3DCA504CD5}" presName="sibTrans" presStyleLbl="sibTrans2D1" presStyleIdx="0" presStyleCnt="0"/>
      <dgm:spPr/>
    </dgm:pt>
    <dgm:pt modelId="{76307BED-1F42-43A5-8E9B-D63B098C695E}" type="pres">
      <dgm:prSet presAssocID="{AF9DDC3E-5DFD-4354-9812-CC66760B3A94}" presName="compNode" presStyleCnt="0"/>
      <dgm:spPr/>
    </dgm:pt>
    <dgm:pt modelId="{A08AED6D-6872-44CD-B2B0-939DE8A8FDAB}" type="pres">
      <dgm:prSet presAssocID="{AF9DDC3E-5DFD-4354-9812-CC66760B3A94}" presName="iconBgRect" presStyleLbl="bgShp" presStyleIdx="6" presStyleCnt="8"/>
      <dgm:spPr/>
    </dgm:pt>
    <dgm:pt modelId="{BB959F02-8FF5-4048-B935-816F5DCFDB4F}" type="pres">
      <dgm:prSet presAssocID="{AF9DDC3E-5DFD-4354-9812-CC66760B3A9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E67D8E7B-6DE8-4788-9F5A-3A97F6F45912}" type="pres">
      <dgm:prSet presAssocID="{AF9DDC3E-5DFD-4354-9812-CC66760B3A94}" presName="spaceRect" presStyleCnt="0"/>
      <dgm:spPr/>
    </dgm:pt>
    <dgm:pt modelId="{4EC42598-D815-479B-A540-A8DFE7344EFF}" type="pres">
      <dgm:prSet presAssocID="{AF9DDC3E-5DFD-4354-9812-CC66760B3A94}" presName="textRect" presStyleLbl="revTx" presStyleIdx="6" presStyleCnt="8">
        <dgm:presLayoutVars>
          <dgm:chMax val="1"/>
          <dgm:chPref val="1"/>
        </dgm:presLayoutVars>
      </dgm:prSet>
      <dgm:spPr/>
    </dgm:pt>
    <dgm:pt modelId="{70424E01-B7EC-4AC6-BE36-2DC107DCE15E}" type="pres">
      <dgm:prSet presAssocID="{6167869E-2DD2-4FCA-BE1C-75635C54701E}" presName="sibTrans" presStyleLbl="sibTrans2D1" presStyleIdx="0" presStyleCnt="0"/>
      <dgm:spPr/>
    </dgm:pt>
    <dgm:pt modelId="{9322AAD9-0F26-4968-8219-6739EF28E3A3}" type="pres">
      <dgm:prSet presAssocID="{A4580EE7-DAFB-48F8-A5AE-2483CA28B0F2}" presName="compNode" presStyleCnt="0"/>
      <dgm:spPr/>
    </dgm:pt>
    <dgm:pt modelId="{C47F7F88-FBF3-411E-ADE2-B75DE5833E9D}" type="pres">
      <dgm:prSet presAssocID="{A4580EE7-DAFB-48F8-A5AE-2483CA28B0F2}" presName="iconBgRect" presStyleLbl="bgShp" presStyleIdx="7" presStyleCnt="8"/>
      <dgm:spPr/>
    </dgm:pt>
    <dgm:pt modelId="{C87A62D2-CC08-4F7B-99B5-904CC9551803}" type="pres">
      <dgm:prSet presAssocID="{A4580EE7-DAFB-48F8-A5AE-2483CA28B0F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Workflow"/>
        </a:ext>
      </dgm:extLst>
    </dgm:pt>
    <dgm:pt modelId="{7231C06F-7816-45BE-9203-7E21DCAE5DC5}" type="pres">
      <dgm:prSet presAssocID="{A4580EE7-DAFB-48F8-A5AE-2483CA28B0F2}" presName="spaceRect" presStyleCnt="0"/>
      <dgm:spPr/>
    </dgm:pt>
    <dgm:pt modelId="{A0C78759-AE54-409F-B790-958734A0BF88}" type="pres">
      <dgm:prSet presAssocID="{A4580EE7-DAFB-48F8-A5AE-2483CA28B0F2}" presName="textRect" presStyleLbl="revTx" presStyleIdx="7" presStyleCnt="8">
        <dgm:presLayoutVars>
          <dgm:chMax val="1"/>
          <dgm:chPref val="1"/>
        </dgm:presLayoutVars>
      </dgm:prSet>
      <dgm:spPr/>
    </dgm:pt>
  </dgm:ptLst>
  <dgm:cxnLst>
    <dgm:cxn modelId="{CB80B303-2F0C-40F8-B08B-4DB170A134BB}" type="presOf" srcId="{E158E11E-AB9D-4179-A57E-40BE99577FF3}" destId="{883D533C-7782-4AC8-9BED-158B6C67B3F6}" srcOrd="0" destOrd="0" presId="urn:microsoft.com/office/officeart/2018/2/layout/IconCircleList"/>
    <dgm:cxn modelId="{4152D304-2A6C-4876-AD2C-6CF5A2659E1E}" type="presOf" srcId="{F192BB6D-8A72-49D5-A029-CD3DCA504CD5}" destId="{B3516907-052C-48F7-9C43-CBD4B7FEF8FC}" srcOrd="0" destOrd="0" presId="urn:microsoft.com/office/officeart/2018/2/layout/IconCircleList"/>
    <dgm:cxn modelId="{243FFF0A-C964-4F1B-B15D-DB395F410941}" type="presOf" srcId="{5B98E93A-7AA9-4976-AB38-CE0DA5CF0396}" destId="{E3A921EC-E099-43EE-BB3E-8BF6EA5DE18C}" srcOrd="0" destOrd="0" presId="urn:microsoft.com/office/officeart/2018/2/layout/IconCircleList"/>
    <dgm:cxn modelId="{C1483213-4116-4B1B-836A-4AAF1382D814}" srcId="{2E5FD445-39F5-4CAF-96C0-6F195B72E72C}" destId="{4EF04B46-56A3-457F-8531-9B2C2760350A}" srcOrd="5" destOrd="0" parTransId="{4D4E05A2-FF48-4CE8-9CA5-CE8B85A57456}" sibTransId="{F192BB6D-8A72-49D5-A029-CD3DCA504CD5}"/>
    <dgm:cxn modelId="{89619313-AAD3-4C1F-B5D7-7E5A135C5CAE}" type="presOf" srcId="{2E5FD445-39F5-4CAF-96C0-6F195B72E72C}" destId="{95D29718-F226-42ED-9646-5065BF48C064}" srcOrd="0" destOrd="0" presId="urn:microsoft.com/office/officeart/2018/2/layout/IconCircleList"/>
    <dgm:cxn modelId="{2A4A501D-09F6-4421-AA34-1D1ED5F96231}" srcId="{2E5FD445-39F5-4CAF-96C0-6F195B72E72C}" destId="{E158E11E-AB9D-4179-A57E-40BE99577FF3}" srcOrd="3" destOrd="0" parTransId="{21862D1C-0825-41F9-BD14-10455A92718F}" sibTransId="{657BD350-C1A9-44EB-9079-9D0A5006E9D0}"/>
    <dgm:cxn modelId="{B556F11D-0E07-403D-A0F0-E0B754A9CF86}" type="presOf" srcId="{6C857CC1-DEB6-4F6B-9794-E9F7942C0839}" destId="{75D5A6C5-6E7B-4B51-AF1E-86D0B12209A3}" srcOrd="0" destOrd="0" presId="urn:microsoft.com/office/officeart/2018/2/layout/IconCircleList"/>
    <dgm:cxn modelId="{6298C226-120B-487B-9D84-818B29694761}" srcId="{2E5FD445-39F5-4CAF-96C0-6F195B72E72C}" destId="{A4E1BF32-493B-48A9-895A-CB822D4F241D}" srcOrd="1" destOrd="0" parTransId="{3009B0CD-4FFE-40BC-8582-0101204636B2}" sibTransId="{D0D483A2-F255-4082-AC0B-484F83F95105}"/>
    <dgm:cxn modelId="{4E1E302E-2863-4B93-B91D-74BE9E4D3856}" type="presOf" srcId="{4EF04B46-56A3-457F-8531-9B2C2760350A}" destId="{BAC08CC5-92E5-42B7-BA11-0D2BE8C7F02E}" srcOrd="0" destOrd="0" presId="urn:microsoft.com/office/officeart/2018/2/layout/IconCircleList"/>
    <dgm:cxn modelId="{76616A32-F5C8-4FDC-8404-C902A767D3BA}" type="presOf" srcId="{D0D483A2-F255-4082-AC0B-484F83F95105}" destId="{4BF001B2-E5C6-47EB-8F49-77234BD9D45A}" srcOrd="0" destOrd="0" presId="urn:microsoft.com/office/officeart/2018/2/layout/IconCircleList"/>
    <dgm:cxn modelId="{3B365737-DD12-4E8E-BBA0-BDB63F28ADBB}" type="presOf" srcId="{A4E1BF32-493B-48A9-895A-CB822D4F241D}" destId="{D0F3DB83-79E3-4E04-AAEA-53871502317E}" srcOrd="0" destOrd="0" presId="urn:microsoft.com/office/officeart/2018/2/layout/IconCircleList"/>
    <dgm:cxn modelId="{45068E3A-FA8C-4CCE-8710-5460D9EE274C}" srcId="{2E5FD445-39F5-4CAF-96C0-6F195B72E72C}" destId="{1B41448B-9C61-462B-A95F-8D8E8BF8317D}" srcOrd="2" destOrd="0" parTransId="{8198C0C8-DBCE-4DAF-9535-57924E028AE9}" sibTransId="{368C9CAD-7693-4EFF-9B1D-A9C1E7C3CF2D}"/>
    <dgm:cxn modelId="{C82C445E-C48B-4326-8EE8-F966E98B2C70}" srcId="{2E5FD445-39F5-4CAF-96C0-6F195B72E72C}" destId="{AF9DDC3E-5DFD-4354-9812-CC66760B3A94}" srcOrd="6" destOrd="0" parTransId="{742BA816-B402-4A3C-9099-05B99B035350}" sibTransId="{6167869E-2DD2-4FCA-BE1C-75635C54701E}"/>
    <dgm:cxn modelId="{42ABEF41-745A-4928-863E-D84425B5BB05}" srcId="{2E5FD445-39F5-4CAF-96C0-6F195B72E72C}" destId="{A4580EE7-DAFB-48F8-A5AE-2483CA28B0F2}" srcOrd="7" destOrd="0" parTransId="{FFB21AC0-145E-4EAD-A956-3E6ED6AF3E25}" sibTransId="{EB6F5F66-01F2-41B6-98C7-64F14DB14A96}"/>
    <dgm:cxn modelId="{5CFFA049-149E-464B-B0B5-021943F0A2EA}" type="presOf" srcId="{368C9CAD-7693-4EFF-9B1D-A9C1E7C3CF2D}" destId="{585834E3-D393-418A-A45C-31F738F11FC7}" srcOrd="0" destOrd="0" presId="urn:microsoft.com/office/officeart/2018/2/layout/IconCircleList"/>
    <dgm:cxn modelId="{D5DDE96F-9B85-4BFE-A176-4B1BC90532E4}" srcId="{2E5FD445-39F5-4CAF-96C0-6F195B72E72C}" destId="{7D6F7389-C90D-4294-9D91-1A2716D066EF}" srcOrd="0" destOrd="0" parTransId="{059A6700-1D4C-4E7D-87A0-E2F2F8BE3A5B}" sibTransId="{6C857CC1-DEB6-4F6B-9794-E9F7942C0839}"/>
    <dgm:cxn modelId="{C9589573-5172-47ED-8A05-46B4479D949C}" type="presOf" srcId="{7D6F7389-C90D-4294-9D91-1A2716D066EF}" destId="{C652F56D-331A-4F26-9DD0-6BBC368F691F}" srcOrd="0" destOrd="0" presId="urn:microsoft.com/office/officeart/2018/2/layout/IconCircleList"/>
    <dgm:cxn modelId="{A1CE6859-62F7-44CB-98CD-E325CEE5AAF4}" type="presOf" srcId="{A4580EE7-DAFB-48F8-A5AE-2483CA28B0F2}" destId="{A0C78759-AE54-409F-B790-958734A0BF88}" srcOrd="0" destOrd="0" presId="urn:microsoft.com/office/officeart/2018/2/layout/IconCircleList"/>
    <dgm:cxn modelId="{90CD3486-8DAB-437B-993D-6C826D52991C}" type="presOf" srcId="{1AD17753-7ED9-4FED-9686-68D6B602CDE0}" destId="{82972D7E-F288-4901-926D-00DC323CB205}" srcOrd="0" destOrd="0" presId="urn:microsoft.com/office/officeart/2018/2/layout/IconCircleList"/>
    <dgm:cxn modelId="{602EF0CF-DF03-4624-B955-303586253833}" type="presOf" srcId="{6167869E-2DD2-4FCA-BE1C-75635C54701E}" destId="{70424E01-B7EC-4AC6-BE36-2DC107DCE15E}" srcOrd="0" destOrd="0" presId="urn:microsoft.com/office/officeart/2018/2/layout/IconCircleList"/>
    <dgm:cxn modelId="{8D2272D5-12AF-46AC-8B6D-35F2B4E70DC8}" type="presOf" srcId="{1B41448B-9C61-462B-A95F-8D8E8BF8317D}" destId="{95D6B0F6-8A57-4204-8DB2-0054C8D5B901}" srcOrd="0" destOrd="0" presId="urn:microsoft.com/office/officeart/2018/2/layout/IconCircleList"/>
    <dgm:cxn modelId="{759D3CDC-01DB-4C28-B1E2-562D50FA356E}" srcId="{2E5FD445-39F5-4CAF-96C0-6F195B72E72C}" destId="{1AD17753-7ED9-4FED-9686-68D6B602CDE0}" srcOrd="4" destOrd="0" parTransId="{350371FE-0C85-49DF-BB3E-7C746A9BD4AF}" sibTransId="{5B98E93A-7AA9-4976-AB38-CE0DA5CF0396}"/>
    <dgm:cxn modelId="{CC78FDE4-DB49-46D8-B19D-3726525897A3}" type="presOf" srcId="{657BD350-C1A9-44EB-9079-9D0A5006E9D0}" destId="{6A6A2C50-0D5A-4F61-97D6-DEC3FAD7B8D3}" srcOrd="0" destOrd="0" presId="urn:microsoft.com/office/officeart/2018/2/layout/IconCircleList"/>
    <dgm:cxn modelId="{38BD1BFB-F3DE-4E04-A1E4-33384D623507}" type="presOf" srcId="{AF9DDC3E-5DFD-4354-9812-CC66760B3A94}" destId="{4EC42598-D815-479B-A540-A8DFE7344EFF}" srcOrd="0" destOrd="0" presId="urn:microsoft.com/office/officeart/2018/2/layout/IconCircleList"/>
    <dgm:cxn modelId="{B85796CC-64D3-4744-93D6-6FD3B849685B}" type="presParOf" srcId="{95D29718-F226-42ED-9646-5065BF48C064}" destId="{C5C56E50-55B2-4CC5-8637-8E0C9BDD359F}" srcOrd="0" destOrd="0" presId="urn:microsoft.com/office/officeart/2018/2/layout/IconCircleList"/>
    <dgm:cxn modelId="{293A86E8-6806-4AFE-ACF0-4824DA03866D}" type="presParOf" srcId="{C5C56E50-55B2-4CC5-8637-8E0C9BDD359F}" destId="{C206F5DF-CFF2-42A6-92F2-4056EFA43B5D}" srcOrd="0" destOrd="0" presId="urn:microsoft.com/office/officeart/2018/2/layout/IconCircleList"/>
    <dgm:cxn modelId="{5C28AF71-C62D-49BD-A6B7-B95D2C4BD6ED}" type="presParOf" srcId="{C206F5DF-CFF2-42A6-92F2-4056EFA43B5D}" destId="{C5B020C8-49A3-40A5-98C5-33E778AEC7EC}" srcOrd="0" destOrd="0" presId="urn:microsoft.com/office/officeart/2018/2/layout/IconCircleList"/>
    <dgm:cxn modelId="{A43F79CF-92D1-4C5B-A9A0-B0DBCF24E908}" type="presParOf" srcId="{C206F5DF-CFF2-42A6-92F2-4056EFA43B5D}" destId="{1B665A4A-F079-4CC0-B21F-9F84FC969DAC}" srcOrd="1" destOrd="0" presId="urn:microsoft.com/office/officeart/2018/2/layout/IconCircleList"/>
    <dgm:cxn modelId="{7C425437-372E-455E-B056-6B05F117A421}" type="presParOf" srcId="{C206F5DF-CFF2-42A6-92F2-4056EFA43B5D}" destId="{ADF9C4C1-EAE7-467D-BD3C-E32A508252DE}" srcOrd="2" destOrd="0" presId="urn:microsoft.com/office/officeart/2018/2/layout/IconCircleList"/>
    <dgm:cxn modelId="{9FF51B6D-F4BB-4CA6-B68D-5C4D34F0007D}" type="presParOf" srcId="{C206F5DF-CFF2-42A6-92F2-4056EFA43B5D}" destId="{C652F56D-331A-4F26-9DD0-6BBC368F691F}" srcOrd="3" destOrd="0" presId="urn:microsoft.com/office/officeart/2018/2/layout/IconCircleList"/>
    <dgm:cxn modelId="{A4AC0E57-FAB7-45DF-9B9A-6C8817D06BEB}" type="presParOf" srcId="{C5C56E50-55B2-4CC5-8637-8E0C9BDD359F}" destId="{75D5A6C5-6E7B-4B51-AF1E-86D0B12209A3}" srcOrd="1" destOrd="0" presId="urn:microsoft.com/office/officeart/2018/2/layout/IconCircleList"/>
    <dgm:cxn modelId="{427ED27B-7806-48FF-831F-731038C0C9AF}" type="presParOf" srcId="{C5C56E50-55B2-4CC5-8637-8E0C9BDD359F}" destId="{D5304C3D-9732-43FF-95FE-695B5F301D5C}" srcOrd="2" destOrd="0" presId="urn:microsoft.com/office/officeart/2018/2/layout/IconCircleList"/>
    <dgm:cxn modelId="{C5F52F99-DE37-495C-B360-ADD7C824627E}" type="presParOf" srcId="{D5304C3D-9732-43FF-95FE-695B5F301D5C}" destId="{BB902F70-7EC6-4969-9DF3-83DCBD9C2C43}" srcOrd="0" destOrd="0" presId="urn:microsoft.com/office/officeart/2018/2/layout/IconCircleList"/>
    <dgm:cxn modelId="{70282F6F-EDDF-4433-B4ED-7065477ACA5E}" type="presParOf" srcId="{D5304C3D-9732-43FF-95FE-695B5F301D5C}" destId="{F0AD54D1-D4C6-4882-80C3-C902573955FA}" srcOrd="1" destOrd="0" presId="urn:microsoft.com/office/officeart/2018/2/layout/IconCircleList"/>
    <dgm:cxn modelId="{64DCCE2F-FB72-42A6-B08E-C5A2C6A00379}" type="presParOf" srcId="{D5304C3D-9732-43FF-95FE-695B5F301D5C}" destId="{1F0BBA28-672B-4C8B-94F9-36DCDE484C9B}" srcOrd="2" destOrd="0" presId="urn:microsoft.com/office/officeart/2018/2/layout/IconCircleList"/>
    <dgm:cxn modelId="{65B18EC2-6CB9-4E75-B49A-4C6EC7CC1FBD}" type="presParOf" srcId="{D5304C3D-9732-43FF-95FE-695B5F301D5C}" destId="{D0F3DB83-79E3-4E04-AAEA-53871502317E}" srcOrd="3" destOrd="0" presId="urn:microsoft.com/office/officeart/2018/2/layout/IconCircleList"/>
    <dgm:cxn modelId="{D4B4072E-E7A0-4525-AC5B-CFC421E25606}" type="presParOf" srcId="{C5C56E50-55B2-4CC5-8637-8E0C9BDD359F}" destId="{4BF001B2-E5C6-47EB-8F49-77234BD9D45A}" srcOrd="3" destOrd="0" presId="urn:microsoft.com/office/officeart/2018/2/layout/IconCircleList"/>
    <dgm:cxn modelId="{962A3AE8-B917-4130-899D-0B3F03D278ED}" type="presParOf" srcId="{C5C56E50-55B2-4CC5-8637-8E0C9BDD359F}" destId="{0248B5A1-6E49-4D93-B62D-AA7177A0B0B3}" srcOrd="4" destOrd="0" presId="urn:microsoft.com/office/officeart/2018/2/layout/IconCircleList"/>
    <dgm:cxn modelId="{1C80C994-A43F-4634-87C8-CF3F761D8AA7}" type="presParOf" srcId="{0248B5A1-6E49-4D93-B62D-AA7177A0B0B3}" destId="{DB47D346-146F-42FD-BA9F-DF9E9E4C0E19}" srcOrd="0" destOrd="0" presId="urn:microsoft.com/office/officeart/2018/2/layout/IconCircleList"/>
    <dgm:cxn modelId="{CE69C71B-1514-4AE7-9244-CD1FC81158C3}" type="presParOf" srcId="{0248B5A1-6E49-4D93-B62D-AA7177A0B0B3}" destId="{3820C6C3-9203-43AD-ACA4-99621CD37A2E}" srcOrd="1" destOrd="0" presId="urn:microsoft.com/office/officeart/2018/2/layout/IconCircleList"/>
    <dgm:cxn modelId="{FC4D186B-702F-4606-8D48-22065EEB8001}" type="presParOf" srcId="{0248B5A1-6E49-4D93-B62D-AA7177A0B0B3}" destId="{E147B70D-4010-4E97-A730-3D9F9DEC4020}" srcOrd="2" destOrd="0" presId="urn:microsoft.com/office/officeart/2018/2/layout/IconCircleList"/>
    <dgm:cxn modelId="{974EA04B-5911-4E2D-85CA-26D5EFD871CB}" type="presParOf" srcId="{0248B5A1-6E49-4D93-B62D-AA7177A0B0B3}" destId="{95D6B0F6-8A57-4204-8DB2-0054C8D5B901}" srcOrd="3" destOrd="0" presId="urn:microsoft.com/office/officeart/2018/2/layout/IconCircleList"/>
    <dgm:cxn modelId="{9BE76C6E-232A-49E3-8A64-502B12E5F8AD}" type="presParOf" srcId="{C5C56E50-55B2-4CC5-8637-8E0C9BDD359F}" destId="{585834E3-D393-418A-A45C-31F738F11FC7}" srcOrd="5" destOrd="0" presId="urn:microsoft.com/office/officeart/2018/2/layout/IconCircleList"/>
    <dgm:cxn modelId="{20232667-D2CE-42C8-984C-02F569129C98}" type="presParOf" srcId="{C5C56E50-55B2-4CC5-8637-8E0C9BDD359F}" destId="{F3BB5A9F-37B2-4E0B-BE95-65976FC6FB85}" srcOrd="6" destOrd="0" presId="urn:microsoft.com/office/officeart/2018/2/layout/IconCircleList"/>
    <dgm:cxn modelId="{D3A1E645-4E06-44FE-BB5F-A02C93DA426F}" type="presParOf" srcId="{F3BB5A9F-37B2-4E0B-BE95-65976FC6FB85}" destId="{1CFCFEC3-2C0E-472B-AD89-AB051DC68987}" srcOrd="0" destOrd="0" presId="urn:microsoft.com/office/officeart/2018/2/layout/IconCircleList"/>
    <dgm:cxn modelId="{A4F5DFFD-970C-434D-9BF7-622F8086B581}" type="presParOf" srcId="{F3BB5A9F-37B2-4E0B-BE95-65976FC6FB85}" destId="{A21FB2DF-25B9-421A-A824-EDDABB843395}" srcOrd="1" destOrd="0" presId="urn:microsoft.com/office/officeart/2018/2/layout/IconCircleList"/>
    <dgm:cxn modelId="{834D1A7F-6E1B-42A0-BBDA-2AB6D92DBE92}" type="presParOf" srcId="{F3BB5A9F-37B2-4E0B-BE95-65976FC6FB85}" destId="{54EB506C-2177-488E-A658-12FB4BE568DA}" srcOrd="2" destOrd="0" presId="urn:microsoft.com/office/officeart/2018/2/layout/IconCircleList"/>
    <dgm:cxn modelId="{3D963E96-A3D8-4A26-905F-9F6C7ABBECC6}" type="presParOf" srcId="{F3BB5A9F-37B2-4E0B-BE95-65976FC6FB85}" destId="{883D533C-7782-4AC8-9BED-158B6C67B3F6}" srcOrd="3" destOrd="0" presId="urn:microsoft.com/office/officeart/2018/2/layout/IconCircleList"/>
    <dgm:cxn modelId="{0D0692A0-4876-4158-8D3D-F0773831E4EA}" type="presParOf" srcId="{C5C56E50-55B2-4CC5-8637-8E0C9BDD359F}" destId="{6A6A2C50-0D5A-4F61-97D6-DEC3FAD7B8D3}" srcOrd="7" destOrd="0" presId="urn:microsoft.com/office/officeart/2018/2/layout/IconCircleList"/>
    <dgm:cxn modelId="{718275B2-3023-4C43-A3F0-7DA030663AFB}" type="presParOf" srcId="{C5C56E50-55B2-4CC5-8637-8E0C9BDD359F}" destId="{7CC93FA7-6579-4462-8057-3CC91C18CDDC}" srcOrd="8" destOrd="0" presId="urn:microsoft.com/office/officeart/2018/2/layout/IconCircleList"/>
    <dgm:cxn modelId="{0E90831B-828F-4EA4-8291-DA10C68181AB}" type="presParOf" srcId="{7CC93FA7-6579-4462-8057-3CC91C18CDDC}" destId="{D67075E4-89FC-49C3-B829-01617EA6A63F}" srcOrd="0" destOrd="0" presId="urn:microsoft.com/office/officeart/2018/2/layout/IconCircleList"/>
    <dgm:cxn modelId="{14368031-A337-45A4-9751-38DC43A771FD}" type="presParOf" srcId="{7CC93FA7-6579-4462-8057-3CC91C18CDDC}" destId="{55D9B57E-EC1E-4428-BBB9-772C40D371BB}" srcOrd="1" destOrd="0" presId="urn:microsoft.com/office/officeart/2018/2/layout/IconCircleList"/>
    <dgm:cxn modelId="{14562C71-DF3C-4D33-9C28-861A0F3E8618}" type="presParOf" srcId="{7CC93FA7-6579-4462-8057-3CC91C18CDDC}" destId="{9CA79EFA-1625-49D5-B9BC-F30AC441A2C4}" srcOrd="2" destOrd="0" presId="urn:microsoft.com/office/officeart/2018/2/layout/IconCircleList"/>
    <dgm:cxn modelId="{19DA3846-51AC-4F76-ABF1-A069F3AB4B1D}" type="presParOf" srcId="{7CC93FA7-6579-4462-8057-3CC91C18CDDC}" destId="{82972D7E-F288-4901-926D-00DC323CB205}" srcOrd="3" destOrd="0" presId="urn:microsoft.com/office/officeart/2018/2/layout/IconCircleList"/>
    <dgm:cxn modelId="{28C9E5DD-123F-423A-8652-A2551D431181}" type="presParOf" srcId="{C5C56E50-55B2-4CC5-8637-8E0C9BDD359F}" destId="{E3A921EC-E099-43EE-BB3E-8BF6EA5DE18C}" srcOrd="9" destOrd="0" presId="urn:microsoft.com/office/officeart/2018/2/layout/IconCircleList"/>
    <dgm:cxn modelId="{9160A283-D5B7-46A8-94A7-4EF02B542029}" type="presParOf" srcId="{C5C56E50-55B2-4CC5-8637-8E0C9BDD359F}" destId="{0E7284B8-AA3A-48DC-9351-F9A2E3D5CAA2}" srcOrd="10" destOrd="0" presId="urn:microsoft.com/office/officeart/2018/2/layout/IconCircleList"/>
    <dgm:cxn modelId="{0C7E87C5-7E0F-410B-AB91-F9CF8EEF20BC}" type="presParOf" srcId="{0E7284B8-AA3A-48DC-9351-F9A2E3D5CAA2}" destId="{78C5441C-C790-462E-B9E1-765CD5333653}" srcOrd="0" destOrd="0" presId="urn:microsoft.com/office/officeart/2018/2/layout/IconCircleList"/>
    <dgm:cxn modelId="{70228DF4-C7BE-4B1F-9A97-315868A5B870}" type="presParOf" srcId="{0E7284B8-AA3A-48DC-9351-F9A2E3D5CAA2}" destId="{7E09EDA8-0157-488C-AF16-069648796353}" srcOrd="1" destOrd="0" presId="urn:microsoft.com/office/officeart/2018/2/layout/IconCircleList"/>
    <dgm:cxn modelId="{602D012D-8428-4D76-B0AC-45655E7BDFDD}" type="presParOf" srcId="{0E7284B8-AA3A-48DC-9351-F9A2E3D5CAA2}" destId="{D2C05E16-4703-4857-B95D-4D435CD9C4B3}" srcOrd="2" destOrd="0" presId="urn:microsoft.com/office/officeart/2018/2/layout/IconCircleList"/>
    <dgm:cxn modelId="{4D8B52B1-24D8-43D3-A0A8-6E7A3345696E}" type="presParOf" srcId="{0E7284B8-AA3A-48DC-9351-F9A2E3D5CAA2}" destId="{BAC08CC5-92E5-42B7-BA11-0D2BE8C7F02E}" srcOrd="3" destOrd="0" presId="urn:microsoft.com/office/officeart/2018/2/layout/IconCircleList"/>
    <dgm:cxn modelId="{5AE1DF56-0537-4AF6-9FAB-4953EE9F5F4F}" type="presParOf" srcId="{C5C56E50-55B2-4CC5-8637-8E0C9BDD359F}" destId="{B3516907-052C-48F7-9C43-CBD4B7FEF8FC}" srcOrd="11" destOrd="0" presId="urn:microsoft.com/office/officeart/2018/2/layout/IconCircleList"/>
    <dgm:cxn modelId="{B1B880E4-0E6C-490A-B2E7-7AA0E0DC15AF}" type="presParOf" srcId="{C5C56E50-55B2-4CC5-8637-8E0C9BDD359F}" destId="{76307BED-1F42-43A5-8E9B-D63B098C695E}" srcOrd="12" destOrd="0" presId="urn:microsoft.com/office/officeart/2018/2/layout/IconCircleList"/>
    <dgm:cxn modelId="{0639DDEB-4BD4-43DD-869B-B9F2AE2326BC}" type="presParOf" srcId="{76307BED-1F42-43A5-8E9B-D63B098C695E}" destId="{A08AED6D-6872-44CD-B2B0-939DE8A8FDAB}" srcOrd="0" destOrd="0" presId="urn:microsoft.com/office/officeart/2018/2/layout/IconCircleList"/>
    <dgm:cxn modelId="{63339AAA-AC5D-4A5A-96E2-7557FFA958E9}" type="presParOf" srcId="{76307BED-1F42-43A5-8E9B-D63B098C695E}" destId="{BB959F02-8FF5-4048-B935-816F5DCFDB4F}" srcOrd="1" destOrd="0" presId="urn:microsoft.com/office/officeart/2018/2/layout/IconCircleList"/>
    <dgm:cxn modelId="{FBF8E627-8570-4A9C-B886-BD440BFE7FEB}" type="presParOf" srcId="{76307BED-1F42-43A5-8E9B-D63B098C695E}" destId="{E67D8E7B-6DE8-4788-9F5A-3A97F6F45912}" srcOrd="2" destOrd="0" presId="urn:microsoft.com/office/officeart/2018/2/layout/IconCircleList"/>
    <dgm:cxn modelId="{D4F57F73-401F-4121-BC43-C987CD48DA90}" type="presParOf" srcId="{76307BED-1F42-43A5-8E9B-D63B098C695E}" destId="{4EC42598-D815-479B-A540-A8DFE7344EFF}" srcOrd="3" destOrd="0" presId="urn:microsoft.com/office/officeart/2018/2/layout/IconCircleList"/>
    <dgm:cxn modelId="{F0DE8642-DAD9-42DE-882B-0A5278E81DB3}" type="presParOf" srcId="{C5C56E50-55B2-4CC5-8637-8E0C9BDD359F}" destId="{70424E01-B7EC-4AC6-BE36-2DC107DCE15E}" srcOrd="13" destOrd="0" presId="urn:microsoft.com/office/officeart/2018/2/layout/IconCircleList"/>
    <dgm:cxn modelId="{F4417DE8-FD7C-4661-88E1-470B9341EFE6}" type="presParOf" srcId="{C5C56E50-55B2-4CC5-8637-8E0C9BDD359F}" destId="{9322AAD9-0F26-4968-8219-6739EF28E3A3}" srcOrd="14" destOrd="0" presId="urn:microsoft.com/office/officeart/2018/2/layout/IconCircleList"/>
    <dgm:cxn modelId="{F77CE890-0AF0-45AB-AA6B-5826D9C215F6}" type="presParOf" srcId="{9322AAD9-0F26-4968-8219-6739EF28E3A3}" destId="{C47F7F88-FBF3-411E-ADE2-B75DE5833E9D}" srcOrd="0" destOrd="0" presId="urn:microsoft.com/office/officeart/2018/2/layout/IconCircleList"/>
    <dgm:cxn modelId="{30167334-9101-4290-B607-2DA796DBA269}" type="presParOf" srcId="{9322AAD9-0F26-4968-8219-6739EF28E3A3}" destId="{C87A62D2-CC08-4F7B-99B5-904CC9551803}" srcOrd="1" destOrd="0" presId="urn:microsoft.com/office/officeart/2018/2/layout/IconCircleList"/>
    <dgm:cxn modelId="{73F7E018-BB7B-4CE7-B0D3-5CEF6CCFE7B8}" type="presParOf" srcId="{9322AAD9-0F26-4968-8219-6739EF28E3A3}" destId="{7231C06F-7816-45BE-9203-7E21DCAE5DC5}" srcOrd="2" destOrd="0" presId="urn:microsoft.com/office/officeart/2018/2/layout/IconCircleList"/>
    <dgm:cxn modelId="{AAD15744-FA0D-42B5-ADEB-91DAB5B05BE6}" type="presParOf" srcId="{9322AAD9-0F26-4968-8219-6739EF28E3A3}" destId="{A0C78759-AE54-409F-B790-958734A0BF8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F0AAD3-880D-46DD-A598-8AC07C0B66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B6F507-110B-4E16-9DCB-9F98B6DCD08A}">
      <dgm:prSet/>
      <dgm:spPr/>
      <dgm:t>
        <a:bodyPr/>
        <a:lstStyle/>
        <a:p>
          <a:r>
            <a:rPr lang="en-US"/>
            <a:t>Systems have structure which is defined by parts and their composition</a:t>
          </a:r>
        </a:p>
      </dgm:t>
    </dgm:pt>
    <dgm:pt modelId="{009AC200-A6B9-4F8B-A5F1-54CE32EA084B}" type="parTrans" cxnId="{B9B15E66-4832-4170-9771-BC911A54A817}">
      <dgm:prSet/>
      <dgm:spPr/>
      <dgm:t>
        <a:bodyPr/>
        <a:lstStyle/>
        <a:p>
          <a:endParaRPr lang="en-US"/>
        </a:p>
      </dgm:t>
    </dgm:pt>
    <dgm:pt modelId="{C607CCB9-AE94-41CF-9A33-A728BD6F592E}" type="sibTrans" cxnId="{B9B15E66-4832-4170-9771-BC911A54A817}">
      <dgm:prSet/>
      <dgm:spPr/>
      <dgm:t>
        <a:bodyPr/>
        <a:lstStyle/>
        <a:p>
          <a:endParaRPr lang="en-US"/>
        </a:p>
      </dgm:t>
    </dgm:pt>
    <dgm:pt modelId="{C0EDA1FA-8FC1-4F28-A571-0C4922A8F60F}">
      <dgm:prSet/>
      <dgm:spPr/>
      <dgm:t>
        <a:bodyPr/>
        <a:lstStyle/>
        <a:p>
          <a:r>
            <a:rPr lang="en-US"/>
            <a:t>Systems have behaviour which involves inputs, processing, and outputs of information</a:t>
          </a:r>
        </a:p>
      </dgm:t>
    </dgm:pt>
    <dgm:pt modelId="{267E97B5-6BEF-401E-816D-4B9FCA95DD5C}" type="parTrans" cxnId="{EEE402CB-D58E-492D-8982-2872269F8D61}">
      <dgm:prSet/>
      <dgm:spPr/>
      <dgm:t>
        <a:bodyPr/>
        <a:lstStyle/>
        <a:p>
          <a:endParaRPr lang="en-US"/>
        </a:p>
      </dgm:t>
    </dgm:pt>
    <dgm:pt modelId="{D8461560-9F13-4E83-8518-79C33B90CF70}" type="sibTrans" cxnId="{EEE402CB-D58E-492D-8982-2872269F8D61}">
      <dgm:prSet/>
      <dgm:spPr/>
      <dgm:t>
        <a:bodyPr/>
        <a:lstStyle/>
        <a:p>
          <a:endParaRPr lang="en-US"/>
        </a:p>
      </dgm:t>
    </dgm:pt>
    <dgm:pt modelId="{7B4A423A-6ED1-4391-8064-7D0EE7762ABE}">
      <dgm:prSet/>
      <dgm:spPr/>
      <dgm:t>
        <a:bodyPr/>
        <a:lstStyle/>
        <a:p>
          <a:r>
            <a:rPr lang="en-US"/>
            <a:t>Systems have interconnectivity where the various parts of a system have functional as well as structural relationships between each other</a:t>
          </a:r>
        </a:p>
      </dgm:t>
    </dgm:pt>
    <dgm:pt modelId="{03A413F6-25FA-4910-87D5-0E4CA3E95DBC}" type="parTrans" cxnId="{4EB20A44-A10E-48A2-9085-1EB956F2FCDF}">
      <dgm:prSet/>
      <dgm:spPr/>
      <dgm:t>
        <a:bodyPr/>
        <a:lstStyle/>
        <a:p>
          <a:endParaRPr lang="en-US"/>
        </a:p>
      </dgm:t>
    </dgm:pt>
    <dgm:pt modelId="{A767D31C-4E38-429E-8D8D-86400131EFA0}" type="sibTrans" cxnId="{4EB20A44-A10E-48A2-9085-1EB956F2FCDF}">
      <dgm:prSet/>
      <dgm:spPr/>
      <dgm:t>
        <a:bodyPr/>
        <a:lstStyle/>
        <a:p>
          <a:endParaRPr lang="en-US"/>
        </a:p>
      </dgm:t>
    </dgm:pt>
    <dgm:pt modelId="{E98361D8-1A45-457B-B56A-CF3155ABC7F4}">
      <dgm:prSet/>
      <dgm:spPr/>
      <dgm:t>
        <a:bodyPr/>
        <a:lstStyle/>
        <a:p>
          <a:r>
            <a:rPr lang="en-US"/>
            <a:t>Systems have by themselves functions or groups of functions</a:t>
          </a:r>
        </a:p>
      </dgm:t>
    </dgm:pt>
    <dgm:pt modelId="{0E15AE24-25EE-4008-8A0E-D82B3ED7FD6B}" type="parTrans" cxnId="{0CC6B7B0-6514-4D50-8A1B-3C60F886AAF4}">
      <dgm:prSet/>
      <dgm:spPr/>
      <dgm:t>
        <a:bodyPr/>
        <a:lstStyle/>
        <a:p>
          <a:endParaRPr lang="en-US"/>
        </a:p>
      </dgm:t>
    </dgm:pt>
    <dgm:pt modelId="{B7EB9BF0-89B1-4E83-B71F-FEC9FBD3D04D}" type="sibTrans" cxnId="{0CC6B7B0-6514-4D50-8A1B-3C60F886AAF4}">
      <dgm:prSet/>
      <dgm:spPr/>
      <dgm:t>
        <a:bodyPr/>
        <a:lstStyle/>
        <a:p>
          <a:endParaRPr lang="en-US"/>
        </a:p>
      </dgm:t>
    </dgm:pt>
    <dgm:pt modelId="{DC1C12F5-A316-458F-A82A-E50956D40FDE}">
      <dgm:prSet/>
      <dgm:spPr/>
      <dgm:t>
        <a:bodyPr/>
        <a:lstStyle/>
        <a:p>
          <a:r>
            <a:rPr lang="en-US"/>
            <a:t>Each element influences the functioning of the entire system</a:t>
          </a:r>
        </a:p>
      </dgm:t>
    </dgm:pt>
    <dgm:pt modelId="{47D69946-DD40-4C56-A161-5AFF1C722F36}" type="parTrans" cxnId="{94CB3331-F786-445E-8DDC-14C87569A993}">
      <dgm:prSet/>
      <dgm:spPr/>
      <dgm:t>
        <a:bodyPr/>
        <a:lstStyle/>
        <a:p>
          <a:endParaRPr lang="en-US"/>
        </a:p>
      </dgm:t>
    </dgm:pt>
    <dgm:pt modelId="{602AF356-D86E-4F3E-AF51-07ED762A7E97}" type="sibTrans" cxnId="{94CB3331-F786-445E-8DDC-14C87569A993}">
      <dgm:prSet/>
      <dgm:spPr/>
      <dgm:t>
        <a:bodyPr/>
        <a:lstStyle/>
        <a:p>
          <a:endParaRPr lang="en-US"/>
        </a:p>
      </dgm:t>
    </dgm:pt>
    <dgm:pt modelId="{B434756D-0647-443B-93E3-0083A69CD1E2}">
      <dgm:prSet/>
      <dgm:spPr/>
      <dgm:t>
        <a:bodyPr/>
        <a:lstStyle/>
        <a:p>
          <a:r>
            <a:rPr lang="en-US"/>
            <a:t>Each element is affected by at least one other element in the system</a:t>
          </a:r>
        </a:p>
      </dgm:t>
    </dgm:pt>
    <dgm:pt modelId="{02306037-DE93-4929-9E20-E4B92BBC45D9}" type="parTrans" cxnId="{5D06C288-927A-41A8-A821-4F7D3BF4C750}">
      <dgm:prSet/>
      <dgm:spPr/>
      <dgm:t>
        <a:bodyPr/>
        <a:lstStyle/>
        <a:p>
          <a:endParaRPr lang="en-US"/>
        </a:p>
      </dgm:t>
    </dgm:pt>
    <dgm:pt modelId="{5804F85A-F96E-4326-8504-78F0F3A9D16E}" type="sibTrans" cxnId="{5D06C288-927A-41A8-A821-4F7D3BF4C750}">
      <dgm:prSet/>
      <dgm:spPr/>
      <dgm:t>
        <a:bodyPr/>
        <a:lstStyle/>
        <a:p>
          <a:endParaRPr lang="en-US"/>
        </a:p>
      </dgm:t>
    </dgm:pt>
    <dgm:pt modelId="{2208C42E-2D5A-4D49-9C4F-A114FFE7E40A}" type="pres">
      <dgm:prSet presAssocID="{81F0AAD3-880D-46DD-A598-8AC07C0B66EF}" presName="root" presStyleCnt="0">
        <dgm:presLayoutVars>
          <dgm:dir/>
          <dgm:resizeHandles val="exact"/>
        </dgm:presLayoutVars>
      </dgm:prSet>
      <dgm:spPr/>
    </dgm:pt>
    <dgm:pt modelId="{D94D70CC-3928-4143-A45C-9C79BA62A344}" type="pres">
      <dgm:prSet presAssocID="{0AB6F507-110B-4E16-9DCB-9F98B6DCD08A}" presName="compNode" presStyleCnt="0"/>
      <dgm:spPr/>
    </dgm:pt>
    <dgm:pt modelId="{1B750618-E4A4-42BA-8875-3BF10293621D}" type="pres">
      <dgm:prSet presAssocID="{0AB6F507-110B-4E16-9DCB-9F98B6DCD08A}" presName="bgRect" presStyleLbl="bgShp" presStyleIdx="0" presStyleCnt="6"/>
      <dgm:spPr/>
    </dgm:pt>
    <dgm:pt modelId="{0F5AB735-E6B0-4BA9-B376-1E3DD392C351}" type="pres">
      <dgm:prSet presAssocID="{0AB6F507-110B-4E16-9DCB-9F98B6DCD08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1A954211-D26D-4DC9-AD38-75F1D3D5546F}" type="pres">
      <dgm:prSet presAssocID="{0AB6F507-110B-4E16-9DCB-9F98B6DCD08A}" presName="spaceRect" presStyleCnt="0"/>
      <dgm:spPr/>
    </dgm:pt>
    <dgm:pt modelId="{B132E0FE-DE60-4BF9-B84D-CCD64B9FFB6C}" type="pres">
      <dgm:prSet presAssocID="{0AB6F507-110B-4E16-9DCB-9F98B6DCD08A}" presName="parTx" presStyleLbl="revTx" presStyleIdx="0" presStyleCnt="6">
        <dgm:presLayoutVars>
          <dgm:chMax val="0"/>
          <dgm:chPref val="0"/>
        </dgm:presLayoutVars>
      </dgm:prSet>
      <dgm:spPr/>
    </dgm:pt>
    <dgm:pt modelId="{7D975097-D653-4B85-A9E3-7E962C5C97F0}" type="pres">
      <dgm:prSet presAssocID="{C607CCB9-AE94-41CF-9A33-A728BD6F592E}" presName="sibTrans" presStyleCnt="0"/>
      <dgm:spPr/>
    </dgm:pt>
    <dgm:pt modelId="{037B2A4D-3064-4DC9-ABDF-6FC89DC41497}" type="pres">
      <dgm:prSet presAssocID="{C0EDA1FA-8FC1-4F28-A571-0C4922A8F60F}" presName="compNode" presStyleCnt="0"/>
      <dgm:spPr/>
    </dgm:pt>
    <dgm:pt modelId="{F4421C4A-9090-490D-906E-EC1F0968D888}" type="pres">
      <dgm:prSet presAssocID="{C0EDA1FA-8FC1-4F28-A571-0C4922A8F60F}" presName="bgRect" presStyleLbl="bgShp" presStyleIdx="1" presStyleCnt="6"/>
      <dgm:spPr/>
    </dgm:pt>
    <dgm:pt modelId="{42E16F88-DA99-426D-9409-58ECDD37D935}" type="pres">
      <dgm:prSet presAssocID="{C0EDA1FA-8FC1-4F28-A571-0C4922A8F60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C40248D-541E-44AD-8902-29AF164715E6}" type="pres">
      <dgm:prSet presAssocID="{C0EDA1FA-8FC1-4F28-A571-0C4922A8F60F}" presName="spaceRect" presStyleCnt="0"/>
      <dgm:spPr/>
    </dgm:pt>
    <dgm:pt modelId="{24933CFC-0719-4074-8BAD-1898E9B39259}" type="pres">
      <dgm:prSet presAssocID="{C0EDA1FA-8FC1-4F28-A571-0C4922A8F60F}" presName="parTx" presStyleLbl="revTx" presStyleIdx="1" presStyleCnt="6">
        <dgm:presLayoutVars>
          <dgm:chMax val="0"/>
          <dgm:chPref val="0"/>
        </dgm:presLayoutVars>
      </dgm:prSet>
      <dgm:spPr/>
    </dgm:pt>
    <dgm:pt modelId="{CF169A3D-CF84-4D36-B812-B3C8A85E2ADF}" type="pres">
      <dgm:prSet presAssocID="{D8461560-9F13-4E83-8518-79C33B90CF70}" presName="sibTrans" presStyleCnt="0"/>
      <dgm:spPr/>
    </dgm:pt>
    <dgm:pt modelId="{E096D62A-52C7-4DCB-8A6D-72C1BC0DD0B3}" type="pres">
      <dgm:prSet presAssocID="{7B4A423A-6ED1-4391-8064-7D0EE7762ABE}" presName="compNode" presStyleCnt="0"/>
      <dgm:spPr/>
    </dgm:pt>
    <dgm:pt modelId="{632C671C-5EB7-4962-8CE6-C85637B38510}" type="pres">
      <dgm:prSet presAssocID="{7B4A423A-6ED1-4391-8064-7D0EE7762ABE}" presName="bgRect" presStyleLbl="bgShp" presStyleIdx="2" presStyleCnt="6"/>
      <dgm:spPr/>
    </dgm:pt>
    <dgm:pt modelId="{0C740C7B-AA6E-4803-80B7-DFF1B65F891E}" type="pres">
      <dgm:prSet presAssocID="{7B4A423A-6ED1-4391-8064-7D0EE7762AB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7109BDD6-C1DA-4790-B65B-2BABFE795313}" type="pres">
      <dgm:prSet presAssocID="{7B4A423A-6ED1-4391-8064-7D0EE7762ABE}" presName="spaceRect" presStyleCnt="0"/>
      <dgm:spPr/>
    </dgm:pt>
    <dgm:pt modelId="{72A0000F-EB92-4900-98B0-6682267AD69C}" type="pres">
      <dgm:prSet presAssocID="{7B4A423A-6ED1-4391-8064-7D0EE7762ABE}" presName="parTx" presStyleLbl="revTx" presStyleIdx="2" presStyleCnt="6">
        <dgm:presLayoutVars>
          <dgm:chMax val="0"/>
          <dgm:chPref val="0"/>
        </dgm:presLayoutVars>
      </dgm:prSet>
      <dgm:spPr/>
    </dgm:pt>
    <dgm:pt modelId="{FAEB15EC-5E53-4EF8-A60A-CF9D03B8033C}" type="pres">
      <dgm:prSet presAssocID="{A767D31C-4E38-429E-8D8D-86400131EFA0}" presName="sibTrans" presStyleCnt="0"/>
      <dgm:spPr/>
    </dgm:pt>
    <dgm:pt modelId="{B76A1B1F-9629-4440-A4B7-50055416849F}" type="pres">
      <dgm:prSet presAssocID="{E98361D8-1A45-457B-B56A-CF3155ABC7F4}" presName="compNode" presStyleCnt="0"/>
      <dgm:spPr/>
    </dgm:pt>
    <dgm:pt modelId="{2C18CC32-A99E-45DC-BE60-3CEF33D33198}" type="pres">
      <dgm:prSet presAssocID="{E98361D8-1A45-457B-B56A-CF3155ABC7F4}" presName="bgRect" presStyleLbl="bgShp" presStyleIdx="3" presStyleCnt="6"/>
      <dgm:spPr/>
    </dgm:pt>
    <dgm:pt modelId="{E7A29D90-1FC8-4CC5-8015-0514A5E5DFFB}" type="pres">
      <dgm:prSet presAssocID="{E98361D8-1A45-457B-B56A-CF3155ABC7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3961B39C-EF2F-48F2-9CEB-AB47C044401D}" type="pres">
      <dgm:prSet presAssocID="{E98361D8-1A45-457B-B56A-CF3155ABC7F4}" presName="spaceRect" presStyleCnt="0"/>
      <dgm:spPr/>
    </dgm:pt>
    <dgm:pt modelId="{A9CEB13D-F459-4B8B-8B51-E1E834DC2842}" type="pres">
      <dgm:prSet presAssocID="{E98361D8-1A45-457B-B56A-CF3155ABC7F4}" presName="parTx" presStyleLbl="revTx" presStyleIdx="3" presStyleCnt="6">
        <dgm:presLayoutVars>
          <dgm:chMax val="0"/>
          <dgm:chPref val="0"/>
        </dgm:presLayoutVars>
      </dgm:prSet>
      <dgm:spPr/>
    </dgm:pt>
    <dgm:pt modelId="{01EC1450-119F-4F2D-A194-EC61350D5EBD}" type="pres">
      <dgm:prSet presAssocID="{B7EB9BF0-89B1-4E83-B71F-FEC9FBD3D04D}" presName="sibTrans" presStyleCnt="0"/>
      <dgm:spPr/>
    </dgm:pt>
    <dgm:pt modelId="{5A038B95-A64B-436C-BDBB-80F33FBC8DFF}" type="pres">
      <dgm:prSet presAssocID="{DC1C12F5-A316-458F-A82A-E50956D40FDE}" presName="compNode" presStyleCnt="0"/>
      <dgm:spPr/>
    </dgm:pt>
    <dgm:pt modelId="{D800CBA8-4248-4358-8011-02A786A69965}" type="pres">
      <dgm:prSet presAssocID="{DC1C12F5-A316-458F-A82A-E50956D40FDE}" presName="bgRect" presStyleLbl="bgShp" presStyleIdx="4" presStyleCnt="6"/>
      <dgm:spPr/>
    </dgm:pt>
    <dgm:pt modelId="{C438F6CD-6EE7-445E-ADBC-D8219200FFB6}" type="pres">
      <dgm:prSet presAssocID="{DC1C12F5-A316-458F-A82A-E50956D40FDE}" presName="iconRect" presStyleLbl="node1" presStyleIdx="4" presStyleCnt="6"/>
      <dgm:spPr>
        <a:ln>
          <a:noFill/>
        </a:ln>
      </dgm:spPr>
    </dgm:pt>
    <dgm:pt modelId="{D1526964-B6CB-4D3F-B1D6-56D304465577}" type="pres">
      <dgm:prSet presAssocID="{DC1C12F5-A316-458F-A82A-E50956D40FDE}" presName="spaceRect" presStyleCnt="0"/>
      <dgm:spPr/>
    </dgm:pt>
    <dgm:pt modelId="{A22C92A2-487F-46EF-A611-63296C4537F2}" type="pres">
      <dgm:prSet presAssocID="{DC1C12F5-A316-458F-A82A-E50956D40FDE}" presName="parTx" presStyleLbl="revTx" presStyleIdx="4" presStyleCnt="6">
        <dgm:presLayoutVars>
          <dgm:chMax val="0"/>
          <dgm:chPref val="0"/>
        </dgm:presLayoutVars>
      </dgm:prSet>
      <dgm:spPr/>
    </dgm:pt>
    <dgm:pt modelId="{D7911FA3-1747-44D3-B407-FD286CB709E1}" type="pres">
      <dgm:prSet presAssocID="{602AF356-D86E-4F3E-AF51-07ED762A7E97}" presName="sibTrans" presStyleCnt="0"/>
      <dgm:spPr/>
    </dgm:pt>
    <dgm:pt modelId="{6A80B1BE-8B2B-455B-9ECA-1638C89EE309}" type="pres">
      <dgm:prSet presAssocID="{B434756D-0647-443B-93E3-0083A69CD1E2}" presName="compNode" presStyleCnt="0"/>
      <dgm:spPr/>
    </dgm:pt>
    <dgm:pt modelId="{59D73538-9B79-4F39-A06A-945FCDCD2FBE}" type="pres">
      <dgm:prSet presAssocID="{B434756D-0647-443B-93E3-0083A69CD1E2}" presName="bgRect" presStyleLbl="bgShp" presStyleIdx="5" presStyleCnt="6"/>
      <dgm:spPr/>
    </dgm:pt>
    <dgm:pt modelId="{95906BE4-9A6F-459F-AF3E-C8F64A055EDD}" type="pres">
      <dgm:prSet presAssocID="{B434756D-0647-443B-93E3-0083A69CD1E2}" presName="iconRect" presStyleLbl="node1" presStyleIdx="5" presStyleCnt="6"/>
      <dgm:spPr>
        <a:ln>
          <a:noFill/>
        </a:ln>
      </dgm:spPr>
    </dgm:pt>
    <dgm:pt modelId="{6BCC3A84-40D9-422B-89F8-2405792685ED}" type="pres">
      <dgm:prSet presAssocID="{B434756D-0647-443B-93E3-0083A69CD1E2}" presName="spaceRect" presStyleCnt="0"/>
      <dgm:spPr/>
    </dgm:pt>
    <dgm:pt modelId="{BA20BD3A-E8EA-4B45-A11D-BB0F14411772}" type="pres">
      <dgm:prSet presAssocID="{B434756D-0647-443B-93E3-0083A69CD1E2}" presName="parTx" presStyleLbl="revTx" presStyleIdx="5" presStyleCnt="6">
        <dgm:presLayoutVars>
          <dgm:chMax val="0"/>
          <dgm:chPref val="0"/>
        </dgm:presLayoutVars>
      </dgm:prSet>
      <dgm:spPr/>
    </dgm:pt>
  </dgm:ptLst>
  <dgm:cxnLst>
    <dgm:cxn modelId="{146AC404-3C6E-4B18-A498-DBF0C4D067C0}" type="presOf" srcId="{B434756D-0647-443B-93E3-0083A69CD1E2}" destId="{BA20BD3A-E8EA-4B45-A11D-BB0F14411772}" srcOrd="0" destOrd="0" presId="urn:microsoft.com/office/officeart/2018/2/layout/IconVerticalSolidList"/>
    <dgm:cxn modelId="{B155682F-9D70-4CE1-8F62-2C3C88C16ABC}" type="presOf" srcId="{C0EDA1FA-8FC1-4F28-A571-0C4922A8F60F}" destId="{24933CFC-0719-4074-8BAD-1898E9B39259}" srcOrd="0" destOrd="0" presId="urn:microsoft.com/office/officeart/2018/2/layout/IconVerticalSolidList"/>
    <dgm:cxn modelId="{94CB3331-F786-445E-8DDC-14C87569A993}" srcId="{81F0AAD3-880D-46DD-A598-8AC07C0B66EF}" destId="{DC1C12F5-A316-458F-A82A-E50956D40FDE}" srcOrd="4" destOrd="0" parTransId="{47D69946-DD40-4C56-A161-5AFF1C722F36}" sibTransId="{602AF356-D86E-4F3E-AF51-07ED762A7E97}"/>
    <dgm:cxn modelId="{4EB20A44-A10E-48A2-9085-1EB956F2FCDF}" srcId="{81F0AAD3-880D-46DD-A598-8AC07C0B66EF}" destId="{7B4A423A-6ED1-4391-8064-7D0EE7762ABE}" srcOrd="2" destOrd="0" parTransId="{03A413F6-25FA-4910-87D5-0E4CA3E95DBC}" sibTransId="{A767D31C-4E38-429E-8D8D-86400131EFA0}"/>
    <dgm:cxn modelId="{B9B15E66-4832-4170-9771-BC911A54A817}" srcId="{81F0AAD3-880D-46DD-A598-8AC07C0B66EF}" destId="{0AB6F507-110B-4E16-9DCB-9F98B6DCD08A}" srcOrd="0" destOrd="0" parTransId="{009AC200-A6B9-4F8B-A5F1-54CE32EA084B}" sibTransId="{C607CCB9-AE94-41CF-9A33-A728BD6F592E}"/>
    <dgm:cxn modelId="{5D06C288-927A-41A8-A821-4F7D3BF4C750}" srcId="{81F0AAD3-880D-46DD-A598-8AC07C0B66EF}" destId="{B434756D-0647-443B-93E3-0083A69CD1E2}" srcOrd="5" destOrd="0" parTransId="{02306037-DE93-4929-9E20-E4B92BBC45D9}" sibTransId="{5804F85A-F96E-4326-8504-78F0F3A9D16E}"/>
    <dgm:cxn modelId="{D8D3B09C-BDE6-48AA-A63E-0946596A9CC5}" type="presOf" srcId="{DC1C12F5-A316-458F-A82A-E50956D40FDE}" destId="{A22C92A2-487F-46EF-A611-63296C4537F2}" srcOrd="0" destOrd="0" presId="urn:microsoft.com/office/officeart/2018/2/layout/IconVerticalSolidList"/>
    <dgm:cxn modelId="{0CC6B7B0-6514-4D50-8A1B-3C60F886AAF4}" srcId="{81F0AAD3-880D-46DD-A598-8AC07C0B66EF}" destId="{E98361D8-1A45-457B-B56A-CF3155ABC7F4}" srcOrd="3" destOrd="0" parTransId="{0E15AE24-25EE-4008-8A0E-D82B3ED7FD6B}" sibTransId="{B7EB9BF0-89B1-4E83-B71F-FEC9FBD3D04D}"/>
    <dgm:cxn modelId="{EEE402CB-D58E-492D-8982-2872269F8D61}" srcId="{81F0AAD3-880D-46DD-A598-8AC07C0B66EF}" destId="{C0EDA1FA-8FC1-4F28-A571-0C4922A8F60F}" srcOrd="1" destOrd="0" parTransId="{267E97B5-6BEF-401E-816D-4B9FCA95DD5C}" sibTransId="{D8461560-9F13-4E83-8518-79C33B90CF70}"/>
    <dgm:cxn modelId="{9F5FCBDF-EA1E-43FE-8EEE-F3FF807272AC}" type="presOf" srcId="{7B4A423A-6ED1-4391-8064-7D0EE7762ABE}" destId="{72A0000F-EB92-4900-98B0-6682267AD69C}" srcOrd="0" destOrd="0" presId="urn:microsoft.com/office/officeart/2018/2/layout/IconVerticalSolidList"/>
    <dgm:cxn modelId="{4708C5EA-6E7B-4AB8-9DA5-5ACF5A5B14E1}" type="presOf" srcId="{81F0AAD3-880D-46DD-A598-8AC07C0B66EF}" destId="{2208C42E-2D5A-4D49-9C4F-A114FFE7E40A}" srcOrd="0" destOrd="0" presId="urn:microsoft.com/office/officeart/2018/2/layout/IconVerticalSolidList"/>
    <dgm:cxn modelId="{FE4B29ED-7F0A-4FEE-97CA-925FDA6D4677}" type="presOf" srcId="{E98361D8-1A45-457B-B56A-CF3155ABC7F4}" destId="{A9CEB13D-F459-4B8B-8B51-E1E834DC2842}" srcOrd="0" destOrd="0" presId="urn:microsoft.com/office/officeart/2018/2/layout/IconVerticalSolidList"/>
    <dgm:cxn modelId="{5CA571FB-A558-4A64-989A-85E86FE280A8}" type="presOf" srcId="{0AB6F507-110B-4E16-9DCB-9F98B6DCD08A}" destId="{B132E0FE-DE60-4BF9-B84D-CCD64B9FFB6C}" srcOrd="0" destOrd="0" presId="urn:microsoft.com/office/officeart/2018/2/layout/IconVerticalSolidList"/>
    <dgm:cxn modelId="{8DFAED3B-4380-4877-90E5-8BB6499D14AA}" type="presParOf" srcId="{2208C42E-2D5A-4D49-9C4F-A114FFE7E40A}" destId="{D94D70CC-3928-4143-A45C-9C79BA62A344}" srcOrd="0" destOrd="0" presId="urn:microsoft.com/office/officeart/2018/2/layout/IconVerticalSolidList"/>
    <dgm:cxn modelId="{C4D1F450-D5D7-4293-9FDB-DE410FA3D825}" type="presParOf" srcId="{D94D70CC-3928-4143-A45C-9C79BA62A344}" destId="{1B750618-E4A4-42BA-8875-3BF10293621D}" srcOrd="0" destOrd="0" presId="urn:microsoft.com/office/officeart/2018/2/layout/IconVerticalSolidList"/>
    <dgm:cxn modelId="{61D95A2C-159C-419D-9FC5-DE2AFCCE0089}" type="presParOf" srcId="{D94D70CC-3928-4143-A45C-9C79BA62A344}" destId="{0F5AB735-E6B0-4BA9-B376-1E3DD392C351}" srcOrd="1" destOrd="0" presId="urn:microsoft.com/office/officeart/2018/2/layout/IconVerticalSolidList"/>
    <dgm:cxn modelId="{71DCC0E7-3017-4C3A-95C4-F270C91CE83D}" type="presParOf" srcId="{D94D70CC-3928-4143-A45C-9C79BA62A344}" destId="{1A954211-D26D-4DC9-AD38-75F1D3D5546F}" srcOrd="2" destOrd="0" presId="urn:microsoft.com/office/officeart/2018/2/layout/IconVerticalSolidList"/>
    <dgm:cxn modelId="{9B371DE1-382C-4FFC-B723-721E0C3EC77C}" type="presParOf" srcId="{D94D70CC-3928-4143-A45C-9C79BA62A344}" destId="{B132E0FE-DE60-4BF9-B84D-CCD64B9FFB6C}" srcOrd="3" destOrd="0" presId="urn:microsoft.com/office/officeart/2018/2/layout/IconVerticalSolidList"/>
    <dgm:cxn modelId="{E55449E6-3C9A-4719-B791-92C52DB9ECF0}" type="presParOf" srcId="{2208C42E-2D5A-4D49-9C4F-A114FFE7E40A}" destId="{7D975097-D653-4B85-A9E3-7E962C5C97F0}" srcOrd="1" destOrd="0" presId="urn:microsoft.com/office/officeart/2018/2/layout/IconVerticalSolidList"/>
    <dgm:cxn modelId="{75386E9D-E597-49FF-8615-507F4EB2F5F8}" type="presParOf" srcId="{2208C42E-2D5A-4D49-9C4F-A114FFE7E40A}" destId="{037B2A4D-3064-4DC9-ABDF-6FC89DC41497}" srcOrd="2" destOrd="0" presId="urn:microsoft.com/office/officeart/2018/2/layout/IconVerticalSolidList"/>
    <dgm:cxn modelId="{21523F8D-3E8B-47AE-B804-7C1FBDD2409A}" type="presParOf" srcId="{037B2A4D-3064-4DC9-ABDF-6FC89DC41497}" destId="{F4421C4A-9090-490D-906E-EC1F0968D888}" srcOrd="0" destOrd="0" presId="urn:microsoft.com/office/officeart/2018/2/layout/IconVerticalSolidList"/>
    <dgm:cxn modelId="{2F078AA9-9BD9-4312-BC51-54B3F2112357}" type="presParOf" srcId="{037B2A4D-3064-4DC9-ABDF-6FC89DC41497}" destId="{42E16F88-DA99-426D-9409-58ECDD37D935}" srcOrd="1" destOrd="0" presId="urn:microsoft.com/office/officeart/2018/2/layout/IconVerticalSolidList"/>
    <dgm:cxn modelId="{77596A49-2FF9-416B-9EF7-A14148B65567}" type="presParOf" srcId="{037B2A4D-3064-4DC9-ABDF-6FC89DC41497}" destId="{2C40248D-541E-44AD-8902-29AF164715E6}" srcOrd="2" destOrd="0" presId="urn:microsoft.com/office/officeart/2018/2/layout/IconVerticalSolidList"/>
    <dgm:cxn modelId="{043F643E-D2A3-4745-8A37-64A0B828D43E}" type="presParOf" srcId="{037B2A4D-3064-4DC9-ABDF-6FC89DC41497}" destId="{24933CFC-0719-4074-8BAD-1898E9B39259}" srcOrd="3" destOrd="0" presId="urn:microsoft.com/office/officeart/2018/2/layout/IconVerticalSolidList"/>
    <dgm:cxn modelId="{FE5F6538-E1A8-4583-ACDE-304CA9753E7A}" type="presParOf" srcId="{2208C42E-2D5A-4D49-9C4F-A114FFE7E40A}" destId="{CF169A3D-CF84-4D36-B812-B3C8A85E2ADF}" srcOrd="3" destOrd="0" presId="urn:microsoft.com/office/officeart/2018/2/layout/IconVerticalSolidList"/>
    <dgm:cxn modelId="{EE743AE2-4E92-4407-B546-5FBD5A7C6902}" type="presParOf" srcId="{2208C42E-2D5A-4D49-9C4F-A114FFE7E40A}" destId="{E096D62A-52C7-4DCB-8A6D-72C1BC0DD0B3}" srcOrd="4" destOrd="0" presId="urn:microsoft.com/office/officeart/2018/2/layout/IconVerticalSolidList"/>
    <dgm:cxn modelId="{C97A4191-D51C-41BC-B3A4-7A24DC22C0D4}" type="presParOf" srcId="{E096D62A-52C7-4DCB-8A6D-72C1BC0DD0B3}" destId="{632C671C-5EB7-4962-8CE6-C85637B38510}" srcOrd="0" destOrd="0" presId="urn:microsoft.com/office/officeart/2018/2/layout/IconVerticalSolidList"/>
    <dgm:cxn modelId="{769FDAAB-BE0E-46C5-AFC7-7E36E93E9B18}" type="presParOf" srcId="{E096D62A-52C7-4DCB-8A6D-72C1BC0DD0B3}" destId="{0C740C7B-AA6E-4803-80B7-DFF1B65F891E}" srcOrd="1" destOrd="0" presId="urn:microsoft.com/office/officeart/2018/2/layout/IconVerticalSolidList"/>
    <dgm:cxn modelId="{0F72280E-53FA-4F6D-B2E1-72E2F4347384}" type="presParOf" srcId="{E096D62A-52C7-4DCB-8A6D-72C1BC0DD0B3}" destId="{7109BDD6-C1DA-4790-B65B-2BABFE795313}" srcOrd="2" destOrd="0" presId="urn:microsoft.com/office/officeart/2018/2/layout/IconVerticalSolidList"/>
    <dgm:cxn modelId="{6958D096-081F-49F6-9E93-4601F42B06F8}" type="presParOf" srcId="{E096D62A-52C7-4DCB-8A6D-72C1BC0DD0B3}" destId="{72A0000F-EB92-4900-98B0-6682267AD69C}" srcOrd="3" destOrd="0" presId="urn:microsoft.com/office/officeart/2018/2/layout/IconVerticalSolidList"/>
    <dgm:cxn modelId="{063D5BDE-A3DC-4C0C-95D8-3FE382F51D2F}" type="presParOf" srcId="{2208C42E-2D5A-4D49-9C4F-A114FFE7E40A}" destId="{FAEB15EC-5E53-4EF8-A60A-CF9D03B8033C}" srcOrd="5" destOrd="0" presId="urn:microsoft.com/office/officeart/2018/2/layout/IconVerticalSolidList"/>
    <dgm:cxn modelId="{70BCD396-8DB7-4C8B-82B5-89A9D1FB627A}" type="presParOf" srcId="{2208C42E-2D5A-4D49-9C4F-A114FFE7E40A}" destId="{B76A1B1F-9629-4440-A4B7-50055416849F}" srcOrd="6" destOrd="0" presId="urn:microsoft.com/office/officeart/2018/2/layout/IconVerticalSolidList"/>
    <dgm:cxn modelId="{7663E047-FC85-467A-90F8-339E56EDA69E}" type="presParOf" srcId="{B76A1B1F-9629-4440-A4B7-50055416849F}" destId="{2C18CC32-A99E-45DC-BE60-3CEF33D33198}" srcOrd="0" destOrd="0" presId="urn:microsoft.com/office/officeart/2018/2/layout/IconVerticalSolidList"/>
    <dgm:cxn modelId="{C5E3EC9B-F876-41E6-89F1-21153EE07A4A}" type="presParOf" srcId="{B76A1B1F-9629-4440-A4B7-50055416849F}" destId="{E7A29D90-1FC8-4CC5-8015-0514A5E5DFFB}" srcOrd="1" destOrd="0" presId="urn:microsoft.com/office/officeart/2018/2/layout/IconVerticalSolidList"/>
    <dgm:cxn modelId="{7EEF8076-292D-494E-B75F-A31CBB7149BA}" type="presParOf" srcId="{B76A1B1F-9629-4440-A4B7-50055416849F}" destId="{3961B39C-EF2F-48F2-9CEB-AB47C044401D}" srcOrd="2" destOrd="0" presId="urn:microsoft.com/office/officeart/2018/2/layout/IconVerticalSolidList"/>
    <dgm:cxn modelId="{F2127F26-9A39-48AE-808F-C31A9B59170C}" type="presParOf" srcId="{B76A1B1F-9629-4440-A4B7-50055416849F}" destId="{A9CEB13D-F459-4B8B-8B51-E1E834DC2842}" srcOrd="3" destOrd="0" presId="urn:microsoft.com/office/officeart/2018/2/layout/IconVerticalSolidList"/>
    <dgm:cxn modelId="{3BFDF175-A8AF-4240-B84B-D0A9AA0CE81C}" type="presParOf" srcId="{2208C42E-2D5A-4D49-9C4F-A114FFE7E40A}" destId="{01EC1450-119F-4F2D-A194-EC61350D5EBD}" srcOrd="7" destOrd="0" presId="urn:microsoft.com/office/officeart/2018/2/layout/IconVerticalSolidList"/>
    <dgm:cxn modelId="{AC0534FD-3292-4BA9-BC20-8E067DAB0A4E}" type="presParOf" srcId="{2208C42E-2D5A-4D49-9C4F-A114FFE7E40A}" destId="{5A038B95-A64B-436C-BDBB-80F33FBC8DFF}" srcOrd="8" destOrd="0" presId="urn:microsoft.com/office/officeart/2018/2/layout/IconVerticalSolidList"/>
    <dgm:cxn modelId="{E45AD5E4-48DC-43ED-B4C1-D4BD91006380}" type="presParOf" srcId="{5A038B95-A64B-436C-BDBB-80F33FBC8DFF}" destId="{D800CBA8-4248-4358-8011-02A786A69965}" srcOrd="0" destOrd="0" presId="urn:microsoft.com/office/officeart/2018/2/layout/IconVerticalSolidList"/>
    <dgm:cxn modelId="{B5E790A7-E4AE-44E7-B685-4DDCE2211A58}" type="presParOf" srcId="{5A038B95-A64B-436C-BDBB-80F33FBC8DFF}" destId="{C438F6CD-6EE7-445E-ADBC-D8219200FFB6}" srcOrd="1" destOrd="0" presId="urn:microsoft.com/office/officeart/2018/2/layout/IconVerticalSolidList"/>
    <dgm:cxn modelId="{76CC4377-2B2A-4DC6-82D4-A16A5284F026}" type="presParOf" srcId="{5A038B95-A64B-436C-BDBB-80F33FBC8DFF}" destId="{D1526964-B6CB-4D3F-B1D6-56D304465577}" srcOrd="2" destOrd="0" presId="urn:microsoft.com/office/officeart/2018/2/layout/IconVerticalSolidList"/>
    <dgm:cxn modelId="{2FDE6E6A-CFFE-4173-B4D5-6E08367999F4}" type="presParOf" srcId="{5A038B95-A64B-436C-BDBB-80F33FBC8DFF}" destId="{A22C92A2-487F-46EF-A611-63296C4537F2}" srcOrd="3" destOrd="0" presId="urn:microsoft.com/office/officeart/2018/2/layout/IconVerticalSolidList"/>
    <dgm:cxn modelId="{1382DCB7-C161-43F4-BC61-75D1838181F3}" type="presParOf" srcId="{2208C42E-2D5A-4D49-9C4F-A114FFE7E40A}" destId="{D7911FA3-1747-44D3-B407-FD286CB709E1}" srcOrd="9" destOrd="0" presId="urn:microsoft.com/office/officeart/2018/2/layout/IconVerticalSolidList"/>
    <dgm:cxn modelId="{FD9932ED-1754-4E6D-8E40-C61265E7DCDE}" type="presParOf" srcId="{2208C42E-2D5A-4D49-9C4F-A114FFE7E40A}" destId="{6A80B1BE-8B2B-455B-9ECA-1638C89EE309}" srcOrd="10" destOrd="0" presId="urn:microsoft.com/office/officeart/2018/2/layout/IconVerticalSolidList"/>
    <dgm:cxn modelId="{5A590588-4B83-4012-BCE4-CF027CF2EE07}" type="presParOf" srcId="{6A80B1BE-8B2B-455B-9ECA-1638C89EE309}" destId="{59D73538-9B79-4F39-A06A-945FCDCD2FBE}" srcOrd="0" destOrd="0" presId="urn:microsoft.com/office/officeart/2018/2/layout/IconVerticalSolidList"/>
    <dgm:cxn modelId="{13F07377-4FEE-4B85-A661-C78EA958D57D}" type="presParOf" srcId="{6A80B1BE-8B2B-455B-9ECA-1638C89EE309}" destId="{95906BE4-9A6F-459F-AF3E-C8F64A055EDD}" srcOrd="1" destOrd="0" presId="urn:microsoft.com/office/officeart/2018/2/layout/IconVerticalSolidList"/>
    <dgm:cxn modelId="{CAD371DF-EADF-48A5-AB0C-E93C922B0733}" type="presParOf" srcId="{6A80B1BE-8B2B-455B-9ECA-1638C89EE309}" destId="{6BCC3A84-40D9-422B-89F8-2405792685ED}" srcOrd="2" destOrd="0" presId="urn:microsoft.com/office/officeart/2018/2/layout/IconVerticalSolidList"/>
    <dgm:cxn modelId="{18B09CE2-A4F3-42D4-A113-87DDD68A3536}" type="presParOf" srcId="{6A80B1BE-8B2B-455B-9ECA-1638C89EE309}" destId="{BA20BD3A-E8EA-4B45-A11D-BB0F144117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5A8DDDA-4A32-4B1C-A0D4-7BF2B113486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D791090-DA43-4D57-8088-3C8E2659674F}">
      <dgm:prSet/>
      <dgm:spPr>
        <a:solidFill>
          <a:schemeClr val="bg1"/>
        </a:solidFill>
      </dgm:spPr>
      <dgm:t>
        <a:bodyPr/>
        <a:lstStyle/>
        <a:p>
          <a:r>
            <a:rPr lang="en-US"/>
            <a:t>An information system is a collection of interrelated components that collects, processes, stores, analyses, and disseminates information for a specific purpose</a:t>
          </a:r>
        </a:p>
      </dgm:t>
    </dgm:pt>
    <dgm:pt modelId="{B630B7E8-6978-4EDE-93CC-94D56E738280}" type="parTrans" cxnId="{DB18F7A5-AAA2-4741-8B98-E03C124F236E}">
      <dgm:prSet/>
      <dgm:spPr/>
      <dgm:t>
        <a:bodyPr/>
        <a:lstStyle/>
        <a:p>
          <a:endParaRPr lang="en-US"/>
        </a:p>
      </dgm:t>
    </dgm:pt>
    <dgm:pt modelId="{D6F80339-B374-4FB6-866C-163961D32B28}" type="sibTrans" cxnId="{DB18F7A5-AAA2-4741-8B98-E03C124F236E}">
      <dgm:prSet/>
      <dgm:spPr/>
      <dgm:t>
        <a:bodyPr/>
        <a:lstStyle/>
        <a:p>
          <a:endParaRPr lang="en-US"/>
        </a:p>
      </dgm:t>
    </dgm:pt>
    <dgm:pt modelId="{A7200E52-3842-48F3-9471-D028987A4E11}">
      <dgm:prSet/>
      <dgm:spPr>
        <a:solidFill>
          <a:schemeClr val="accent1">
            <a:lumMod val="40000"/>
            <a:lumOff val="60000"/>
          </a:schemeClr>
        </a:solidFill>
      </dgm:spPr>
      <dgm:t>
        <a:bodyPr/>
        <a:lstStyle/>
        <a:p>
          <a:r>
            <a:rPr lang="en-US"/>
            <a:t>It has been said that the purpose of information systems is to get the right information to the right people, at the right time, in the right amount, and in the right format</a:t>
          </a:r>
        </a:p>
      </dgm:t>
    </dgm:pt>
    <dgm:pt modelId="{2AE4506B-095D-4971-92E3-064E5A760D20}" type="parTrans" cxnId="{3644DDF9-4084-4E25-95BC-EF075779A647}">
      <dgm:prSet/>
      <dgm:spPr/>
      <dgm:t>
        <a:bodyPr/>
        <a:lstStyle/>
        <a:p>
          <a:endParaRPr lang="en-US"/>
        </a:p>
      </dgm:t>
    </dgm:pt>
    <dgm:pt modelId="{68783763-EA60-412D-A958-ECA6BBDD884A}" type="sibTrans" cxnId="{3644DDF9-4084-4E25-95BC-EF075779A647}">
      <dgm:prSet/>
      <dgm:spPr/>
      <dgm:t>
        <a:bodyPr/>
        <a:lstStyle/>
        <a:p>
          <a:endParaRPr lang="en-US"/>
        </a:p>
      </dgm:t>
    </dgm:pt>
    <dgm:pt modelId="{CE1D31B9-B2C7-4D60-9AB1-952B02A046DB}">
      <dgm:prSet/>
      <dgm:spPr>
        <a:solidFill>
          <a:srgbClr val="00B0F0"/>
        </a:solidFill>
      </dgm:spPr>
      <dgm:t>
        <a:bodyPr/>
        <a:lstStyle/>
        <a:p>
          <a:r>
            <a:rPr lang="en-US"/>
            <a:t>For this reason, the term "information system" is typically used synonymously with "computer-based information system."  The basic components of computer-based information systems are hardware, software, network, database, procedures, and people</a:t>
          </a:r>
        </a:p>
      </dgm:t>
    </dgm:pt>
    <dgm:pt modelId="{AFF12054-9E77-40D6-83D5-5E9E18B57C4E}" type="parTrans" cxnId="{8E999711-ED9C-4385-B8DF-33073BA679FB}">
      <dgm:prSet/>
      <dgm:spPr/>
      <dgm:t>
        <a:bodyPr/>
        <a:lstStyle/>
        <a:p>
          <a:endParaRPr lang="en-US"/>
        </a:p>
      </dgm:t>
    </dgm:pt>
    <dgm:pt modelId="{50125EE7-3070-447A-A516-5782BDA30E3A}" type="sibTrans" cxnId="{8E999711-ED9C-4385-B8DF-33073BA679FB}">
      <dgm:prSet/>
      <dgm:spPr/>
      <dgm:t>
        <a:bodyPr/>
        <a:lstStyle/>
        <a:p>
          <a:endParaRPr lang="en-US"/>
        </a:p>
      </dgm:t>
    </dgm:pt>
    <dgm:pt modelId="{0C5954E9-282F-4C6E-894C-E3BCE1FC8B8E}" type="pres">
      <dgm:prSet presAssocID="{45A8DDDA-4A32-4B1C-A0D4-7BF2B113486A}" presName="linear" presStyleCnt="0">
        <dgm:presLayoutVars>
          <dgm:animLvl val="lvl"/>
          <dgm:resizeHandles val="exact"/>
        </dgm:presLayoutVars>
      </dgm:prSet>
      <dgm:spPr/>
    </dgm:pt>
    <dgm:pt modelId="{213FF66C-679B-4E98-892B-B3B87A62CCF4}" type="pres">
      <dgm:prSet presAssocID="{AD791090-DA43-4D57-8088-3C8E2659674F}" presName="parentText" presStyleLbl="node1" presStyleIdx="0" presStyleCnt="3">
        <dgm:presLayoutVars>
          <dgm:chMax val="0"/>
          <dgm:bulletEnabled val="1"/>
        </dgm:presLayoutVars>
      </dgm:prSet>
      <dgm:spPr/>
    </dgm:pt>
    <dgm:pt modelId="{BBD269DC-A7E3-47B7-B785-DE0B9E980767}" type="pres">
      <dgm:prSet presAssocID="{D6F80339-B374-4FB6-866C-163961D32B28}" presName="spacer" presStyleCnt="0"/>
      <dgm:spPr/>
    </dgm:pt>
    <dgm:pt modelId="{3E44EB71-8FA9-4169-A435-D96B6A09CD01}" type="pres">
      <dgm:prSet presAssocID="{A7200E52-3842-48F3-9471-D028987A4E11}" presName="parentText" presStyleLbl="node1" presStyleIdx="1" presStyleCnt="3">
        <dgm:presLayoutVars>
          <dgm:chMax val="0"/>
          <dgm:bulletEnabled val="1"/>
        </dgm:presLayoutVars>
      </dgm:prSet>
      <dgm:spPr/>
    </dgm:pt>
    <dgm:pt modelId="{18455939-5377-4B9A-BD78-FAE56B6F4294}" type="pres">
      <dgm:prSet presAssocID="{68783763-EA60-412D-A958-ECA6BBDD884A}" presName="spacer" presStyleCnt="0"/>
      <dgm:spPr/>
    </dgm:pt>
    <dgm:pt modelId="{686B0EF7-5314-4B89-8591-B10F2A1C07D9}" type="pres">
      <dgm:prSet presAssocID="{CE1D31B9-B2C7-4D60-9AB1-952B02A046DB}" presName="parentText" presStyleLbl="node1" presStyleIdx="2" presStyleCnt="3">
        <dgm:presLayoutVars>
          <dgm:chMax val="0"/>
          <dgm:bulletEnabled val="1"/>
        </dgm:presLayoutVars>
      </dgm:prSet>
      <dgm:spPr/>
    </dgm:pt>
  </dgm:ptLst>
  <dgm:cxnLst>
    <dgm:cxn modelId="{D7B83905-FF49-4B95-9584-622074F75EFD}" type="presOf" srcId="{45A8DDDA-4A32-4B1C-A0D4-7BF2B113486A}" destId="{0C5954E9-282F-4C6E-894C-E3BCE1FC8B8E}" srcOrd="0" destOrd="0" presId="urn:microsoft.com/office/officeart/2005/8/layout/vList2"/>
    <dgm:cxn modelId="{8E999711-ED9C-4385-B8DF-33073BA679FB}" srcId="{45A8DDDA-4A32-4B1C-A0D4-7BF2B113486A}" destId="{CE1D31B9-B2C7-4D60-9AB1-952B02A046DB}" srcOrd="2" destOrd="0" parTransId="{AFF12054-9E77-40D6-83D5-5E9E18B57C4E}" sibTransId="{50125EE7-3070-447A-A516-5782BDA30E3A}"/>
    <dgm:cxn modelId="{09E03B41-FADE-403C-A93F-3C66EE64CE30}" type="presOf" srcId="{AD791090-DA43-4D57-8088-3C8E2659674F}" destId="{213FF66C-679B-4E98-892B-B3B87A62CCF4}" srcOrd="0" destOrd="0" presId="urn:microsoft.com/office/officeart/2005/8/layout/vList2"/>
    <dgm:cxn modelId="{AF55FA4D-FA09-4238-B2AC-FF1D7C88007D}" type="presOf" srcId="{A7200E52-3842-48F3-9471-D028987A4E11}" destId="{3E44EB71-8FA9-4169-A435-D96B6A09CD01}" srcOrd="0" destOrd="0" presId="urn:microsoft.com/office/officeart/2005/8/layout/vList2"/>
    <dgm:cxn modelId="{DB18F7A5-AAA2-4741-8B98-E03C124F236E}" srcId="{45A8DDDA-4A32-4B1C-A0D4-7BF2B113486A}" destId="{AD791090-DA43-4D57-8088-3C8E2659674F}" srcOrd="0" destOrd="0" parTransId="{B630B7E8-6978-4EDE-93CC-94D56E738280}" sibTransId="{D6F80339-B374-4FB6-866C-163961D32B28}"/>
    <dgm:cxn modelId="{AAE51FB4-9F03-40B6-A837-476A0783B1E3}" type="presOf" srcId="{CE1D31B9-B2C7-4D60-9AB1-952B02A046DB}" destId="{686B0EF7-5314-4B89-8591-B10F2A1C07D9}" srcOrd="0" destOrd="0" presId="urn:microsoft.com/office/officeart/2005/8/layout/vList2"/>
    <dgm:cxn modelId="{3644DDF9-4084-4E25-95BC-EF075779A647}" srcId="{45A8DDDA-4A32-4B1C-A0D4-7BF2B113486A}" destId="{A7200E52-3842-48F3-9471-D028987A4E11}" srcOrd="1" destOrd="0" parTransId="{2AE4506B-095D-4971-92E3-064E5A760D20}" sibTransId="{68783763-EA60-412D-A958-ECA6BBDD884A}"/>
    <dgm:cxn modelId="{F7D3A17F-97D2-42AF-9953-7CE65EEF44C1}" type="presParOf" srcId="{0C5954E9-282F-4C6E-894C-E3BCE1FC8B8E}" destId="{213FF66C-679B-4E98-892B-B3B87A62CCF4}" srcOrd="0" destOrd="0" presId="urn:microsoft.com/office/officeart/2005/8/layout/vList2"/>
    <dgm:cxn modelId="{988BB76D-E9D5-4BC4-B288-642332C8732C}" type="presParOf" srcId="{0C5954E9-282F-4C6E-894C-E3BCE1FC8B8E}" destId="{BBD269DC-A7E3-47B7-B785-DE0B9E980767}" srcOrd="1" destOrd="0" presId="urn:microsoft.com/office/officeart/2005/8/layout/vList2"/>
    <dgm:cxn modelId="{8C6229B0-0A9C-4678-8A2E-4F20BBFA069B}" type="presParOf" srcId="{0C5954E9-282F-4C6E-894C-E3BCE1FC8B8E}" destId="{3E44EB71-8FA9-4169-A435-D96B6A09CD01}" srcOrd="2" destOrd="0" presId="urn:microsoft.com/office/officeart/2005/8/layout/vList2"/>
    <dgm:cxn modelId="{39345F6D-6581-43C0-88B3-2EC251C8BCCB}" type="presParOf" srcId="{0C5954E9-282F-4C6E-894C-E3BCE1FC8B8E}" destId="{18455939-5377-4B9A-BD78-FAE56B6F4294}" srcOrd="3" destOrd="0" presId="urn:microsoft.com/office/officeart/2005/8/layout/vList2"/>
    <dgm:cxn modelId="{9EFE4583-BAB1-4018-BFC8-83915164DC68}" type="presParOf" srcId="{0C5954E9-282F-4C6E-894C-E3BCE1FC8B8E}" destId="{686B0EF7-5314-4B89-8591-B10F2A1C07D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CF11879-316E-4EDC-91C2-2C9CDC6548A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7A9DD3-6792-4A72-8AF2-E502E2A55E36}">
      <dgm:prSet custT="1"/>
      <dgm:spPr/>
      <dgm:t>
        <a:bodyPr/>
        <a:lstStyle/>
        <a:p>
          <a:r>
            <a:rPr lang="en-US" sz="1600"/>
            <a:t>Hardware consists of everything in the physical layer of the information system</a:t>
          </a:r>
        </a:p>
      </dgm:t>
    </dgm:pt>
    <dgm:pt modelId="{1D6AD259-2E29-4F06-A799-7B0C2D7D0F8E}" type="parTrans" cxnId="{B8B4B9B6-2622-4951-BF22-B853F61660EB}">
      <dgm:prSet/>
      <dgm:spPr/>
      <dgm:t>
        <a:bodyPr/>
        <a:lstStyle/>
        <a:p>
          <a:endParaRPr lang="en-US" sz="2800"/>
        </a:p>
      </dgm:t>
    </dgm:pt>
    <dgm:pt modelId="{859B215B-B5D4-45EB-88BE-B9A8C6BB73E2}" type="sibTrans" cxnId="{B8B4B9B6-2622-4951-BF22-B853F61660EB}">
      <dgm:prSet/>
      <dgm:spPr/>
      <dgm:t>
        <a:bodyPr/>
        <a:lstStyle/>
        <a:p>
          <a:endParaRPr lang="en-US" sz="2800"/>
        </a:p>
      </dgm:t>
    </dgm:pt>
    <dgm:pt modelId="{E1F6BF42-67F7-4C2F-B7E3-6F55ACCB7F82}">
      <dgm:prSet custT="1"/>
      <dgm:spPr/>
      <dgm:t>
        <a:bodyPr/>
        <a:lstStyle/>
        <a:p>
          <a:r>
            <a:rPr lang="en-US" sz="1600"/>
            <a:t>Software refers to the programs that control the hardware and produce the desired information or results</a:t>
          </a:r>
        </a:p>
      </dgm:t>
    </dgm:pt>
    <dgm:pt modelId="{94498A13-05F1-4ACF-A775-0ADC5C56EFFE}" type="parTrans" cxnId="{D9E6CE00-ADDB-44C7-BEEC-037BA78FC7E2}">
      <dgm:prSet/>
      <dgm:spPr/>
      <dgm:t>
        <a:bodyPr/>
        <a:lstStyle/>
        <a:p>
          <a:endParaRPr lang="en-US" sz="2800"/>
        </a:p>
      </dgm:t>
    </dgm:pt>
    <dgm:pt modelId="{0C1CC5DB-977C-4981-BF57-978BA623447C}" type="sibTrans" cxnId="{D9E6CE00-ADDB-44C7-BEEC-037BA78FC7E2}">
      <dgm:prSet/>
      <dgm:spPr/>
      <dgm:t>
        <a:bodyPr/>
        <a:lstStyle/>
        <a:p>
          <a:endParaRPr lang="en-US" sz="2800"/>
        </a:p>
      </dgm:t>
    </dgm:pt>
    <dgm:pt modelId="{450982C8-4CE9-4316-B872-2C78660AA39A}">
      <dgm:prSet custT="1"/>
      <dgm:spPr/>
      <dgm:t>
        <a:bodyPr/>
        <a:lstStyle/>
        <a:p>
          <a:r>
            <a:rPr lang="en-US" sz="1600"/>
            <a:t>Database: A database is a collection of related files, tables, relations, and so on, that stores data and the associations among them</a:t>
          </a:r>
        </a:p>
      </dgm:t>
    </dgm:pt>
    <dgm:pt modelId="{3DC5CCC9-D6F9-4B45-99A3-A176210599AB}" type="parTrans" cxnId="{BC97A7A4-D63D-4FD1-8D6A-ADDA1F6B8560}">
      <dgm:prSet/>
      <dgm:spPr/>
      <dgm:t>
        <a:bodyPr/>
        <a:lstStyle/>
        <a:p>
          <a:endParaRPr lang="en-US" sz="2800"/>
        </a:p>
      </dgm:t>
    </dgm:pt>
    <dgm:pt modelId="{5ABE7483-64AB-43A7-92B1-4445130096D3}" type="sibTrans" cxnId="{BC97A7A4-D63D-4FD1-8D6A-ADDA1F6B8560}">
      <dgm:prSet/>
      <dgm:spPr/>
      <dgm:t>
        <a:bodyPr/>
        <a:lstStyle/>
        <a:p>
          <a:endParaRPr lang="en-US" sz="2800"/>
        </a:p>
      </dgm:t>
    </dgm:pt>
    <dgm:pt modelId="{AC3202AE-20AC-476F-BCDB-C2009381AE72}">
      <dgm:prSet custT="1"/>
      <dgm:spPr/>
      <dgm:t>
        <a:bodyPr/>
        <a:lstStyle/>
        <a:p>
          <a:r>
            <a:rPr lang="en-US" sz="1600" dirty="0"/>
            <a:t>Network: A network is a collection of computers and devices connected via communications devices and transmission media that permits resource sharing</a:t>
          </a:r>
        </a:p>
      </dgm:t>
    </dgm:pt>
    <dgm:pt modelId="{CDC1A506-9484-4F95-9E3F-E2CDA706E67A}" type="parTrans" cxnId="{55A20C45-7CED-4A14-AD47-C88229920460}">
      <dgm:prSet/>
      <dgm:spPr/>
      <dgm:t>
        <a:bodyPr/>
        <a:lstStyle/>
        <a:p>
          <a:endParaRPr lang="en-US" sz="2800"/>
        </a:p>
      </dgm:t>
    </dgm:pt>
    <dgm:pt modelId="{7A6280E3-CA96-4F76-86D1-A20939F27CF7}" type="sibTrans" cxnId="{55A20C45-7CED-4A14-AD47-C88229920460}">
      <dgm:prSet/>
      <dgm:spPr/>
      <dgm:t>
        <a:bodyPr/>
        <a:lstStyle/>
        <a:p>
          <a:endParaRPr lang="en-US" sz="2800"/>
        </a:p>
      </dgm:t>
    </dgm:pt>
    <dgm:pt modelId="{AC9B79D4-D982-4C96-B8A3-0BA7BBF4D95B}">
      <dgm:prSet custT="1"/>
      <dgm:spPr/>
      <dgm:t>
        <a:bodyPr/>
        <a:lstStyle/>
        <a:p>
          <a:r>
            <a:rPr lang="en-US" sz="1600"/>
            <a:t>People who have an interest in an information system are called stakeholders</a:t>
          </a:r>
        </a:p>
      </dgm:t>
    </dgm:pt>
    <dgm:pt modelId="{4A96E1FE-8A68-48F7-A6C4-837E22D5184E}" type="parTrans" cxnId="{64D565CB-3A95-4A18-AFD4-C76B0325612D}">
      <dgm:prSet/>
      <dgm:spPr/>
      <dgm:t>
        <a:bodyPr/>
        <a:lstStyle/>
        <a:p>
          <a:endParaRPr lang="en-US" sz="2800"/>
        </a:p>
      </dgm:t>
    </dgm:pt>
    <dgm:pt modelId="{3362D4B7-1B56-4722-BA0B-0FBC8E78071D}" type="sibTrans" cxnId="{64D565CB-3A95-4A18-AFD4-C76B0325612D}">
      <dgm:prSet/>
      <dgm:spPr/>
      <dgm:t>
        <a:bodyPr/>
        <a:lstStyle/>
        <a:p>
          <a:endParaRPr lang="en-US" sz="2800"/>
        </a:p>
      </dgm:t>
    </dgm:pt>
    <dgm:pt modelId="{5F4B6373-6FBA-4C0E-9746-4BC648EB980F}">
      <dgm:prSet custT="1"/>
      <dgm:spPr/>
      <dgm:t>
        <a:bodyPr/>
        <a:lstStyle/>
        <a:p>
          <a:r>
            <a:rPr lang="en-US" sz="1600" dirty="0"/>
            <a:t>Procedures are the instructions for combining other components to process data and generate the desired output</a:t>
          </a:r>
        </a:p>
      </dgm:t>
    </dgm:pt>
    <dgm:pt modelId="{0830E451-F0F8-4860-889B-0E47EA1430EE}" type="parTrans" cxnId="{065AEF83-A4DD-4304-A10C-F8A0EDFF4C25}">
      <dgm:prSet/>
      <dgm:spPr/>
      <dgm:t>
        <a:bodyPr/>
        <a:lstStyle/>
        <a:p>
          <a:endParaRPr lang="en-US" sz="2800"/>
        </a:p>
      </dgm:t>
    </dgm:pt>
    <dgm:pt modelId="{13792163-CD8E-48E5-ADEC-C5C312C14EE4}" type="sibTrans" cxnId="{065AEF83-A4DD-4304-A10C-F8A0EDFF4C25}">
      <dgm:prSet/>
      <dgm:spPr/>
      <dgm:t>
        <a:bodyPr/>
        <a:lstStyle/>
        <a:p>
          <a:endParaRPr lang="en-US" sz="2800"/>
        </a:p>
      </dgm:t>
    </dgm:pt>
    <dgm:pt modelId="{B0C3BB70-0C19-409F-AA63-BFB89C4B257C}" type="pres">
      <dgm:prSet presAssocID="{9CF11879-316E-4EDC-91C2-2C9CDC6548AA}" presName="root" presStyleCnt="0">
        <dgm:presLayoutVars>
          <dgm:dir/>
          <dgm:resizeHandles val="exact"/>
        </dgm:presLayoutVars>
      </dgm:prSet>
      <dgm:spPr/>
    </dgm:pt>
    <dgm:pt modelId="{A52AA6FD-0D71-444F-AB92-E9D700447DE9}" type="pres">
      <dgm:prSet presAssocID="{9CF11879-316E-4EDC-91C2-2C9CDC6548AA}" presName="container" presStyleCnt="0">
        <dgm:presLayoutVars>
          <dgm:dir/>
          <dgm:resizeHandles val="exact"/>
        </dgm:presLayoutVars>
      </dgm:prSet>
      <dgm:spPr/>
    </dgm:pt>
    <dgm:pt modelId="{C84E4DE4-42E9-42F5-8F69-BF6B2D33A092}" type="pres">
      <dgm:prSet presAssocID="{1F7A9DD3-6792-4A72-8AF2-E502E2A55E36}" presName="compNode" presStyleCnt="0"/>
      <dgm:spPr/>
    </dgm:pt>
    <dgm:pt modelId="{BE49D436-F016-4D3A-A8BC-50F952241833}" type="pres">
      <dgm:prSet presAssocID="{1F7A9DD3-6792-4A72-8AF2-E502E2A55E36}" presName="iconBgRect" presStyleLbl="bgShp" presStyleIdx="0" presStyleCnt="6"/>
      <dgm:spPr/>
    </dgm:pt>
    <dgm:pt modelId="{F61E22F7-5051-4D30-A685-60FB70806346}" type="pres">
      <dgm:prSet presAssocID="{1F7A9DD3-6792-4A72-8AF2-E502E2A55E3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883BFF7-F2B3-4441-916C-05990C78D404}" type="pres">
      <dgm:prSet presAssocID="{1F7A9DD3-6792-4A72-8AF2-E502E2A55E36}" presName="spaceRect" presStyleCnt="0"/>
      <dgm:spPr/>
    </dgm:pt>
    <dgm:pt modelId="{6B5B5600-5C82-4F42-9DBE-081452E3AB2B}" type="pres">
      <dgm:prSet presAssocID="{1F7A9DD3-6792-4A72-8AF2-E502E2A55E36}" presName="textRect" presStyleLbl="revTx" presStyleIdx="0" presStyleCnt="6">
        <dgm:presLayoutVars>
          <dgm:chMax val="1"/>
          <dgm:chPref val="1"/>
        </dgm:presLayoutVars>
      </dgm:prSet>
      <dgm:spPr/>
    </dgm:pt>
    <dgm:pt modelId="{3E266A0A-A000-49D5-BD90-84560A7823B8}" type="pres">
      <dgm:prSet presAssocID="{859B215B-B5D4-45EB-88BE-B9A8C6BB73E2}" presName="sibTrans" presStyleLbl="sibTrans2D1" presStyleIdx="0" presStyleCnt="0"/>
      <dgm:spPr/>
    </dgm:pt>
    <dgm:pt modelId="{A5DE9D44-696A-42BB-B397-A1C89B51BA6F}" type="pres">
      <dgm:prSet presAssocID="{E1F6BF42-67F7-4C2F-B7E3-6F55ACCB7F82}" presName="compNode" presStyleCnt="0"/>
      <dgm:spPr/>
    </dgm:pt>
    <dgm:pt modelId="{F131C01B-FE71-449A-9DDA-7F2F8CEE8366}" type="pres">
      <dgm:prSet presAssocID="{E1F6BF42-67F7-4C2F-B7E3-6F55ACCB7F82}" presName="iconBgRect" presStyleLbl="bgShp" presStyleIdx="1" presStyleCnt="6"/>
      <dgm:spPr/>
    </dgm:pt>
    <dgm:pt modelId="{4710FE97-CC6E-4A5D-B037-077880FEF97D}" type="pres">
      <dgm:prSet presAssocID="{E1F6BF42-67F7-4C2F-B7E3-6F55ACCB7F8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59D0161-D8AE-44EA-9C21-4338F79DDC67}" type="pres">
      <dgm:prSet presAssocID="{E1F6BF42-67F7-4C2F-B7E3-6F55ACCB7F82}" presName="spaceRect" presStyleCnt="0"/>
      <dgm:spPr/>
    </dgm:pt>
    <dgm:pt modelId="{54803F3F-C8C1-4BD6-9CA9-E8266AAA9364}" type="pres">
      <dgm:prSet presAssocID="{E1F6BF42-67F7-4C2F-B7E3-6F55ACCB7F82}" presName="textRect" presStyleLbl="revTx" presStyleIdx="1" presStyleCnt="6">
        <dgm:presLayoutVars>
          <dgm:chMax val="1"/>
          <dgm:chPref val="1"/>
        </dgm:presLayoutVars>
      </dgm:prSet>
      <dgm:spPr/>
    </dgm:pt>
    <dgm:pt modelId="{4A7BB0E7-3CB6-4883-A314-95374C4CCB92}" type="pres">
      <dgm:prSet presAssocID="{0C1CC5DB-977C-4981-BF57-978BA623447C}" presName="sibTrans" presStyleLbl="sibTrans2D1" presStyleIdx="0" presStyleCnt="0"/>
      <dgm:spPr/>
    </dgm:pt>
    <dgm:pt modelId="{6781B803-F56A-49C2-AE32-8BBE8756B259}" type="pres">
      <dgm:prSet presAssocID="{450982C8-4CE9-4316-B872-2C78660AA39A}" presName="compNode" presStyleCnt="0"/>
      <dgm:spPr/>
    </dgm:pt>
    <dgm:pt modelId="{2F245D0F-C388-4953-B176-3D03B488ADA3}" type="pres">
      <dgm:prSet presAssocID="{450982C8-4CE9-4316-B872-2C78660AA39A}" presName="iconBgRect" presStyleLbl="bgShp" presStyleIdx="2" presStyleCnt="6"/>
      <dgm:spPr/>
    </dgm:pt>
    <dgm:pt modelId="{6D036D0A-D1DD-4164-9100-545E3168F89B}" type="pres">
      <dgm:prSet presAssocID="{450982C8-4CE9-4316-B872-2C78660AA39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FD3A5CC-6416-4620-B99E-050BC51105AB}" type="pres">
      <dgm:prSet presAssocID="{450982C8-4CE9-4316-B872-2C78660AA39A}" presName="spaceRect" presStyleCnt="0"/>
      <dgm:spPr/>
    </dgm:pt>
    <dgm:pt modelId="{EFB5F01F-2D5E-475C-ACC0-C6FF1CA8CA8A}" type="pres">
      <dgm:prSet presAssocID="{450982C8-4CE9-4316-B872-2C78660AA39A}" presName="textRect" presStyleLbl="revTx" presStyleIdx="2" presStyleCnt="6">
        <dgm:presLayoutVars>
          <dgm:chMax val="1"/>
          <dgm:chPref val="1"/>
        </dgm:presLayoutVars>
      </dgm:prSet>
      <dgm:spPr/>
    </dgm:pt>
    <dgm:pt modelId="{57CE3116-F724-412F-AA57-745788F9C6AA}" type="pres">
      <dgm:prSet presAssocID="{5ABE7483-64AB-43A7-92B1-4445130096D3}" presName="sibTrans" presStyleLbl="sibTrans2D1" presStyleIdx="0" presStyleCnt="0"/>
      <dgm:spPr/>
    </dgm:pt>
    <dgm:pt modelId="{E5F65EEF-77A6-4E79-B842-12E407757533}" type="pres">
      <dgm:prSet presAssocID="{AC3202AE-20AC-476F-BCDB-C2009381AE72}" presName="compNode" presStyleCnt="0"/>
      <dgm:spPr/>
    </dgm:pt>
    <dgm:pt modelId="{9B21EC99-6E17-45F9-8164-8A31E35D0821}" type="pres">
      <dgm:prSet presAssocID="{AC3202AE-20AC-476F-BCDB-C2009381AE72}" presName="iconBgRect" presStyleLbl="bgShp" presStyleIdx="3" presStyleCnt="6"/>
      <dgm:spPr/>
    </dgm:pt>
    <dgm:pt modelId="{A4965C2E-3C1F-43D3-A1FA-6CE1014460DF}" type="pres">
      <dgm:prSet presAssocID="{AC3202AE-20AC-476F-BCDB-C2009381AE7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6AC0B39F-61BF-43B5-B35E-1A28CDC94D0E}" type="pres">
      <dgm:prSet presAssocID="{AC3202AE-20AC-476F-BCDB-C2009381AE72}" presName="spaceRect" presStyleCnt="0"/>
      <dgm:spPr/>
    </dgm:pt>
    <dgm:pt modelId="{377C86EE-9038-4655-994C-88EBC651D5C3}" type="pres">
      <dgm:prSet presAssocID="{AC3202AE-20AC-476F-BCDB-C2009381AE72}" presName="textRect" presStyleLbl="revTx" presStyleIdx="3" presStyleCnt="6" custLinFactNeighborX="-3414" custLinFactNeighborY="31036">
        <dgm:presLayoutVars>
          <dgm:chMax val="1"/>
          <dgm:chPref val="1"/>
        </dgm:presLayoutVars>
      </dgm:prSet>
      <dgm:spPr/>
    </dgm:pt>
    <dgm:pt modelId="{4A2FEB1A-785A-4C2A-A7AD-91CA2B5EAD48}" type="pres">
      <dgm:prSet presAssocID="{7A6280E3-CA96-4F76-86D1-A20939F27CF7}" presName="sibTrans" presStyleLbl="sibTrans2D1" presStyleIdx="0" presStyleCnt="0"/>
      <dgm:spPr/>
    </dgm:pt>
    <dgm:pt modelId="{CD7754C1-D707-4467-808F-8F048A70A0B6}" type="pres">
      <dgm:prSet presAssocID="{AC9B79D4-D982-4C96-B8A3-0BA7BBF4D95B}" presName="compNode" presStyleCnt="0"/>
      <dgm:spPr/>
    </dgm:pt>
    <dgm:pt modelId="{BB9F1F9E-93AC-486E-A605-C38D8031638A}" type="pres">
      <dgm:prSet presAssocID="{AC9B79D4-D982-4C96-B8A3-0BA7BBF4D95B}" presName="iconBgRect" presStyleLbl="bgShp" presStyleIdx="4" presStyleCnt="6"/>
      <dgm:spPr/>
    </dgm:pt>
    <dgm:pt modelId="{C0493775-48EB-4321-91F5-629F399F8F3B}" type="pres">
      <dgm:prSet presAssocID="{AC9B79D4-D982-4C96-B8A3-0BA7BBF4D95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74652AD3-111E-4726-8B2A-C505B423E847}" type="pres">
      <dgm:prSet presAssocID="{AC9B79D4-D982-4C96-B8A3-0BA7BBF4D95B}" presName="spaceRect" presStyleCnt="0"/>
      <dgm:spPr/>
    </dgm:pt>
    <dgm:pt modelId="{350B81B9-F6D1-4629-BD25-322BE4C23240}" type="pres">
      <dgm:prSet presAssocID="{AC9B79D4-D982-4C96-B8A3-0BA7BBF4D95B}" presName="textRect" presStyleLbl="revTx" presStyleIdx="4" presStyleCnt="6">
        <dgm:presLayoutVars>
          <dgm:chMax val="1"/>
          <dgm:chPref val="1"/>
        </dgm:presLayoutVars>
      </dgm:prSet>
      <dgm:spPr/>
    </dgm:pt>
    <dgm:pt modelId="{FA9260AA-7827-4F4B-9770-E9C28E9A660E}" type="pres">
      <dgm:prSet presAssocID="{3362D4B7-1B56-4722-BA0B-0FBC8E78071D}" presName="sibTrans" presStyleLbl="sibTrans2D1" presStyleIdx="0" presStyleCnt="0"/>
      <dgm:spPr/>
    </dgm:pt>
    <dgm:pt modelId="{8BC618F8-0776-4487-B83D-50B363CB0B0C}" type="pres">
      <dgm:prSet presAssocID="{5F4B6373-6FBA-4C0E-9746-4BC648EB980F}" presName="compNode" presStyleCnt="0"/>
      <dgm:spPr/>
    </dgm:pt>
    <dgm:pt modelId="{B1177BD2-C7E6-4DE1-8467-845636033DDD}" type="pres">
      <dgm:prSet presAssocID="{5F4B6373-6FBA-4C0E-9746-4BC648EB980F}" presName="iconBgRect" presStyleLbl="bgShp" presStyleIdx="5" presStyleCnt="6"/>
      <dgm:spPr/>
    </dgm:pt>
    <dgm:pt modelId="{4E58EDB8-C2DE-47E7-B420-9C5244E6B8AF}" type="pres">
      <dgm:prSet presAssocID="{5F4B6373-6FBA-4C0E-9746-4BC648EB980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EBF4CED0-8E00-42CB-BCFB-C5E9D88D148F}" type="pres">
      <dgm:prSet presAssocID="{5F4B6373-6FBA-4C0E-9746-4BC648EB980F}" presName="spaceRect" presStyleCnt="0"/>
      <dgm:spPr/>
    </dgm:pt>
    <dgm:pt modelId="{B8426108-3F2A-448A-AB4F-6FF67F133BC0}" type="pres">
      <dgm:prSet presAssocID="{5F4B6373-6FBA-4C0E-9746-4BC648EB980F}" presName="textRect" presStyleLbl="revTx" presStyleIdx="5" presStyleCnt="6" custLinFactNeighborX="-1951" custLinFactNeighborY="25289">
        <dgm:presLayoutVars>
          <dgm:chMax val="1"/>
          <dgm:chPref val="1"/>
        </dgm:presLayoutVars>
      </dgm:prSet>
      <dgm:spPr/>
    </dgm:pt>
  </dgm:ptLst>
  <dgm:cxnLst>
    <dgm:cxn modelId="{D9E6CE00-ADDB-44C7-BEEC-037BA78FC7E2}" srcId="{9CF11879-316E-4EDC-91C2-2C9CDC6548AA}" destId="{E1F6BF42-67F7-4C2F-B7E3-6F55ACCB7F82}" srcOrd="1" destOrd="0" parTransId="{94498A13-05F1-4ACF-A775-0ADC5C56EFFE}" sibTransId="{0C1CC5DB-977C-4981-BF57-978BA623447C}"/>
    <dgm:cxn modelId="{E4CB8010-E8F8-4D76-AC96-23FAB948AA0A}" type="presOf" srcId="{5F4B6373-6FBA-4C0E-9746-4BC648EB980F}" destId="{B8426108-3F2A-448A-AB4F-6FF67F133BC0}" srcOrd="0" destOrd="0" presId="urn:microsoft.com/office/officeart/2018/2/layout/IconCircleList"/>
    <dgm:cxn modelId="{8BFCE714-2136-49DC-9AC2-5340D6E7E754}" type="presOf" srcId="{AC9B79D4-D982-4C96-B8A3-0BA7BBF4D95B}" destId="{350B81B9-F6D1-4629-BD25-322BE4C23240}" srcOrd="0" destOrd="0" presId="urn:microsoft.com/office/officeart/2018/2/layout/IconCircleList"/>
    <dgm:cxn modelId="{691BAC1A-CA37-4F04-9F26-D2D97A7E400D}" type="presOf" srcId="{5ABE7483-64AB-43A7-92B1-4445130096D3}" destId="{57CE3116-F724-412F-AA57-745788F9C6AA}" srcOrd="0" destOrd="0" presId="urn:microsoft.com/office/officeart/2018/2/layout/IconCircleList"/>
    <dgm:cxn modelId="{D06C8925-322B-48B0-93E4-CD7D7DABF8AE}" type="presOf" srcId="{AC3202AE-20AC-476F-BCDB-C2009381AE72}" destId="{377C86EE-9038-4655-994C-88EBC651D5C3}" srcOrd="0" destOrd="0" presId="urn:microsoft.com/office/officeart/2018/2/layout/IconCircleList"/>
    <dgm:cxn modelId="{FD11452F-2F78-4C75-B9D0-894ADA6E6101}" type="presOf" srcId="{450982C8-4CE9-4316-B872-2C78660AA39A}" destId="{EFB5F01F-2D5E-475C-ACC0-C6FF1CA8CA8A}" srcOrd="0" destOrd="0" presId="urn:microsoft.com/office/officeart/2018/2/layout/IconCircleList"/>
    <dgm:cxn modelId="{93A01E5D-4F83-4567-A88F-1A1CC2DB354C}" type="presOf" srcId="{0C1CC5DB-977C-4981-BF57-978BA623447C}" destId="{4A7BB0E7-3CB6-4883-A314-95374C4CCB92}" srcOrd="0" destOrd="0" presId="urn:microsoft.com/office/officeart/2018/2/layout/IconCircleList"/>
    <dgm:cxn modelId="{F8984E60-355A-445A-B24F-B84E26A99B62}" type="presOf" srcId="{859B215B-B5D4-45EB-88BE-B9A8C6BB73E2}" destId="{3E266A0A-A000-49D5-BD90-84560A7823B8}" srcOrd="0" destOrd="0" presId="urn:microsoft.com/office/officeart/2018/2/layout/IconCircleList"/>
    <dgm:cxn modelId="{55A20C45-7CED-4A14-AD47-C88229920460}" srcId="{9CF11879-316E-4EDC-91C2-2C9CDC6548AA}" destId="{AC3202AE-20AC-476F-BCDB-C2009381AE72}" srcOrd="3" destOrd="0" parTransId="{CDC1A506-9484-4F95-9E3F-E2CDA706E67A}" sibTransId="{7A6280E3-CA96-4F76-86D1-A20939F27CF7}"/>
    <dgm:cxn modelId="{B11ADC76-C6BE-4E56-ADF2-9CDA27D23910}" type="presOf" srcId="{9CF11879-316E-4EDC-91C2-2C9CDC6548AA}" destId="{B0C3BB70-0C19-409F-AA63-BFB89C4B257C}" srcOrd="0" destOrd="0" presId="urn:microsoft.com/office/officeart/2018/2/layout/IconCircleList"/>
    <dgm:cxn modelId="{E3B8F680-BF6D-4235-A633-542C07294917}" type="presOf" srcId="{1F7A9DD3-6792-4A72-8AF2-E502E2A55E36}" destId="{6B5B5600-5C82-4F42-9DBE-081452E3AB2B}" srcOrd="0" destOrd="0" presId="urn:microsoft.com/office/officeart/2018/2/layout/IconCircleList"/>
    <dgm:cxn modelId="{065AEF83-A4DD-4304-A10C-F8A0EDFF4C25}" srcId="{9CF11879-316E-4EDC-91C2-2C9CDC6548AA}" destId="{5F4B6373-6FBA-4C0E-9746-4BC648EB980F}" srcOrd="5" destOrd="0" parTransId="{0830E451-F0F8-4860-889B-0E47EA1430EE}" sibTransId="{13792163-CD8E-48E5-ADEC-C5C312C14EE4}"/>
    <dgm:cxn modelId="{BC97A7A4-D63D-4FD1-8D6A-ADDA1F6B8560}" srcId="{9CF11879-316E-4EDC-91C2-2C9CDC6548AA}" destId="{450982C8-4CE9-4316-B872-2C78660AA39A}" srcOrd="2" destOrd="0" parTransId="{3DC5CCC9-D6F9-4B45-99A3-A176210599AB}" sibTransId="{5ABE7483-64AB-43A7-92B1-4445130096D3}"/>
    <dgm:cxn modelId="{565F12AA-AC88-4F59-B597-F28D40A7DC7C}" type="presOf" srcId="{7A6280E3-CA96-4F76-86D1-A20939F27CF7}" destId="{4A2FEB1A-785A-4C2A-A7AD-91CA2B5EAD48}" srcOrd="0" destOrd="0" presId="urn:microsoft.com/office/officeart/2018/2/layout/IconCircleList"/>
    <dgm:cxn modelId="{B8B4B9B6-2622-4951-BF22-B853F61660EB}" srcId="{9CF11879-316E-4EDC-91C2-2C9CDC6548AA}" destId="{1F7A9DD3-6792-4A72-8AF2-E502E2A55E36}" srcOrd="0" destOrd="0" parTransId="{1D6AD259-2E29-4F06-A799-7B0C2D7D0F8E}" sibTransId="{859B215B-B5D4-45EB-88BE-B9A8C6BB73E2}"/>
    <dgm:cxn modelId="{64D565CB-3A95-4A18-AFD4-C76B0325612D}" srcId="{9CF11879-316E-4EDC-91C2-2C9CDC6548AA}" destId="{AC9B79D4-D982-4C96-B8A3-0BA7BBF4D95B}" srcOrd="4" destOrd="0" parTransId="{4A96E1FE-8A68-48F7-A6C4-837E22D5184E}" sibTransId="{3362D4B7-1B56-4722-BA0B-0FBC8E78071D}"/>
    <dgm:cxn modelId="{46D796F1-FB42-41C8-AFFE-BE53094CCCAF}" type="presOf" srcId="{E1F6BF42-67F7-4C2F-B7E3-6F55ACCB7F82}" destId="{54803F3F-C8C1-4BD6-9CA9-E8266AAA9364}" srcOrd="0" destOrd="0" presId="urn:microsoft.com/office/officeart/2018/2/layout/IconCircleList"/>
    <dgm:cxn modelId="{7E70F4FC-E300-4DFF-A802-DC18E566FB13}" type="presOf" srcId="{3362D4B7-1B56-4722-BA0B-0FBC8E78071D}" destId="{FA9260AA-7827-4F4B-9770-E9C28E9A660E}" srcOrd="0" destOrd="0" presId="urn:microsoft.com/office/officeart/2018/2/layout/IconCircleList"/>
    <dgm:cxn modelId="{909D84A8-948D-410B-930F-93C02D5DAABE}" type="presParOf" srcId="{B0C3BB70-0C19-409F-AA63-BFB89C4B257C}" destId="{A52AA6FD-0D71-444F-AB92-E9D700447DE9}" srcOrd="0" destOrd="0" presId="urn:microsoft.com/office/officeart/2018/2/layout/IconCircleList"/>
    <dgm:cxn modelId="{5564D823-DF45-40EB-819D-429FCBF772F9}" type="presParOf" srcId="{A52AA6FD-0D71-444F-AB92-E9D700447DE9}" destId="{C84E4DE4-42E9-42F5-8F69-BF6B2D33A092}" srcOrd="0" destOrd="0" presId="urn:microsoft.com/office/officeart/2018/2/layout/IconCircleList"/>
    <dgm:cxn modelId="{E5BE2105-E1A5-4A41-9A41-B99FBAA19543}" type="presParOf" srcId="{C84E4DE4-42E9-42F5-8F69-BF6B2D33A092}" destId="{BE49D436-F016-4D3A-A8BC-50F952241833}" srcOrd="0" destOrd="0" presId="urn:microsoft.com/office/officeart/2018/2/layout/IconCircleList"/>
    <dgm:cxn modelId="{21EFC236-C548-41D3-A29E-147D3F46ED91}" type="presParOf" srcId="{C84E4DE4-42E9-42F5-8F69-BF6B2D33A092}" destId="{F61E22F7-5051-4D30-A685-60FB70806346}" srcOrd="1" destOrd="0" presId="urn:microsoft.com/office/officeart/2018/2/layout/IconCircleList"/>
    <dgm:cxn modelId="{C120FB72-7A9C-4098-AD2D-7D661E404477}" type="presParOf" srcId="{C84E4DE4-42E9-42F5-8F69-BF6B2D33A092}" destId="{C883BFF7-F2B3-4441-916C-05990C78D404}" srcOrd="2" destOrd="0" presId="urn:microsoft.com/office/officeart/2018/2/layout/IconCircleList"/>
    <dgm:cxn modelId="{CF57FE73-8587-4D04-99A9-C3F2BD35742F}" type="presParOf" srcId="{C84E4DE4-42E9-42F5-8F69-BF6B2D33A092}" destId="{6B5B5600-5C82-4F42-9DBE-081452E3AB2B}" srcOrd="3" destOrd="0" presId="urn:microsoft.com/office/officeart/2018/2/layout/IconCircleList"/>
    <dgm:cxn modelId="{5A1FEFB9-8BF8-44A7-9AEB-0D95086421C4}" type="presParOf" srcId="{A52AA6FD-0D71-444F-AB92-E9D700447DE9}" destId="{3E266A0A-A000-49D5-BD90-84560A7823B8}" srcOrd="1" destOrd="0" presId="urn:microsoft.com/office/officeart/2018/2/layout/IconCircleList"/>
    <dgm:cxn modelId="{B1D9E09B-5097-47C2-9DDC-95285E0DDD5B}" type="presParOf" srcId="{A52AA6FD-0D71-444F-AB92-E9D700447DE9}" destId="{A5DE9D44-696A-42BB-B397-A1C89B51BA6F}" srcOrd="2" destOrd="0" presId="urn:microsoft.com/office/officeart/2018/2/layout/IconCircleList"/>
    <dgm:cxn modelId="{7301CF8C-DF2C-4268-9A7E-021029E93AAF}" type="presParOf" srcId="{A5DE9D44-696A-42BB-B397-A1C89B51BA6F}" destId="{F131C01B-FE71-449A-9DDA-7F2F8CEE8366}" srcOrd="0" destOrd="0" presId="urn:microsoft.com/office/officeart/2018/2/layout/IconCircleList"/>
    <dgm:cxn modelId="{B9BE53B2-1303-4B2A-9BFA-615C5181BC0C}" type="presParOf" srcId="{A5DE9D44-696A-42BB-B397-A1C89B51BA6F}" destId="{4710FE97-CC6E-4A5D-B037-077880FEF97D}" srcOrd="1" destOrd="0" presId="urn:microsoft.com/office/officeart/2018/2/layout/IconCircleList"/>
    <dgm:cxn modelId="{9A869CDC-B799-4793-AD9C-1951DFCDC512}" type="presParOf" srcId="{A5DE9D44-696A-42BB-B397-A1C89B51BA6F}" destId="{A59D0161-D8AE-44EA-9C21-4338F79DDC67}" srcOrd="2" destOrd="0" presId="urn:microsoft.com/office/officeart/2018/2/layout/IconCircleList"/>
    <dgm:cxn modelId="{20E16BC2-D89A-449B-A328-B29ABAA4ABE2}" type="presParOf" srcId="{A5DE9D44-696A-42BB-B397-A1C89B51BA6F}" destId="{54803F3F-C8C1-4BD6-9CA9-E8266AAA9364}" srcOrd="3" destOrd="0" presId="urn:microsoft.com/office/officeart/2018/2/layout/IconCircleList"/>
    <dgm:cxn modelId="{231BC583-187E-4A87-8F6B-1109338C1C18}" type="presParOf" srcId="{A52AA6FD-0D71-444F-AB92-E9D700447DE9}" destId="{4A7BB0E7-3CB6-4883-A314-95374C4CCB92}" srcOrd="3" destOrd="0" presId="urn:microsoft.com/office/officeart/2018/2/layout/IconCircleList"/>
    <dgm:cxn modelId="{02BF0F07-F5D6-4D80-8C61-E8EAEAF68A99}" type="presParOf" srcId="{A52AA6FD-0D71-444F-AB92-E9D700447DE9}" destId="{6781B803-F56A-49C2-AE32-8BBE8756B259}" srcOrd="4" destOrd="0" presId="urn:microsoft.com/office/officeart/2018/2/layout/IconCircleList"/>
    <dgm:cxn modelId="{21B66F1C-034E-455C-BF6B-573FF970E1D0}" type="presParOf" srcId="{6781B803-F56A-49C2-AE32-8BBE8756B259}" destId="{2F245D0F-C388-4953-B176-3D03B488ADA3}" srcOrd="0" destOrd="0" presId="urn:microsoft.com/office/officeart/2018/2/layout/IconCircleList"/>
    <dgm:cxn modelId="{AE938951-BE36-403D-96B3-E5B0E349C162}" type="presParOf" srcId="{6781B803-F56A-49C2-AE32-8BBE8756B259}" destId="{6D036D0A-D1DD-4164-9100-545E3168F89B}" srcOrd="1" destOrd="0" presId="urn:microsoft.com/office/officeart/2018/2/layout/IconCircleList"/>
    <dgm:cxn modelId="{0066D8D3-E3C7-478B-9D21-DBC9B7724F2D}" type="presParOf" srcId="{6781B803-F56A-49C2-AE32-8BBE8756B259}" destId="{9FD3A5CC-6416-4620-B99E-050BC51105AB}" srcOrd="2" destOrd="0" presId="urn:microsoft.com/office/officeart/2018/2/layout/IconCircleList"/>
    <dgm:cxn modelId="{BD26CC74-BC44-44C9-907B-CFA8F6467C81}" type="presParOf" srcId="{6781B803-F56A-49C2-AE32-8BBE8756B259}" destId="{EFB5F01F-2D5E-475C-ACC0-C6FF1CA8CA8A}" srcOrd="3" destOrd="0" presId="urn:microsoft.com/office/officeart/2018/2/layout/IconCircleList"/>
    <dgm:cxn modelId="{87D61D28-FE56-441C-9AC8-36DB76955BAB}" type="presParOf" srcId="{A52AA6FD-0D71-444F-AB92-E9D700447DE9}" destId="{57CE3116-F724-412F-AA57-745788F9C6AA}" srcOrd="5" destOrd="0" presId="urn:microsoft.com/office/officeart/2018/2/layout/IconCircleList"/>
    <dgm:cxn modelId="{6F4EA8A3-F684-4B2D-8E8E-000AF73D1FF7}" type="presParOf" srcId="{A52AA6FD-0D71-444F-AB92-E9D700447DE9}" destId="{E5F65EEF-77A6-4E79-B842-12E407757533}" srcOrd="6" destOrd="0" presId="urn:microsoft.com/office/officeart/2018/2/layout/IconCircleList"/>
    <dgm:cxn modelId="{5F0DD786-9C68-41FF-ACA8-E9BB94516490}" type="presParOf" srcId="{E5F65EEF-77A6-4E79-B842-12E407757533}" destId="{9B21EC99-6E17-45F9-8164-8A31E35D0821}" srcOrd="0" destOrd="0" presId="urn:microsoft.com/office/officeart/2018/2/layout/IconCircleList"/>
    <dgm:cxn modelId="{AF20DEC8-03B5-459D-B221-85F526942943}" type="presParOf" srcId="{E5F65EEF-77A6-4E79-B842-12E407757533}" destId="{A4965C2E-3C1F-43D3-A1FA-6CE1014460DF}" srcOrd="1" destOrd="0" presId="urn:microsoft.com/office/officeart/2018/2/layout/IconCircleList"/>
    <dgm:cxn modelId="{1FFB52BE-7100-4E2E-B2F8-ADC9C9A9AE3E}" type="presParOf" srcId="{E5F65EEF-77A6-4E79-B842-12E407757533}" destId="{6AC0B39F-61BF-43B5-B35E-1A28CDC94D0E}" srcOrd="2" destOrd="0" presId="urn:microsoft.com/office/officeart/2018/2/layout/IconCircleList"/>
    <dgm:cxn modelId="{BD68F83B-E24D-48BB-ABCC-4C6B4B9B512A}" type="presParOf" srcId="{E5F65EEF-77A6-4E79-B842-12E407757533}" destId="{377C86EE-9038-4655-994C-88EBC651D5C3}" srcOrd="3" destOrd="0" presId="urn:microsoft.com/office/officeart/2018/2/layout/IconCircleList"/>
    <dgm:cxn modelId="{FC2BC717-26FB-4B71-B096-05543D3F086D}" type="presParOf" srcId="{A52AA6FD-0D71-444F-AB92-E9D700447DE9}" destId="{4A2FEB1A-785A-4C2A-A7AD-91CA2B5EAD48}" srcOrd="7" destOrd="0" presId="urn:microsoft.com/office/officeart/2018/2/layout/IconCircleList"/>
    <dgm:cxn modelId="{0081AACD-39C0-4289-A7E8-B70EC8E27ABC}" type="presParOf" srcId="{A52AA6FD-0D71-444F-AB92-E9D700447DE9}" destId="{CD7754C1-D707-4467-808F-8F048A70A0B6}" srcOrd="8" destOrd="0" presId="urn:microsoft.com/office/officeart/2018/2/layout/IconCircleList"/>
    <dgm:cxn modelId="{6EE6EEFD-47DA-4B7D-89EF-7F063120CE39}" type="presParOf" srcId="{CD7754C1-D707-4467-808F-8F048A70A0B6}" destId="{BB9F1F9E-93AC-486E-A605-C38D8031638A}" srcOrd="0" destOrd="0" presId="urn:microsoft.com/office/officeart/2018/2/layout/IconCircleList"/>
    <dgm:cxn modelId="{2A24B499-7BE7-4E75-94D4-9CB9606A170A}" type="presParOf" srcId="{CD7754C1-D707-4467-808F-8F048A70A0B6}" destId="{C0493775-48EB-4321-91F5-629F399F8F3B}" srcOrd="1" destOrd="0" presId="urn:microsoft.com/office/officeart/2018/2/layout/IconCircleList"/>
    <dgm:cxn modelId="{9125ADEB-657D-44B5-A3FB-891E30758278}" type="presParOf" srcId="{CD7754C1-D707-4467-808F-8F048A70A0B6}" destId="{74652AD3-111E-4726-8B2A-C505B423E847}" srcOrd="2" destOrd="0" presId="urn:microsoft.com/office/officeart/2018/2/layout/IconCircleList"/>
    <dgm:cxn modelId="{02B95409-DD0D-448D-ABD6-CF07C8345F43}" type="presParOf" srcId="{CD7754C1-D707-4467-808F-8F048A70A0B6}" destId="{350B81B9-F6D1-4629-BD25-322BE4C23240}" srcOrd="3" destOrd="0" presId="urn:microsoft.com/office/officeart/2018/2/layout/IconCircleList"/>
    <dgm:cxn modelId="{076C2CC9-62CA-42AE-8597-B5D2CBA18A34}" type="presParOf" srcId="{A52AA6FD-0D71-444F-AB92-E9D700447DE9}" destId="{FA9260AA-7827-4F4B-9770-E9C28E9A660E}" srcOrd="9" destOrd="0" presId="urn:microsoft.com/office/officeart/2018/2/layout/IconCircleList"/>
    <dgm:cxn modelId="{B5DC1CDC-253B-4B9D-A709-E514D79B5F0E}" type="presParOf" srcId="{A52AA6FD-0D71-444F-AB92-E9D700447DE9}" destId="{8BC618F8-0776-4487-B83D-50B363CB0B0C}" srcOrd="10" destOrd="0" presId="urn:microsoft.com/office/officeart/2018/2/layout/IconCircleList"/>
    <dgm:cxn modelId="{68100166-6279-4F0F-9A7E-C8F420E7404D}" type="presParOf" srcId="{8BC618F8-0776-4487-B83D-50B363CB0B0C}" destId="{B1177BD2-C7E6-4DE1-8467-845636033DDD}" srcOrd="0" destOrd="0" presId="urn:microsoft.com/office/officeart/2018/2/layout/IconCircleList"/>
    <dgm:cxn modelId="{9EE091B2-39A4-43DB-9AC2-6BD4469D61B8}" type="presParOf" srcId="{8BC618F8-0776-4487-B83D-50B363CB0B0C}" destId="{4E58EDB8-C2DE-47E7-B420-9C5244E6B8AF}" srcOrd="1" destOrd="0" presId="urn:microsoft.com/office/officeart/2018/2/layout/IconCircleList"/>
    <dgm:cxn modelId="{5F481A1D-7330-40C2-BA86-76EC52C8A018}" type="presParOf" srcId="{8BC618F8-0776-4487-B83D-50B363CB0B0C}" destId="{EBF4CED0-8E00-42CB-BCFB-C5E9D88D148F}" srcOrd="2" destOrd="0" presId="urn:microsoft.com/office/officeart/2018/2/layout/IconCircleList"/>
    <dgm:cxn modelId="{6DA1E624-75B8-4A28-92B5-E8507490B83E}" type="presParOf" srcId="{8BC618F8-0776-4487-B83D-50B363CB0B0C}" destId="{B8426108-3F2A-448A-AB4F-6FF67F133BC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C26915C-949D-4060-AF36-8ACD7F4A0A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1C102E-FF71-487E-BAA9-044005EB1FE7}">
      <dgm:prSet custT="1"/>
      <dgm:spPr/>
      <dgm:t>
        <a:bodyPr/>
        <a:lstStyle/>
        <a:p>
          <a:r>
            <a:rPr lang="en-US" sz="1600" dirty="0"/>
            <a:t>Customer relationship management system is a system that supports marketing, sales, and service operations involving direct and indirect customer interaction</a:t>
          </a:r>
        </a:p>
      </dgm:t>
    </dgm:pt>
    <dgm:pt modelId="{F6AA3818-091F-4D06-AC26-EEDDB37D9672}" type="parTrans" cxnId="{7A42879C-68D8-429A-9F70-E49581507319}">
      <dgm:prSet/>
      <dgm:spPr/>
      <dgm:t>
        <a:bodyPr/>
        <a:lstStyle/>
        <a:p>
          <a:endParaRPr lang="en-US" sz="2000"/>
        </a:p>
      </dgm:t>
    </dgm:pt>
    <dgm:pt modelId="{703448EC-8A52-498A-BC69-24B288D41329}" type="sibTrans" cxnId="{7A42879C-68D8-429A-9F70-E49581507319}">
      <dgm:prSet/>
      <dgm:spPr/>
      <dgm:t>
        <a:bodyPr/>
        <a:lstStyle/>
        <a:p>
          <a:endParaRPr lang="en-US" sz="2000"/>
        </a:p>
      </dgm:t>
    </dgm:pt>
    <dgm:pt modelId="{59643859-3D92-4BB1-B428-9B0AC6066A27}">
      <dgm:prSet custT="1"/>
      <dgm:spPr/>
      <dgm:t>
        <a:bodyPr/>
        <a:lstStyle/>
        <a:p>
          <a:r>
            <a:rPr lang="en-US" sz="1600"/>
            <a:t>Supply chain management system is a system that seamlessly integrates product development, product acquisition, manufacturing, and inventory management</a:t>
          </a:r>
        </a:p>
      </dgm:t>
    </dgm:pt>
    <dgm:pt modelId="{A4C306C5-C525-4872-9679-DC06EA98549F}" type="parTrans" cxnId="{85113B22-D1A7-4913-A134-EC8D1D50BF5A}">
      <dgm:prSet/>
      <dgm:spPr/>
      <dgm:t>
        <a:bodyPr/>
        <a:lstStyle/>
        <a:p>
          <a:endParaRPr lang="en-US" sz="2000"/>
        </a:p>
      </dgm:t>
    </dgm:pt>
    <dgm:pt modelId="{432D5446-F3A9-47F0-B9E8-F1AA07523197}" type="sibTrans" cxnId="{85113B22-D1A7-4913-A134-EC8D1D50BF5A}">
      <dgm:prSet/>
      <dgm:spPr/>
      <dgm:t>
        <a:bodyPr/>
        <a:lstStyle/>
        <a:p>
          <a:endParaRPr lang="en-US" sz="2000"/>
        </a:p>
      </dgm:t>
    </dgm:pt>
    <dgm:pt modelId="{FD83CCC9-F998-408C-B97F-228D99B50119}">
      <dgm:prSet custT="1"/>
      <dgm:spPr/>
      <dgm:t>
        <a:bodyPr/>
        <a:lstStyle/>
        <a:p>
          <a:r>
            <a:rPr lang="en-US" sz="1600" dirty="0"/>
            <a:t>Accounting and financial management system is a system that records accounting information needed to produce financial statements and other reports used by investors and creditors</a:t>
          </a:r>
        </a:p>
      </dgm:t>
    </dgm:pt>
    <dgm:pt modelId="{9869DCD0-BF6A-4C3D-84CB-C65CE420651A}" type="parTrans" cxnId="{E13BBF50-0384-4F88-AE9D-E5482B94908B}">
      <dgm:prSet/>
      <dgm:spPr/>
      <dgm:t>
        <a:bodyPr/>
        <a:lstStyle/>
        <a:p>
          <a:endParaRPr lang="en-US" sz="2000"/>
        </a:p>
      </dgm:t>
    </dgm:pt>
    <dgm:pt modelId="{BAC3EC85-5024-47B3-AF55-AABF8B37725E}" type="sibTrans" cxnId="{E13BBF50-0384-4F88-AE9D-E5482B94908B}">
      <dgm:prSet/>
      <dgm:spPr/>
      <dgm:t>
        <a:bodyPr/>
        <a:lstStyle/>
        <a:p>
          <a:endParaRPr lang="en-US" sz="2000"/>
        </a:p>
      </dgm:t>
    </dgm:pt>
    <dgm:pt modelId="{002E5967-B994-406E-9ADB-6AA4061B4BD0}">
      <dgm:prSet custT="1"/>
      <dgm:spPr/>
      <dgm:t>
        <a:bodyPr/>
        <a:lstStyle/>
        <a:p>
          <a:r>
            <a:rPr lang="en-US" sz="1600"/>
            <a:t>Human resource management system is a system that supports employee-related tasks such as payroll, benefits, hiring, and training</a:t>
          </a:r>
        </a:p>
      </dgm:t>
    </dgm:pt>
    <dgm:pt modelId="{03B08144-EA97-4E40-9784-8C48934E3AAC}" type="parTrans" cxnId="{4E8EBFE4-941F-4926-A361-B981096AF861}">
      <dgm:prSet/>
      <dgm:spPr/>
      <dgm:t>
        <a:bodyPr/>
        <a:lstStyle/>
        <a:p>
          <a:endParaRPr lang="en-US" sz="2000"/>
        </a:p>
      </dgm:t>
    </dgm:pt>
    <dgm:pt modelId="{EC4E43C6-B3E2-4739-840C-53063A7C347F}" type="sibTrans" cxnId="{4E8EBFE4-941F-4926-A361-B981096AF861}">
      <dgm:prSet/>
      <dgm:spPr/>
      <dgm:t>
        <a:bodyPr/>
        <a:lstStyle/>
        <a:p>
          <a:endParaRPr lang="en-US" sz="2000"/>
        </a:p>
      </dgm:t>
    </dgm:pt>
    <dgm:pt modelId="{1FDA31D6-B244-4737-B2DC-E8658C58F024}">
      <dgm:prSet custT="1"/>
      <dgm:spPr/>
      <dgm:t>
        <a:bodyPr/>
        <a:lstStyle/>
        <a:p>
          <a:r>
            <a:rPr lang="en-US" sz="1600"/>
            <a:t>Manufacturing management system is a system that controls internal production processes that turn raw materials into finished goods</a:t>
          </a:r>
        </a:p>
      </dgm:t>
    </dgm:pt>
    <dgm:pt modelId="{1AB7A055-A57D-48D1-A7AA-8ED8FF1FEDF6}" type="parTrans" cxnId="{3087EF5C-014A-4C65-B956-C9978CC89B98}">
      <dgm:prSet/>
      <dgm:spPr/>
      <dgm:t>
        <a:bodyPr/>
        <a:lstStyle/>
        <a:p>
          <a:endParaRPr lang="en-US" sz="2000"/>
        </a:p>
      </dgm:t>
    </dgm:pt>
    <dgm:pt modelId="{AB6042D7-A0FE-4F54-AA7B-5583141F591B}" type="sibTrans" cxnId="{3087EF5C-014A-4C65-B956-C9978CC89B98}">
      <dgm:prSet/>
      <dgm:spPr/>
      <dgm:t>
        <a:bodyPr/>
        <a:lstStyle/>
        <a:p>
          <a:endParaRPr lang="en-US" sz="2000"/>
        </a:p>
      </dgm:t>
    </dgm:pt>
    <dgm:pt modelId="{C45DBBD7-9B72-432E-ABA3-1A924FDDB8B4}" type="pres">
      <dgm:prSet presAssocID="{7C26915C-949D-4060-AF36-8ACD7F4A0A34}" presName="root" presStyleCnt="0">
        <dgm:presLayoutVars>
          <dgm:dir/>
          <dgm:resizeHandles val="exact"/>
        </dgm:presLayoutVars>
      </dgm:prSet>
      <dgm:spPr/>
    </dgm:pt>
    <dgm:pt modelId="{9F6ECE58-79BF-483C-87AD-3A6F37D75EB7}" type="pres">
      <dgm:prSet presAssocID="{1C1C102E-FF71-487E-BAA9-044005EB1FE7}" presName="compNode" presStyleCnt="0"/>
      <dgm:spPr/>
    </dgm:pt>
    <dgm:pt modelId="{E220E64F-57BA-44B8-AA3A-5FDF3D23C530}" type="pres">
      <dgm:prSet presAssocID="{1C1C102E-FF71-487E-BAA9-044005EB1FE7}" presName="bgRect" presStyleLbl="bgShp" presStyleIdx="0" presStyleCnt="5"/>
      <dgm:spPr/>
    </dgm:pt>
    <dgm:pt modelId="{A4E4C675-0984-4728-B2D3-7F27E84F9D87}" type="pres">
      <dgm:prSet presAssocID="{1C1C102E-FF71-487E-BAA9-044005EB1F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4DA6C21F-0AFA-4E1E-80B1-D667A5CDC781}" type="pres">
      <dgm:prSet presAssocID="{1C1C102E-FF71-487E-BAA9-044005EB1FE7}" presName="spaceRect" presStyleCnt="0"/>
      <dgm:spPr/>
    </dgm:pt>
    <dgm:pt modelId="{74CE411B-0439-46F8-9DFB-AE63FE251606}" type="pres">
      <dgm:prSet presAssocID="{1C1C102E-FF71-487E-BAA9-044005EB1FE7}" presName="parTx" presStyleLbl="revTx" presStyleIdx="0" presStyleCnt="5">
        <dgm:presLayoutVars>
          <dgm:chMax val="0"/>
          <dgm:chPref val="0"/>
        </dgm:presLayoutVars>
      </dgm:prSet>
      <dgm:spPr/>
    </dgm:pt>
    <dgm:pt modelId="{75B56E52-78DE-4BF9-9C3F-C54F8E946983}" type="pres">
      <dgm:prSet presAssocID="{703448EC-8A52-498A-BC69-24B288D41329}" presName="sibTrans" presStyleCnt="0"/>
      <dgm:spPr/>
    </dgm:pt>
    <dgm:pt modelId="{6984DA5D-AA6D-4117-8C9F-FB8A14AD443F}" type="pres">
      <dgm:prSet presAssocID="{59643859-3D92-4BB1-B428-9B0AC6066A27}" presName="compNode" presStyleCnt="0"/>
      <dgm:spPr/>
    </dgm:pt>
    <dgm:pt modelId="{A2870C3E-2B72-4B60-B273-AC68FB86668B}" type="pres">
      <dgm:prSet presAssocID="{59643859-3D92-4BB1-B428-9B0AC6066A27}" presName="bgRect" presStyleLbl="bgShp" presStyleIdx="1" presStyleCnt="5"/>
      <dgm:spPr/>
    </dgm:pt>
    <dgm:pt modelId="{11C6D467-9A47-45FB-95B1-5CF3EA431609}" type="pres">
      <dgm:prSet presAssocID="{59643859-3D92-4BB1-B428-9B0AC6066A2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EC23A09-8AE3-4482-924A-16543F708DA0}" type="pres">
      <dgm:prSet presAssocID="{59643859-3D92-4BB1-B428-9B0AC6066A27}" presName="spaceRect" presStyleCnt="0"/>
      <dgm:spPr/>
    </dgm:pt>
    <dgm:pt modelId="{F286886A-6853-4486-A5CA-21F682D4E92D}" type="pres">
      <dgm:prSet presAssocID="{59643859-3D92-4BB1-B428-9B0AC6066A27}" presName="parTx" presStyleLbl="revTx" presStyleIdx="1" presStyleCnt="5">
        <dgm:presLayoutVars>
          <dgm:chMax val="0"/>
          <dgm:chPref val="0"/>
        </dgm:presLayoutVars>
      </dgm:prSet>
      <dgm:spPr/>
    </dgm:pt>
    <dgm:pt modelId="{31D80A03-582A-465B-A9EE-C7D0515C5B7A}" type="pres">
      <dgm:prSet presAssocID="{432D5446-F3A9-47F0-B9E8-F1AA07523197}" presName="sibTrans" presStyleCnt="0"/>
      <dgm:spPr/>
    </dgm:pt>
    <dgm:pt modelId="{A261C358-BF50-4D1E-A485-20DB434D1A02}" type="pres">
      <dgm:prSet presAssocID="{FD83CCC9-F998-408C-B97F-228D99B50119}" presName="compNode" presStyleCnt="0"/>
      <dgm:spPr/>
    </dgm:pt>
    <dgm:pt modelId="{62914951-59B3-4585-AB7D-383A90D53B5B}" type="pres">
      <dgm:prSet presAssocID="{FD83CCC9-F998-408C-B97F-228D99B50119}" presName="bgRect" presStyleLbl="bgShp" presStyleIdx="2" presStyleCnt="5"/>
      <dgm:spPr/>
    </dgm:pt>
    <dgm:pt modelId="{770B3BBA-C0D7-47CD-BC3F-1CA226F3FB31}" type="pres">
      <dgm:prSet presAssocID="{FD83CCC9-F998-408C-B97F-228D99B501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2F84CA39-190D-4123-B34D-C70BFDFC5E26}" type="pres">
      <dgm:prSet presAssocID="{FD83CCC9-F998-408C-B97F-228D99B50119}" presName="spaceRect" presStyleCnt="0"/>
      <dgm:spPr/>
    </dgm:pt>
    <dgm:pt modelId="{872A99EA-6BF9-466F-9AD4-A174C283B750}" type="pres">
      <dgm:prSet presAssocID="{FD83CCC9-F998-408C-B97F-228D99B50119}" presName="parTx" presStyleLbl="revTx" presStyleIdx="2" presStyleCnt="5">
        <dgm:presLayoutVars>
          <dgm:chMax val="0"/>
          <dgm:chPref val="0"/>
        </dgm:presLayoutVars>
      </dgm:prSet>
      <dgm:spPr/>
    </dgm:pt>
    <dgm:pt modelId="{8044B880-B439-42B7-8E30-54C599ABBEC4}" type="pres">
      <dgm:prSet presAssocID="{BAC3EC85-5024-47B3-AF55-AABF8B37725E}" presName="sibTrans" presStyleCnt="0"/>
      <dgm:spPr/>
    </dgm:pt>
    <dgm:pt modelId="{D5664D47-4193-45F4-A8C1-178B781B101B}" type="pres">
      <dgm:prSet presAssocID="{002E5967-B994-406E-9ADB-6AA4061B4BD0}" presName="compNode" presStyleCnt="0"/>
      <dgm:spPr/>
    </dgm:pt>
    <dgm:pt modelId="{84BDF1B2-445C-4ABF-8B15-1929EF1DD062}" type="pres">
      <dgm:prSet presAssocID="{002E5967-B994-406E-9ADB-6AA4061B4BD0}" presName="bgRect" presStyleLbl="bgShp" presStyleIdx="3" presStyleCnt="5"/>
      <dgm:spPr/>
    </dgm:pt>
    <dgm:pt modelId="{7D1CFFDB-0E57-4AF2-9D7A-E58DADF14890}" type="pres">
      <dgm:prSet presAssocID="{002E5967-B994-406E-9ADB-6AA4061B4BD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B573FC53-286A-4AB1-BE7A-F833C5904E19}" type="pres">
      <dgm:prSet presAssocID="{002E5967-B994-406E-9ADB-6AA4061B4BD0}" presName="spaceRect" presStyleCnt="0"/>
      <dgm:spPr/>
    </dgm:pt>
    <dgm:pt modelId="{3BB366E4-EBC3-4921-B260-34C53B5E5A05}" type="pres">
      <dgm:prSet presAssocID="{002E5967-B994-406E-9ADB-6AA4061B4BD0}" presName="parTx" presStyleLbl="revTx" presStyleIdx="3" presStyleCnt="5">
        <dgm:presLayoutVars>
          <dgm:chMax val="0"/>
          <dgm:chPref val="0"/>
        </dgm:presLayoutVars>
      </dgm:prSet>
      <dgm:spPr/>
    </dgm:pt>
    <dgm:pt modelId="{FE857B78-0AFE-4002-A305-04BB8FA94626}" type="pres">
      <dgm:prSet presAssocID="{EC4E43C6-B3E2-4739-840C-53063A7C347F}" presName="sibTrans" presStyleCnt="0"/>
      <dgm:spPr/>
    </dgm:pt>
    <dgm:pt modelId="{1397C2E2-02E5-45D0-8D6C-AC585549D174}" type="pres">
      <dgm:prSet presAssocID="{1FDA31D6-B244-4737-B2DC-E8658C58F024}" presName="compNode" presStyleCnt="0"/>
      <dgm:spPr/>
    </dgm:pt>
    <dgm:pt modelId="{7FC22F94-FD8C-4A5C-ACF1-4F7A150AA6CF}" type="pres">
      <dgm:prSet presAssocID="{1FDA31D6-B244-4737-B2DC-E8658C58F024}" presName="bgRect" presStyleLbl="bgShp" presStyleIdx="4" presStyleCnt="5"/>
      <dgm:spPr/>
    </dgm:pt>
    <dgm:pt modelId="{3F641BA8-B6ED-41F7-B8EF-4E1B1543086F}" type="pres">
      <dgm:prSet presAssocID="{1FDA31D6-B244-4737-B2DC-E8658C58F0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actory"/>
        </a:ext>
      </dgm:extLst>
    </dgm:pt>
    <dgm:pt modelId="{3D642C07-6E15-4959-8057-11AC9E0B7E4A}" type="pres">
      <dgm:prSet presAssocID="{1FDA31D6-B244-4737-B2DC-E8658C58F024}" presName="spaceRect" presStyleCnt="0"/>
      <dgm:spPr/>
    </dgm:pt>
    <dgm:pt modelId="{A946972A-FFAF-454E-9D64-F72CCD7703A4}" type="pres">
      <dgm:prSet presAssocID="{1FDA31D6-B244-4737-B2DC-E8658C58F024}" presName="parTx" presStyleLbl="revTx" presStyleIdx="4" presStyleCnt="5">
        <dgm:presLayoutVars>
          <dgm:chMax val="0"/>
          <dgm:chPref val="0"/>
        </dgm:presLayoutVars>
      </dgm:prSet>
      <dgm:spPr/>
    </dgm:pt>
  </dgm:ptLst>
  <dgm:cxnLst>
    <dgm:cxn modelId="{4DAA6908-B158-4A65-B908-E36055C91803}" type="presOf" srcId="{7C26915C-949D-4060-AF36-8ACD7F4A0A34}" destId="{C45DBBD7-9B72-432E-ABA3-1A924FDDB8B4}" srcOrd="0" destOrd="0" presId="urn:microsoft.com/office/officeart/2018/2/layout/IconVerticalSolidList"/>
    <dgm:cxn modelId="{07D5A50F-C859-4560-BBC2-890054C04876}" type="presOf" srcId="{59643859-3D92-4BB1-B428-9B0AC6066A27}" destId="{F286886A-6853-4486-A5CA-21F682D4E92D}" srcOrd="0" destOrd="0" presId="urn:microsoft.com/office/officeart/2018/2/layout/IconVerticalSolidList"/>
    <dgm:cxn modelId="{85113B22-D1A7-4913-A134-EC8D1D50BF5A}" srcId="{7C26915C-949D-4060-AF36-8ACD7F4A0A34}" destId="{59643859-3D92-4BB1-B428-9B0AC6066A27}" srcOrd="1" destOrd="0" parTransId="{A4C306C5-C525-4872-9679-DC06EA98549F}" sibTransId="{432D5446-F3A9-47F0-B9E8-F1AA07523197}"/>
    <dgm:cxn modelId="{9AE9852E-C7E1-44FC-BCE2-0EEC51017C18}" type="presOf" srcId="{1FDA31D6-B244-4737-B2DC-E8658C58F024}" destId="{A946972A-FFAF-454E-9D64-F72CCD7703A4}" srcOrd="0" destOrd="0" presId="urn:microsoft.com/office/officeart/2018/2/layout/IconVerticalSolidList"/>
    <dgm:cxn modelId="{3087EF5C-014A-4C65-B956-C9978CC89B98}" srcId="{7C26915C-949D-4060-AF36-8ACD7F4A0A34}" destId="{1FDA31D6-B244-4737-B2DC-E8658C58F024}" srcOrd="4" destOrd="0" parTransId="{1AB7A055-A57D-48D1-A7AA-8ED8FF1FEDF6}" sibTransId="{AB6042D7-A0FE-4F54-AA7B-5583141F591B}"/>
    <dgm:cxn modelId="{E13BBF50-0384-4F88-AE9D-E5482B94908B}" srcId="{7C26915C-949D-4060-AF36-8ACD7F4A0A34}" destId="{FD83CCC9-F998-408C-B97F-228D99B50119}" srcOrd="2" destOrd="0" parTransId="{9869DCD0-BF6A-4C3D-84CB-C65CE420651A}" sibTransId="{BAC3EC85-5024-47B3-AF55-AABF8B37725E}"/>
    <dgm:cxn modelId="{60911F9B-BA05-45BA-B81C-0320FE530B93}" type="presOf" srcId="{1C1C102E-FF71-487E-BAA9-044005EB1FE7}" destId="{74CE411B-0439-46F8-9DFB-AE63FE251606}" srcOrd="0" destOrd="0" presId="urn:microsoft.com/office/officeart/2018/2/layout/IconVerticalSolidList"/>
    <dgm:cxn modelId="{7A42879C-68D8-429A-9F70-E49581507319}" srcId="{7C26915C-949D-4060-AF36-8ACD7F4A0A34}" destId="{1C1C102E-FF71-487E-BAA9-044005EB1FE7}" srcOrd="0" destOrd="0" parTransId="{F6AA3818-091F-4D06-AC26-EEDDB37D9672}" sibTransId="{703448EC-8A52-498A-BC69-24B288D41329}"/>
    <dgm:cxn modelId="{DE120ABE-886D-4F64-9E48-8679F74A4ED5}" type="presOf" srcId="{FD83CCC9-F998-408C-B97F-228D99B50119}" destId="{872A99EA-6BF9-466F-9AD4-A174C283B750}" srcOrd="0" destOrd="0" presId="urn:microsoft.com/office/officeart/2018/2/layout/IconVerticalSolidList"/>
    <dgm:cxn modelId="{4E8EBFE4-941F-4926-A361-B981096AF861}" srcId="{7C26915C-949D-4060-AF36-8ACD7F4A0A34}" destId="{002E5967-B994-406E-9ADB-6AA4061B4BD0}" srcOrd="3" destOrd="0" parTransId="{03B08144-EA97-4E40-9784-8C48934E3AAC}" sibTransId="{EC4E43C6-B3E2-4739-840C-53063A7C347F}"/>
    <dgm:cxn modelId="{9462BFF4-E778-4310-8ECA-E248A73857E9}" type="presOf" srcId="{002E5967-B994-406E-9ADB-6AA4061B4BD0}" destId="{3BB366E4-EBC3-4921-B260-34C53B5E5A05}" srcOrd="0" destOrd="0" presId="urn:microsoft.com/office/officeart/2018/2/layout/IconVerticalSolidList"/>
    <dgm:cxn modelId="{EB2FE5CB-74D0-4102-BD6C-9010F5D41DB6}" type="presParOf" srcId="{C45DBBD7-9B72-432E-ABA3-1A924FDDB8B4}" destId="{9F6ECE58-79BF-483C-87AD-3A6F37D75EB7}" srcOrd="0" destOrd="0" presId="urn:microsoft.com/office/officeart/2018/2/layout/IconVerticalSolidList"/>
    <dgm:cxn modelId="{859B6B11-3970-4335-A415-2392C60FCD2F}" type="presParOf" srcId="{9F6ECE58-79BF-483C-87AD-3A6F37D75EB7}" destId="{E220E64F-57BA-44B8-AA3A-5FDF3D23C530}" srcOrd="0" destOrd="0" presId="urn:microsoft.com/office/officeart/2018/2/layout/IconVerticalSolidList"/>
    <dgm:cxn modelId="{75C496DF-73AB-449B-A16C-675C16C036A2}" type="presParOf" srcId="{9F6ECE58-79BF-483C-87AD-3A6F37D75EB7}" destId="{A4E4C675-0984-4728-B2D3-7F27E84F9D87}" srcOrd="1" destOrd="0" presId="urn:microsoft.com/office/officeart/2018/2/layout/IconVerticalSolidList"/>
    <dgm:cxn modelId="{00B43D6D-31E9-476F-8131-D1FF242CBAA2}" type="presParOf" srcId="{9F6ECE58-79BF-483C-87AD-3A6F37D75EB7}" destId="{4DA6C21F-0AFA-4E1E-80B1-D667A5CDC781}" srcOrd="2" destOrd="0" presId="urn:microsoft.com/office/officeart/2018/2/layout/IconVerticalSolidList"/>
    <dgm:cxn modelId="{440203E8-CB2E-4AEC-A90A-3D75B3A4F89B}" type="presParOf" srcId="{9F6ECE58-79BF-483C-87AD-3A6F37D75EB7}" destId="{74CE411B-0439-46F8-9DFB-AE63FE251606}" srcOrd="3" destOrd="0" presId="urn:microsoft.com/office/officeart/2018/2/layout/IconVerticalSolidList"/>
    <dgm:cxn modelId="{D87E0EAE-49C7-4BDB-8950-ACFC02F8100A}" type="presParOf" srcId="{C45DBBD7-9B72-432E-ABA3-1A924FDDB8B4}" destId="{75B56E52-78DE-4BF9-9C3F-C54F8E946983}" srcOrd="1" destOrd="0" presId="urn:microsoft.com/office/officeart/2018/2/layout/IconVerticalSolidList"/>
    <dgm:cxn modelId="{CD2DC4F6-6323-4343-9791-2C0E19D9FC70}" type="presParOf" srcId="{C45DBBD7-9B72-432E-ABA3-1A924FDDB8B4}" destId="{6984DA5D-AA6D-4117-8C9F-FB8A14AD443F}" srcOrd="2" destOrd="0" presId="urn:microsoft.com/office/officeart/2018/2/layout/IconVerticalSolidList"/>
    <dgm:cxn modelId="{87488783-19A9-4C47-8F8E-84A3A0F7606C}" type="presParOf" srcId="{6984DA5D-AA6D-4117-8C9F-FB8A14AD443F}" destId="{A2870C3E-2B72-4B60-B273-AC68FB86668B}" srcOrd="0" destOrd="0" presId="urn:microsoft.com/office/officeart/2018/2/layout/IconVerticalSolidList"/>
    <dgm:cxn modelId="{54B6873B-B424-4EA8-8E42-E4397AA994F5}" type="presParOf" srcId="{6984DA5D-AA6D-4117-8C9F-FB8A14AD443F}" destId="{11C6D467-9A47-45FB-95B1-5CF3EA431609}" srcOrd="1" destOrd="0" presId="urn:microsoft.com/office/officeart/2018/2/layout/IconVerticalSolidList"/>
    <dgm:cxn modelId="{2A2E39FA-7D5A-4B75-81CC-EF818F2D0CD2}" type="presParOf" srcId="{6984DA5D-AA6D-4117-8C9F-FB8A14AD443F}" destId="{FEC23A09-8AE3-4482-924A-16543F708DA0}" srcOrd="2" destOrd="0" presId="urn:microsoft.com/office/officeart/2018/2/layout/IconVerticalSolidList"/>
    <dgm:cxn modelId="{6758A782-E9D3-4F91-B463-1E0785715AB9}" type="presParOf" srcId="{6984DA5D-AA6D-4117-8C9F-FB8A14AD443F}" destId="{F286886A-6853-4486-A5CA-21F682D4E92D}" srcOrd="3" destOrd="0" presId="urn:microsoft.com/office/officeart/2018/2/layout/IconVerticalSolidList"/>
    <dgm:cxn modelId="{BAF71D84-D52E-4743-B659-0736A359CB4E}" type="presParOf" srcId="{C45DBBD7-9B72-432E-ABA3-1A924FDDB8B4}" destId="{31D80A03-582A-465B-A9EE-C7D0515C5B7A}" srcOrd="3" destOrd="0" presId="urn:microsoft.com/office/officeart/2018/2/layout/IconVerticalSolidList"/>
    <dgm:cxn modelId="{1E4C8BA4-1B2E-4F95-A79B-5DAD52E1D28E}" type="presParOf" srcId="{C45DBBD7-9B72-432E-ABA3-1A924FDDB8B4}" destId="{A261C358-BF50-4D1E-A485-20DB434D1A02}" srcOrd="4" destOrd="0" presId="urn:microsoft.com/office/officeart/2018/2/layout/IconVerticalSolidList"/>
    <dgm:cxn modelId="{2BF8CD9A-AE5E-4267-BF97-DFF938C851A6}" type="presParOf" srcId="{A261C358-BF50-4D1E-A485-20DB434D1A02}" destId="{62914951-59B3-4585-AB7D-383A90D53B5B}" srcOrd="0" destOrd="0" presId="urn:microsoft.com/office/officeart/2018/2/layout/IconVerticalSolidList"/>
    <dgm:cxn modelId="{004753CC-C1C8-44DE-A5BF-D13C685817C1}" type="presParOf" srcId="{A261C358-BF50-4D1E-A485-20DB434D1A02}" destId="{770B3BBA-C0D7-47CD-BC3F-1CA226F3FB31}" srcOrd="1" destOrd="0" presId="urn:microsoft.com/office/officeart/2018/2/layout/IconVerticalSolidList"/>
    <dgm:cxn modelId="{E5202489-1802-4E5A-B3F9-1581614EBB76}" type="presParOf" srcId="{A261C358-BF50-4D1E-A485-20DB434D1A02}" destId="{2F84CA39-190D-4123-B34D-C70BFDFC5E26}" srcOrd="2" destOrd="0" presId="urn:microsoft.com/office/officeart/2018/2/layout/IconVerticalSolidList"/>
    <dgm:cxn modelId="{3C512BE5-7D1E-4CEC-91B2-7A7A0562CC9C}" type="presParOf" srcId="{A261C358-BF50-4D1E-A485-20DB434D1A02}" destId="{872A99EA-6BF9-466F-9AD4-A174C283B750}" srcOrd="3" destOrd="0" presId="urn:microsoft.com/office/officeart/2018/2/layout/IconVerticalSolidList"/>
    <dgm:cxn modelId="{72BCE25D-5C95-495A-8659-9694D305F79E}" type="presParOf" srcId="{C45DBBD7-9B72-432E-ABA3-1A924FDDB8B4}" destId="{8044B880-B439-42B7-8E30-54C599ABBEC4}" srcOrd="5" destOrd="0" presId="urn:microsoft.com/office/officeart/2018/2/layout/IconVerticalSolidList"/>
    <dgm:cxn modelId="{47E903D8-7BFA-4859-A292-58D284B7A46F}" type="presParOf" srcId="{C45DBBD7-9B72-432E-ABA3-1A924FDDB8B4}" destId="{D5664D47-4193-45F4-A8C1-178B781B101B}" srcOrd="6" destOrd="0" presId="urn:microsoft.com/office/officeart/2018/2/layout/IconVerticalSolidList"/>
    <dgm:cxn modelId="{63A5D41A-D4B0-47C6-A5BD-686046387D24}" type="presParOf" srcId="{D5664D47-4193-45F4-A8C1-178B781B101B}" destId="{84BDF1B2-445C-4ABF-8B15-1929EF1DD062}" srcOrd="0" destOrd="0" presId="urn:microsoft.com/office/officeart/2018/2/layout/IconVerticalSolidList"/>
    <dgm:cxn modelId="{5FE59BF0-DB52-4133-9CE2-7834B7FE45AF}" type="presParOf" srcId="{D5664D47-4193-45F4-A8C1-178B781B101B}" destId="{7D1CFFDB-0E57-4AF2-9D7A-E58DADF14890}" srcOrd="1" destOrd="0" presId="urn:microsoft.com/office/officeart/2018/2/layout/IconVerticalSolidList"/>
    <dgm:cxn modelId="{48AAECE8-CB67-4FA7-A06F-5AF7FAF7B1FC}" type="presParOf" srcId="{D5664D47-4193-45F4-A8C1-178B781B101B}" destId="{B573FC53-286A-4AB1-BE7A-F833C5904E19}" srcOrd="2" destOrd="0" presId="urn:microsoft.com/office/officeart/2018/2/layout/IconVerticalSolidList"/>
    <dgm:cxn modelId="{66C1CB27-56CB-484D-8C30-9D939752226E}" type="presParOf" srcId="{D5664D47-4193-45F4-A8C1-178B781B101B}" destId="{3BB366E4-EBC3-4921-B260-34C53B5E5A05}" srcOrd="3" destOrd="0" presId="urn:microsoft.com/office/officeart/2018/2/layout/IconVerticalSolidList"/>
    <dgm:cxn modelId="{A691907A-82D7-468C-8AB1-85A462D35AEF}" type="presParOf" srcId="{C45DBBD7-9B72-432E-ABA3-1A924FDDB8B4}" destId="{FE857B78-0AFE-4002-A305-04BB8FA94626}" srcOrd="7" destOrd="0" presId="urn:microsoft.com/office/officeart/2018/2/layout/IconVerticalSolidList"/>
    <dgm:cxn modelId="{770CC9E9-AD9C-492F-93BB-6377895C0FAE}" type="presParOf" srcId="{C45DBBD7-9B72-432E-ABA3-1A924FDDB8B4}" destId="{1397C2E2-02E5-45D0-8D6C-AC585549D174}" srcOrd="8" destOrd="0" presId="urn:microsoft.com/office/officeart/2018/2/layout/IconVerticalSolidList"/>
    <dgm:cxn modelId="{0171BDC5-8695-4770-A14A-1F53DC6CA5DE}" type="presParOf" srcId="{1397C2E2-02E5-45D0-8D6C-AC585549D174}" destId="{7FC22F94-FD8C-4A5C-ACF1-4F7A150AA6CF}" srcOrd="0" destOrd="0" presId="urn:microsoft.com/office/officeart/2018/2/layout/IconVerticalSolidList"/>
    <dgm:cxn modelId="{ECA046CD-2320-4B7E-A814-AC28B3C019E8}" type="presParOf" srcId="{1397C2E2-02E5-45D0-8D6C-AC585549D174}" destId="{3F641BA8-B6ED-41F7-B8EF-4E1B1543086F}" srcOrd="1" destOrd="0" presId="urn:microsoft.com/office/officeart/2018/2/layout/IconVerticalSolidList"/>
    <dgm:cxn modelId="{A40AF3FC-314C-487C-A718-B7BD1507BB39}" type="presParOf" srcId="{1397C2E2-02E5-45D0-8D6C-AC585549D174}" destId="{3D642C07-6E15-4959-8057-11AC9E0B7E4A}" srcOrd="2" destOrd="0" presId="urn:microsoft.com/office/officeart/2018/2/layout/IconVerticalSolidList"/>
    <dgm:cxn modelId="{076824DB-DDCE-4149-8493-9E159506E539}" type="presParOf" srcId="{1397C2E2-02E5-45D0-8D6C-AC585549D174}" destId="{A946972A-FFAF-454E-9D64-F72CCD7703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E33B9-57D0-4EAA-86CE-D0338A7584FE}" type="doc">
      <dgm:prSet loTypeId="urn:microsoft.com/office/officeart/2005/8/layout/cycle7" loCatId="cycle" qsTypeId="urn:microsoft.com/office/officeart/2005/8/quickstyle/3d3" qsCatId="3D" csTypeId="urn:microsoft.com/office/officeart/2005/8/colors/accent1_2" csCatId="accent1" phldr="1"/>
      <dgm:spPr/>
      <dgm:t>
        <a:bodyPr/>
        <a:lstStyle/>
        <a:p>
          <a:endParaRPr lang="en-US"/>
        </a:p>
      </dgm:t>
    </dgm:pt>
    <dgm:pt modelId="{68203533-5C88-4437-8CCF-2FA5FE7042DE}">
      <dgm:prSet custT="1"/>
      <dgm:spPr>
        <a:solidFill>
          <a:schemeClr val="bg1"/>
        </a:solidFill>
      </dgm:spPr>
      <dgm:t>
        <a:bodyPr/>
        <a:lstStyle/>
        <a:p>
          <a:pPr>
            <a:lnSpc>
              <a:spcPct val="90000"/>
            </a:lnSpc>
          </a:pPr>
          <a:endParaRPr lang="en-GB" sz="3200" dirty="0"/>
        </a:p>
        <a:p>
          <a:pPr>
            <a:lnSpc>
              <a:spcPct val="150000"/>
            </a:lnSpc>
          </a:pPr>
          <a:r>
            <a:rPr lang="en-GB" sz="2800" dirty="0"/>
            <a:t>PART 1 ■ Introduction to System Development</a:t>
          </a:r>
          <a:endParaRPr lang="en-US" sz="2800" dirty="0"/>
        </a:p>
      </dgm:t>
    </dgm:pt>
    <dgm:pt modelId="{0048A509-5B8A-494C-A33E-B2972DED5581}" type="parTrans" cxnId="{53D88C67-E52B-4756-A8E5-2E88775C0D0E}">
      <dgm:prSet/>
      <dgm:spPr/>
      <dgm:t>
        <a:bodyPr/>
        <a:lstStyle/>
        <a:p>
          <a:endParaRPr lang="en-US"/>
        </a:p>
      </dgm:t>
    </dgm:pt>
    <dgm:pt modelId="{EA5F5F97-C134-45F8-9E11-2661E9764843}" type="sibTrans" cxnId="{53D88C67-E52B-4756-A8E5-2E88775C0D0E}">
      <dgm:prSet/>
      <dgm:spPr>
        <a:ln w="57150">
          <a:solidFill>
            <a:srgbClr val="FF0000"/>
          </a:solidFill>
        </a:ln>
      </dgm:spPr>
      <dgm:t>
        <a:bodyPr/>
        <a:lstStyle/>
        <a:p>
          <a:endParaRPr lang="en-US"/>
        </a:p>
      </dgm:t>
    </dgm:pt>
    <dgm:pt modelId="{5DB22166-1CF4-4955-ADB1-A1B12DA51E8F}">
      <dgm:prSet custT="1"/>
      <dgm:spPr>
        <a:solidFill>
          <a:schemeClr val="bg1"/>
        </a:solidFill>
      </dgm:spPr>
      <dgm:t>
        <a:bodyPr/>
        <a:lstStyle/>
        <a:p>
          <a:pPr>
            <a:lnSpc>
              <a:spcPct val="150000"/>
            </a:lnSpc>
          </a:pPr>
          <a:r>
            <a:rPr lang="en-GB" sz="2800" dirty="0"/>
            <a:t>Chapter ONE</a:t>
          </a:r>
          <a:endParaRPr lang="en-US" sz="2800" dirty="0"/>
        </a:p>
      </dgm:t>
    </dgm:pt>
    <dgm:pt modelId="{89125952-95E4-45CE-9304-C54CB7F632CE}" type="parTrans" cxnId="{DB1AB9EE-84C6-4F6A-B291-55017D401CB4}">
      <dgm:prSet/>
      <dgm:spPr/>
      <dgm:t>
        <a:bodyPr/>
        <a:lstStyle/>
        <a:p>
          <a:endParaRPr lang="en-GB"/>
        </a:p>
      </dgm:t>
    </dgm:pt>
    <dgm:pt modelId="{3D613F3C-F5A9-4A0E-A5D6-63644976BD8D}" type="sibTrans" cxnId="{DB1AB9EE-84C6-4F6A-B291-55017D401CB4}">
      <dgm:prSet/>
      <dgm:spPr/>
      <dgm:t>
        <a:bodyPr/>
        <a:lstStyle/>
        <a:p>
          <a:endParaRPr lang="en-GB"/>
        </a:p>
      </dgm:t>
    </dgm:pt>
    <dgm:pt modelId="{1D51457D-59C6-4309-824C-EB9EFCC7FD11}">
      <dgm:prSet custT="1"/>
      <dgm:spPr>
        <a:solidFill>
          <a:schemeClr val="bg1"/>
        </a:solidFill>
      </dgm:spPr>
      <dgm:t>
        <a:bodyPr/>
        <a:lstStyle/>
        <a:p>
          <a:pPr>
            <a:lnSpc>
              <a:spcPct val="150000"/>
            </a:lnSpc>
          </a:pPr>
          <a:r>
            <a:rPr lang="en-GB" sz="2400" dirty="0"/>
            <a:t>An Overview of Systems Analysis and Design</a:t>
          </a:r>
          <a:endParaRPr lang="en-US" sz="2400" dirty="0"/>
        </a:p>
      </dgm:t>
    </dgm:pt>
    <dgm:pt modelId="{EEBD5C37-99C3-4BF6-BA99-AECCCB37CC2C}" type="parTrans" cxnId="{B30FA950-92B8-4465-9381-3467C2943261}">
      <dgm:prSet/>
      <dgm:spPr/>
      <dgm:t>
        <a:bodyPr/>
        <a:lstStyle/>
        <a:p>
          <a:endParaRPr lang="en-GB"/>
        </a:p>
      </dgm:t>
    </dgm:pt>
    <dgm:pt modelId="{3365E3A6-9065-4200-AB13-BBBF217C940D}" type="sibTrans" cxnId="{B30FA950-92B8-4465-9381-3467C2943261}">
      <dgm:prSet/>
      <dgm:spPr/>
      <dgm:t>
        <a:bodyPr/>
        <a:lstStyle/>
        <a:p>
          <a:endParaRPr lang="en-GB"/>
        </a:p>
      </dgm:t>
    </dgm:pt>
    <dgm:pt modelId="{F916D040-6C23-4625-B1EE-909FC31A21D5}" type="pres">
      <dgm:prSet presAssocID="{B97E33B9-57D0-4EAA-86CE-D0338A7584FE}" presName="Name0" presStyleCnt="0">
        <dgm:presLayoutVars>
          <dgm:dir/>
          <dgm:resizeHandles val="exact"/>
        </dgm:presLayoutVars>
      </dgm:prSet>
      <dgm:spPr/>
    </dgm:pt>
    <dgm:pt modelId="{634BD8E1-3B0D-4511-A373-34DBB9588F62}" type="pres">
      <dgm:prSet presAssocID="{68203533-5C88-4437-8CCF-2FA5FE7042DE}" presName="node" presStyleLbl="node1" presStyleIdx="0" presStyleCnt="1" custScaleY="85714" custRadScaleRad="100000" custRadScaleInc="0">
        <dgm:presLayoutVars>
          <dgm:bulletEnabled val="1"/>
        </dgm:presLayoutVars>
      </dgm:prSet>
      <dgm:spPr/>
    </dgm:pt>
  </dgm:ptLst>
  <dgm:cxnLst>
    <dgm:cxn modelId="{950C1C0D-5F63-47D4-8FF1-71BA0A29DE45}" type="presOf" srcId="{68203533-5C88-4437-8CCF-2FA5FE7042DE}" destId="{634BD8E1-3B0D-4511-A373-34DBB9588F62}" srcOrd="0" destOrd="0" presId="urn:microsoft.com/office/officeart/2005/8/layout/cycle7"/>
    <dgm:cxn modelId="{53D88C67-E52B-4756-A8E5-2E88775C0D0E}" srcId="{B97E33B9-57D0-4EAA-86CE-D0338A7584FE}" destId="{68203533-5C88-4437-8CCF-2FA5FE7042DE}" srcOrd="0" destOrd="0" parTransId="{0048A509-5B8A-494C-A33E-B2972DED5581}" sibTransId="{EA5F5F97-C134-45F8-9E11-2661E9764843}"/>
    <dgm:cxn modelId="{B30FA950-92B8-4465-9381-3467C2943261}" srcId="{5DB22166-1CF4-4955-ADB1-A1B12DA51E8F}" destId="{1D51457D-59C6-4309-824C-EB9EFCC7FD11}" srcOrd="0" destOrd="0" parTransId="{EEBD5C37-99C3-4BF6-BA99-AECCCB37CC2C}" sibTransId="{3365E3A6-9065-4200-AB13-BBBF217C940D}"/>
    <dgm:cxn modelId="{F5C50A72-069E-4E60-AE39-95A3A207E0D1}" type="presOf" srcId="{1D51457D-59C6-4309-824C-EB9EFCC7FD11}" destId="{634BD8E1-3B0D-4511-A373-34DBB9588F62}" srcOrd="0" destOrd="2" presId="urn:microsoft.com/office/officeart/2005/8/layout/cycle7"/>
    <dgm:cxn modelId="{60944AC4-6B7F-4423-8400-C85351FD1945}" type="presOf" srcId="{B97E33B9-57D0-4EAA-86CE-D0338A7584FE}" destId="{F916D040-6C23-4625-B1EE-909FC31A21D5}" srcOrd="0" destOrd="0" presId="urn:microsoft.com/office/officeart/2005/8/layout/cycle7"/>
    <dgm:cxn modelId="{248C95ED-2344-4AF4-99F3-E415E0D2FB41}" type="presOf" srcId="{5DB22166-1CF4-4955-ADB1-A1B12DA51E8F}" destId="{634BD8E1-3B0D-4511-A373-34DBB9588F62}" srcOrd="0" destOrd="1" presId="urn:microsoft.com/office/officeart/2005/8/layout/cycle7"/>
    <dgm:cxn modelId="{DB1AB9EE-84C6-4F6A-B291-55017D401CB4}" srcId="{68203533-5C88-4437-8CCF-2FA5FE7042DE}" destId="{5DB22166-1CF4-4955-ADB1-A1B12DA51E8F}" srcOrd="0" destOrd="0" parTransId="{89125952-95E4-45CE-9304-C54CB7F632CE}" sibTransId="{3D613F3C-F5A9-4A0E-A5D6-63644976BD8D}"/>
    <dgm:cxn modelId="{F3DFF66B-A2A3-4E51-841F-FDB63A4AC4C9}" type="presParOf" srcId="{F916D040-6C23-4625-B1EE-909FC31A21D5}" destId="{634BD8E1-3B0D-4511-A373-34DBB9588F62}"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31DE93A-04A7-4070-B268-DE2FB85A45E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9830F8-D6EC-45B2-92B3-1EA9310B3762}">
      <dgm:prSet/>
      <dgm:spPr/>
      <dgm:t>
        <a:bodyPr/>
        <a:lstStyle/>
        <a:p>
          <a:r>
            <a:rPr lang="en-US"/>
            <a:t>Knowledge management system is a system that supports the storage of and access to documents from all parts of the organization</a:t>
          </a:r>
        </a:p>
      </dgm:t>
    </dgm:pt>
    <dgm:pt modelId="{482DDF5B-F278-4F6A-8C8B-9F186F840026}" type="parTrans" cxnId="{E5EEEFC9-0761-4877-BB71-F62E04A7B109}">
      <dgm:prSet/>
      <dgm:spPr/>
      <dgm:t>
        <a:bodyPr/>
        <a:lstStyle/>
        <a:p>
          <a:endParaRPr lang="en-US"/>
        </a:p>
      </dgm:t>
    </dgm:pt>
    <dgm:pt modelId="{1CC10403-7E4C-4E4A-B07E-D1DAC954000D}" type="sibTrans" cxnId="{E5EEEFC9-0761-4877-BB71-F62E04A7B109}">
      <dgm:prSet/>
      <dgm:spPr/>
      <dgm:t>
        <a:bodyPr/>
        <a:lstStyle/>
        <a:p>
          <a:endParaRPr lang="en-US"/>
        </a:p>
      </dgm:t>
    </dgm:pt>
    <dgm:pt modelId="{CA623948-2843-4FB0-9C23-EF75D5F95022}">
      <dgm:prSet/>
      <dgm:spPr/>
      <dgm:t>
        <a:bodyPr/>
        <a:lstStyle/>
        <a:p>
          <a:r>
            <a:rPr lang="en-US"/>
            <a:t>Collaboration support system is a system that enables geographically distributed personnel to collaborate on projects and tasks</a:t>
          </a:r>
        </a:p>
      </dgm:t>
    </dgm:pt>
    <dgm:pt modelId="{722E9D4C-7C7A-48FC-AE53-87520D23FA2E}" type="parTrans" cxnId="{85387A05-BCEF-4D87-9CD5-A235AF2D2A7A}">
      <dgm:prSet/>
      <dgm:spPr/>
      <dgm:t>
        <a:bodyPr/>
        <a:lstStyle/>
        <a:p>
          <a:endParaRPr lang="en-US"/>
        </a:p>
      </dgm:t>
    </dgm:pt>
    <dgm:pt modelId="{FA2562FC-77E6-448D-BF6E-14C545A235C6}" type="sibTrans" cxnId="{85387A05-BCEF-4D87-9CD5-A235AF2D2A7A}">
      <dgm:prSet/>
      <dgm:spPr/>
      <dgm:t>
        <a:bodyPr/>
        <a:lstStyle/>
        <a:p>
          <a:endParaRPr lang="en-US"/>
        </a:p>
      </dgm:t>
    </dgm:pt>
    <dgm:pt modelId="{694C703C-4B35-4D74-B98F-A37D9AF6AA0A}">
      <dgm:prSet/>
      <dgm:spPr/>
      <dgm:t>
        <a:bodyPr/>
        <a:lstStyle/>
        <a:p>
          <a:r>
            <a:rPr lang="en-US"/>
            <a:t>Business intelligence system is a system that supports strategic planning and executive decision making</a:t>
          </a:r>
        </a:p>
      </dgm:t>
    </dgm:pt>
    <dgm:pt modelId="{8F6BDCD3-3600-4DD7-AAD5-16E28D77275B}" type="parTrans" cxnId="{2AF305C9-867D-4DD7-8B4C-11C7C7322809}">
      <dgm:prSet/>
      <dgm:spPr/>
      <dgm:t>
        <a:bodyPr/>
        <a:lstStyle/>
        <a:p>
          <a:endParaRPr lang="en-US"/>
        </a:p>
      </dgm:t>
    </dgm:pt>
    <dgm:pt modelId="{B0B9DADF-B379-41F4-81C1-D98C67D71D26}" type="sibTrans" cxnId="{2AF305C9-867D-4DD7-8B4C-11C7C7322809}">
      <dgm:prSet/>
      <dgm:spPr/>
      <dgm:t>
        <a:bodyPr/>
        <a:lstStyle/>
        <a:p>
          <a:endParaRPr lang="en-US"/>
        </a:p>
      </dgm:t>
    </dgm:pt>
    <dgm:pt modelId="{E40A3198-07FB-4803-9C06-CDF355A5528D}" type="pres">
      <dgm:prSet presAssocID="{A31DE93A-04A7-4070-B268-DE2FB85A45E3}" presName="root" presStyleCnt="0">
        <dgm:presLayoutVars>
          <dgm:dir/>
          <dgm:resizeHandles val="exact"/>
        </dgm:presLayoutVars>
      </dgm:prSet>
      <dgm:spPr/>
    </dgm:pt>
    <dgm:pt modelId="{3545EEE3-6FA3-4747-AD32-A21FBDF657A9}" type="pres">
      <dgm:prSet presAssocID="{0C9830F8-D6EC-45B2-92B3-1EA9310B3762}" presName="compNode" presStyleCnt="0"/>
      <dgm:spPr/>
    </dgm:pt>
    <dgm:pt modelId="{00643C0F-65F7-4C82-AB80-8877C3FD66C8}" type="pres">
      <dgm:prSet presAssocID="{0C9830F8-D6EC-45B2-92B3-1EA9310B3762}" presName="bgRect" presStyleLbl="bgShp" presStyleIdx="0" presStyleCnt="3"/>
      <dgm:spPr/>
    </dgm:pt>
    <dgm:pt modelId="{E30C4BA3-F8FD-4152-882A-1472B8FFDDD3}" type="pres">
      <dgm:prSet presAssocID="{0C9830F8-D6EC-45B2-92B3-1EA9310B37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EC191B-0758-4065-A4B2-5C520F0D0AAE}" type="pres">
      <dgm:prSet presAssocID="{0C9830F8-D6EC-45B2-92B3-1EA9310B3762}" presName="spaceRect" presStyleCnt="0"/>
      <dgm:spPr/>
    </dgm:pt>
    <dgm:pt modelId="{CAC5BF4D-C9CF-489A-BC8E-998E7BE3C66D}" type="pres">
      <dgm:prSet presAssocID="{0C9830F8-D6EC-45B2-92B3-1EA9310B3762}" presName="parTx" presStyleLbl="revTx" presStyleIdx="0" presStyleCnt="3">
        <dgm:presLayoutVars>
          <dgm:chMax val="0"/>
          <dgm:chPref val="0"/>
        </dgm:presLayoutVars>
      </dgm:prSet>
      <dgm:spPr/>
    </dgm:pt>
    <dgm:pt modelId="{56D4F075-2C7C-4517-B22C-FEEC2605F1CF}" type="pres">
      <dgm:prSet presAssocID="{1CC10403-7E4C-4E4A-B07E-D1DAC954000D}" presName="sibTrans" presStyleCnt="0"/>
      <dgm:spPr/>
    </dgm:pt>
    <dgm:pt modelId="{9A2E6342-F19E-48EB-9E7A-90144D5073C7}" type="pres">
      <dgm:prSet presAssocID="{CA623948-2843-4FB0-9C23-EF75D5F95022}" presName="compNode" presStyleCnt="0"/>
      <dgm:spPr/>
    </dgm:pt>
    <dgm:pt modelId="{2673BB18-887E-4C48-B187-A7B641A98D88}" type="pres">
      <dgm:prSet presAssocID="{CA623948-2843-4FB0-9C23-EF75D5F95022}" presName="bgRect" presStyleLbl="bgShp" presStyleIdx="1" presStyleCnt="3"/>
      <dgm:spPr/>
    </dgm:pt>
    <dgm:pt modelId="{CC5E8900-C26C-4485-92F6-0619D55F1FB9}" type="pres">
      <dgm:prSet presAssocID="{CA623948-2843-4FB0-9C23-EF75D5F950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A5827E5-4FD3-4A72-940B-426CA7DB089D}" type="pres">
      <dgm:prSet presAssocID="{CA623948-2843-4FB0-9C23-EF75D5F95022}" presName="spaceRect" presStyleCnt="0"/>
      <dgm:spPr/>
    </dgm:pt>
    <dgm:pt modelId="{CF8197E3-D715-49FF-9340-B3E077B54E10}" type="pres">
      <dgm:prSet presAssocID="{CA623948-2843-4FB0-9C23-EF75D5F95022}" presName="parTx" presStyleLbl="revTx" presStyleIdx="1" presStyleCnt="3">
        <dgm:presLayoutVars>
          <dgm:chMax val="0"/>
          <dgm:chPref val="0"/>
        </dgm:presLayoutVars>
      </dgm:prSet>
      <dgm:spPr/>
    </dgm:pt>
    <dgm:pt modelId="{02FB28AD-C6E7-4259-837F-8FA64777C82F}" type="pres">
      <dgm:prSet presAssocID="{FA2562FC-77E6-448D-BF6E-14C545A235C6}" presName="sibTrans" presStyleCnt="0"/>
      <dgm:spPr/>
    </dgm:pt>
    <dgm:pt modelId="{5B3F356A-D3EF-44EA-95BD-E6F876491D0E}" type="pres">
      <dgm:prSet presAssocID="{694C703C-4B35-4D74-B98F-A37D9AF6AA0A}" presName="compNode" presStyleCnt="0"/>
      <dgm:spPr/>
    </dgm:pt>
    <dgm:pt modelId="{61C19B4F-BE8B-4662-B965-7D22F44862F5}" type="pres">
      <dgm:prSet presAssocID="{694C703C-4B35-4D74-B98F-A37D9AF6AA0A}" presName="bgRect" presStyleLbl="bgShp" presStyleIdx="2" presStyleCnt="3"/>
      <dgm:spPr/>
    </dgm:pt>
    <dgm:pt modelId="{05823F39-AD21-443E-8843-159D96B673CD}" type="pres">
      <dgm:prSet presAssocID="{694C703C-4B35-4D74-B98F-A37D9AF6AA0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EB91BD3-56BF-43BC-8CFF-A25218BF98BA}" type="pres">
      <dgm:prSet presAssocID="{694C703C-4B35-4D74-B98F-A37D9AF6AA0A}" presName="spaceRect" presStyleCnt="0"/>
      <dgm:spPr/>
    </dgm:pt>
    <dgm:pt modelId="{7C464CAD-17E9-4BAF-91D3-D539B563E2E3}" type="pres">
      <dgm:prSet presAssocID="{694C703C-4B35-4D74-B98F-A37D9AF6AA0A}" presName="parTx" presStyleLbl="revTx" presStyleIdx="2" presStyleCnt="3">
        <dgm:presLayoutVars>
          <dgm:chMax val="0"/>
          <dgm:chPref val="0"/>
        </dgm:presLayoutVars>
      </dgm:prSet>
      <dgm:spPr/>
    </dgm:pt>
  </dgm:ptLst>
  <dgm:cxnLst>
    <dgm:cxn modelId="{85387A05-BCEF-4D87-9CD5-A235AF2D2A7A}" srcId="{A31DE93A-04A7-4070-B268-DE2FB85A45E3}" destId="{CA623948-2843-4FB0-9C23-EF75D5F95022}" srcOrd="1" destOrd="0" parTransId="{722E9D4C-7C7A-48FC-AE53-87520D23FA2E}" sibTransId="{FA2562FC-77E6-448D-BF6E-14C545A235C6}"/>
    <dgm:cxn modelId="{0E074306-E34D-4649-BF7E-97C564B2D579}" type="presOf" srcId="{A31DE93A-04A7-4070-B268-DE2FB85A45E3}" destId="{E40A3198-07FB-4803-9C06-CDF355A5528D}" srcOrd="0" destOrd="0" presId="urn:microsoft.com/office/officeart/2018/2/layout/IconVerticalSolidList"/>
    <dgm:cxn modelId="{854E6A3B-26F5-4C1C-8659-4476C260457A}" type="presOf" srcId="{694C703C-4B35-4D74-B98F-A37D9AF6AA0A}" destId="{7C464CAD-17E9-4BAF-91D3-D539B563E2E3}" srcOrd="0" destOrd="0" presId="urn:microsoft.com/office/officeart/2018/2/layout/IconVerticalSolidList"/>
    <dgm:cxn modelId="{2AF305C9-867D-4DD7-8B4C-11C7C7322809}" srcId="{A31DE93A-04A7-4070-B268-DE2FB85A45E3}" destId="{694C703C-4B35-4D74-B98F-A37D9AF6AA0A}" srcOrd="2" destOrd="0" parTransId="{8F6BDCD3-3600-4DD7-AAD5-16E28D77275B}" sibTransId="{B0B9DADF-B379-41F4-81C1-D98C67D71D26}"/>
    <dgm:cxn modelId="{E5EEEFC9-0761-4877-BB71-F62E04A7B109}" srcId="{A31DE93A-04A7-4070-B268-DE2FB85A45E3}" destId="{0C9830F8-D6EC-45B2-92B3-1EA9310B3762}" srcOrd="0" destOrd="0" parTransId="{482DDF5B-F278-4F6A-8C8B-9F186F840026}" sibTransId="{1CC10403-7E4C-4E4A-B07E-D1DAC954000D}"/>
    <dgm:cxn modelId="{27997ADF-F606-4575-B31E-507EADFD2B4C}" type="presOf" srcId="{0C9830F8-D6EC-45B2-92B3-1EA9310B3762}" destId="{CAC5BF4D-C9CF-489A-BC8E-998E7BE3C66D}" srcOrd="0" destOrd="0" presId="urn:microsoft.com/office/officeart/2018/2/layout/IconVerticalSolidList"/>
    <dgm:cxn modelId="{804D0FFE-2C85-4C0A-8CD5-63A8D0B88DCF}" type="presOf" srcId="{CA623948-2843-4FB0-9C23-EF75D5F95022}" destId="{CF8197E3-D715-49FF-9340-B3E077B54E10}" srcOrd="0" destOrd="0" presId="urn:microsoft.com/office/officeart/2018/2/layout/IconVerticalSolidList"/>
    <dgm:cxn modelId="{F9AE28D8-1EC3-429A-911D-7D27FEB7FB6D}" type="presParOf" srcId="{E40A3198-07FB-4803-9C06-CDF355A5528D}" destId="{3545EEE3-6FA3-4747-AD32-A21FBDF657A9}" srcOrd="0" destOrd="0" presId="urn:microsoft.com/office/officeart/2018/2/layout/IconVerticalSolidList"/>
    <dgm:cxn modelId="{58FA4E21-7AAA-4EE4-AFCC-B3871899BB41}" type="presParOf" srcId="{3545EEE3-6FA3-4747-AD32-A21FBDF657A9}" destId="{00643C0F-65F7-4C82-AB80-8877C3FD66C8}" srcOrd="0" destOrd="0" presId="urn:microsoft.com/office/officeart/2018/2/layout/IconVerticalSolidList"/>
    <dgm:cxn modelId="{2E1E29BD-46F5-48EE-B4CB-057CF6A22AC0}" type="presParOf" srcId="{3545EEE3-6FA3-4747-AD32-A21FBDF657A9}" destId="{E30C4BA3-F8FD-4152-882A-1472B8FFDDD3}" srcOrd="1" destOrd="0" presId="urn:microsoft.com/office/officeart/2018/2/layout/IconVerticalSolidList"/>
    <dgm:cxn modelId="{A23F7442-A9F9-4854-BF4D-3985F9E10D2C}" type="presParOf" srcId="{3545EEE3-6FA3-4747-AD32-A21FBDF657A9}" destId="{91EC191B-0758-4065-A4B2-5C520F0D0AAE}" srcOrd="2" destOrd="0" presId="urn:microsoft.com/office/officeart/2018/2/layout/IconVerticalSolidList"/>
    <dgm:cxn modelId="{A83610F1-276C-4DB3-AAA1-5886C100C81F}" type="presParOf" srcId="{3545EEE3-6FA3-4747-AD32-A21FBDF657A9}" destId="{CAC5BF4D-C9CF-489A-BC8E-998E7BE3C66D}" srcOrd="3" destOrd="0" presId="urn:microsoft.com/office/officeart/2018/2/layout/IconVerticalSolidList"/>
    <dgm:cxn modelId="{BAECB6C5-71D5-414C-9AAD-EDA7A197F6FA}" type="presParOf" srcId="{E40A3198-07FB-4803-9C06-CDF355A5528D}" destId="{56D4F075-2C7C-4517-B22C-FEEC2605F1CF}" srcOrd="1" destOrd="0" presId="urn:microsoft.com/office/officeart/2018/2/layout/IconVerticalSolidList"/>
    <dgm:cxn modelId="{6B04D5D2-FAB0-4092-BF8B-2DEF6E4CE380}" type="presParOf" srcId="{E40A3198-07FB-4803-9C06-CDF355A5528D}" destId="{9A2E6342-F19E-48EB-9E7A-90144D5073C7}" srcOrd="2" destOrd="0" presId="urn:microsoft.com/office/officeart/2018/2/layout/IconVerticalSolidList"/>
    <dgm:cxn modelId="{663E1379-04F1-48CE-95EF-A312F8D43A18}" type="presParOf" srcId="{9A2E6342-F19E-48EB-9E7A-90144D5073C7}" destId="{2673BB18-887E-4C48-B187-A7B641A98D88}" srcOrd="0" destOrd="0" presId="urn:microsoft.com/office/officeart/2018/2/layout/IconVerticalSolidList"/>
    <dgm:cxn modelId="{C5574DB3-31B0-4CB2-A3A9-B68B68C9725C}" type="presParOf" srcId="{9A2E6342-F19E-48EB-9E7A-90144D5073C7}" destId="{CC5E8900-C26C-4485-92F6-0619D55F1FB9}" srcOrd="1" destOrd="0" presId="urn:microsoft.com/office/officeart/2018/2/layout/IconVerticalSolidList"/>
    <dgm:cxn modelId="{05867439-A256-4790-9916-6076DB9E03EB}" type="presParOf" srcId="{9A2E6342-F19E-48EB-9E7A-90144D5073C7}" destId="{1A5827E5-4FD3-4A72-940B-426CA7DB089D}" srcOrd="2" destOrd="0" presId="urn:microsoft.com/office/officeart/2018/2/layout/IconVerticalSolidList"/>
    <dgm:cxn modelId="{88989CD4-A7AB-4B7F-BBE0-D195038E4CBA}" type="presParOf" srcId="{9A2E6342-F19E-48EB-9E7A-90144D5073C7}" destId="{CF8197E3-D715-49FF-9340-B3E077B54E10}" srcOrd="3" destOrd="0" presId="urn:microsoft.com/office/officeart/2018/2/layout/IconVerticalSolidList"/>
    <dgm:cxn modelId="{723C42D4-B2C1-4550-BF5B-250845574998}" type="presParOf" srcId="{E40A3198-07FB-4803-9C06-CDF355A5528D}" destId="{02FB28AD-C6E7-4259-837F-8FA64777C82F}" srcOrd="3" destOrd="0" presId="urn:microsoft.com/office/officeart/2018/2/layout/IconVerticalSolidList"/>
    <dgm:cxn modelId="{1DA3B727-035C-4F34-8593-BCF1E7D38AF7}" type="presParOf" srcId="{E40A3198-07FB-4803-9C06-CDF355A5528D}" destId="{5B3F356A-D3EF-44EA-95BD-E6F876491D0E}" srcOrd="4" destOrd="0" presId="urn:microsoft.com/office/officeart/2018/2/layout/IconVerticalSolidList"/>
    <dgm:cxn modelId="{2285AA46-393B-4183-88E0-574872AC495E}" type="presParOf" srcId="{5B3F356A-D3EF-44EA-95BD-E6F876491D0E}" destId="{61C19B4F-BE8B-4662-B965-7D22F44862F5}" srcOrd="0" destOrd="0" presId="urn:microsoft.com/office/officeart/2018/2/layout/IconVerticalSolidList"/>
    <dgm:cxn modelId="{E79B4D43-EDEC-47D6-ABAD-31C2F9049957}" type="presParOf" srcId="{5B3F356A-D3EF-44EA-95BD-E6F876491D0E}" destId="{05823F39-AD21-443E-8843-159D96B673CD}" srcOrd="1" destOrd="0" presId="urn:microsoft.com/office/officeart/2018/2/layout/IconVerticalSolidList"/>
    <dgm:cxn modelId="{36C01576-EDD8-4CA9-AC26-6D7B4D4FA71E}" type="presParOf" srcId="{5B3F356A-D3EF-44EA-95BD-E6F876491D0E}" destId="{2EB91BD3-56BF-43BC-8CFF-A25218BF98BA}" srcOrd="2" destOrd="0" presId="urn:microsoft.com/office/officeart/2018/2/layout/IconVerticalSolidList"/>
    <dgm:cxn modelId="{C1C565C8-64A6-402E-9F7D-41368C8A1A5A}" type="presParOf" srcId="{5B3F356A-D3EF-44EA-95BD-E6F876491D0E}" destId="{7C464CAD-17E9-4BAF-91D3-D539B563E2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9D2A151-C92C-49D8-ACD9-9CAA28B3016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0370EB7-1EC6-4734-B004-A66DFBF95F10}">
      <dgm:prSet custT="1"/>
      <dgm:spPr/>
      <dgm:t>
        <a:bodyPr/>
        <a:lstStyle/>
        <a:p>
          <a:r>
            <a:rPr lang="en-US" sz="1600" dirty="0"/>
            <a:t>Improved Service – Systems requests are often aimed at improving service to customers or users within the company</a:t>
          </a:r>
        </a:p>
      </dgm:t>
    </dgm:pt>
    <dgm:pt modelId="{9F729D03-0E3C-4433-89C3-E60261EA1961}" type="parTrans" cxnId="{7664B8B4-859A-4A8F-9FB0-DB2CC4964A2D}">
      <dgm:prSet/>
      <dgm:spPr/>
      <dgm:t>
        <a:bodyPr/>
        <a:lstStyle/>
        <a:p>
          <a:endParaRPr lang="en-US" sz="1600"/>
        </a:p>
      </dgm:t>
    </dgm:pt>
    <dgm:pt modelId="{36EBDAF9-F2FF-490A-A171-10ABA91B22CB}" type="sibTrans" cxnId="{7664B8B4-859A-4A8F-9FB0-DB2CC4964A2D}">
      <dgm:prSet/>
      <dgm:spPr/>
      <dgm:t>
        <a:bodyPr/>
        <a:lstStyle/>
        <a:p>
          <a:endParaRPr lang="en-US" sz="1600"/>
        </a:p>
      </dgm:t>
    </dgm:pt>
    <dgm:pt modelId="{635CB223-3F67-479F-A64F-C80C4087638E}">
      <dgm:prSet custT="1"/>
      <dgm:spPr/>
      <dgm:t>
        <a:bodyPr/>
        <a:lstStyle/>
        <a:p>
          <a:r>
            <a:rPr lang="en-US" sz="1600"/>
            <a:t>Support for New Products and Services – New products and services often require new types or levels of IT support</a:t>
          </a:r>
        </a:p>
      </dgm:t>
    </dgm:pt>
    <dgm:pt modelId="{DAF249FF-FF2A-4DCF-B1C2-F454F7B04E81}" type="parTrans" cxnId="{5620D408-9B5C-4C88-BBAD-7E9AF50532AC}">
      <dgm:prSet/>
      <dgm:spPr/>
      <dgm:t>
        <a:bodyPr/>
        <a:lstStyle/>
        <a:p>
          <a:endParaRPr lang="en-US" sz="1600"/>
        </a:p>
      </dgm:t>
    </dgm:pt>
    <dgm:pt modelId="{0D0C03E3-9525-4D35-99A6-64385E7D8083}" type="sibTrans" cxnId="{5620D408-9B5C-4C88-BBAD-7E9AF50532AC}">
      <dgm:prSet/>
      <dgm:spPr/>
      <dgm:t>
        <a:bodyPr/>
        <a:lstStyle/>
        <a:p>
          <a:endParaRPr lang="en-US" sz="1600"/>
        </a:p>
      </dgm:t>
    </dgm:pt>
    <dgm:pt modelId="{758B85A7-7036-4763-B021-D718AFF18726}">
      <dgm:prSet custT="1"/>
      <dgm:spPr/>
      <dgm:t>
        <a:bodyPr/>
        <a:lstStyle/>
        <a:p>
          <a:r>
            <a:rPr lang="en-US" sz="1600" dirty="0"/>
            <a:t>Better Performance – The current system might not meet performance requirements</a:t>
          </a:r>
        </a:p>
      </dgm:t>
    </dgm:pt>
    <dgm:pt modelId="{EFB08B2A-F151-4D9E-A45D-37305CCAA4E8}" type="parTrans" cxnId="{A2D662FE-B394-4741-8AF5-B0AECBF2ADCA}">
      <dgm:prSet/>
      <dgm:spPr/>
      <dgm:t>
        <a:bodyPr/>
        <a:lstStyle/>
        <a:p>
          <a:endParaRPr lang="en-US" sz="1600"/>
        </a:p>
      </dgm:t>
    </dgm:pt>
    <dgm:pt modelId="{B431BE5C-115D-42E2-BD9E-DFF36B83C4B3}" type="sibTrans" cxnId="{A2D662FE-B394-4741-8AF5-B0AECBF2ADCA}">
      <dgm:prSet/>
      <dgm:spPr/>
      <dgm:t>
        <a:bodyPr/>
        <a:lstStyle/>
        <a:p>
          <a:endParaRPr lang="en-US" sz="1600"/>
        </a:p>
      </dgm:t>
    </dgm:pt>
    <dgm:pt modelId="{A963AC0D-51E5-4B86-8F30-C2E0804FD68C}">
      <dgm:prSet custT="1"/>
      <dgm:spPr/>
      <dgm:t>
        <a:bodyPr/>
        <a:lstStyle/>
        <a:p>
          <a:r>
            <a:rPr lang="en-US" sz="1600"/>
            <a:t>More Information – An existing system might produce information that is insufficient, incomplete, or unable to support the company’s changing information needs</a:t>
          </a:r>
        </a:p>
      </dgm:t>
    </dgm:pt>
    <dgm:pt modelId="{07A38532-36E2-430D-8DC1-7E974B57D370}" type="parTrans" cxnId="{78C7DF7E-2BE9-491E-A333-BC7E13270A0E}">
      <dgm:prSet/>
      <dgm:spPr/>
      <dgm:t>
        <a:bodyPr/>
        <a:lstStyle/>
        <a:p>
          <a:endParaRPr lang="en-US" sz="1600"/>
        </a:p>
      </dgm:t>
    </dgm:pt>
    <dgm:pt modelId="{768BD65E-E594-4F33-A3B1-74149DA0D637}" type="sibTrans" cxnId="{78C7DF7E-2BE9-491E-A333-BC7E13270A0E}">
      <dgm:prSet/>
      <dgm:spPr/>
      <dgm:t>
        <a:bodyPr/>
        <a:lstStyle/>
        <a:p>
          <a:endParaRPr lang="en-US" sz="1600"/>
        </a:p>
      </dgm:t>
    </dgm:pt>
    <dgm:pt modelId="{0EDFB640-73F8-4C4D-8D8F-5FA85BEAB28F}">
      <dgm:prSet custT="1"/>
      <dgm:spPr/>
      <dgm:t>
        <a:bodyPr/>
        <a:lstStyle/>
        <a:p>
          <a:r>
            <a:rPr lang="en-US" sz="1600"/>
            <a:t>Stronger Controls – A system is required for effective controls to ensure that data is secure and accurate</a:t>
          </a:r>
        </a:p>
      </dgm:t>
    </dgm:pt>
    <dgm:pt modelId="{33A6A3BB-01C8-40EC-9018-39DA84CD5EE6}" type="parTrans" cxnId="{F0E3D112-C4B9-44F8-AE5A-0D2B3437532C}">
      <dgm:prSet/>
      <dgm:spPr/>
      <dgm:t>
        <a:bodyPr/>
        <a:lstStyle/>
        <a:p>
          <a:endParaRPr lang="en-US" sz="1600"/>
        </a:p>
      </dgm:t>
    </dgm:pt>
    <dgm:pt modelId="{B26B68CB-074C-4182-8E0C-E94ACDDA85F0}" type="sibTrans" cxnId="{F0E3D112-C4B9-44F8-AE5A-0D2B3437532C}">
      <dgm:prSet/>
      <dgm:spPr/>
      <dgm:t>
        <a:bodyPr/>
        <a:lstStyle/>
        <a:p>
          <a:endParaRPr lang="en-US" sz="1600"/>
        </a:p>
      </dgm:t>
    </dgm:pt>
    <dgm:pt modelId="{E77B3291-E775-4623-8D38-3A86BFD805ED}">
      <dgm:prSet custT="1"/>
      <dgm:spPr/>
      <dgm:t>
        <a:bodyPr/>
        <a:lstStyle/>
        <a:p>
          <a:r>
            <a:rPr lang="en-US" sz="1600" dirty="0"/>
            <a:t>Reduced Cost – The current system could be expensive to operate or maintain because of technical problems, design weaknesses, or the changing demands of the business</a:t>
          </a:r>
        </a:p>
      </dgm:t>
    </dgm:pt>
    <dgm:pt modelId="{62998DB8-8830-40B6-9B57-D1D02F15FFEC}" type="parTrans" cxnId="{E7F5FADE-F32F-438E-BB86-3D1B4210608B}">
      <dgm:prSet/>
      <dgm:spPr/>
      <dgm:t>
        <a:bodyPr/>
        <a:lstStyle/>
        <a:p>
          <a:endParaRPr lang="en-US" sz="1600"/>
        </a:p>
      </dgm:t>
    </dgm:pt>
    <dgm:pt modelId="{96CFDC95-DE29-4562-B697-0FBFA1D06C62}" type="sibTrans" cxnId="{E7F5FADE-F32F-438E-BB86-3D1B4210608B}">
      <dgm:prSet/>
      <dgm:spPr/>
      <dgm:t>
        <a:bodyPr/>
        <a:lstStyle/>
        <a:p>
          <a:endParaRPr lang="en-US" sz="1600"/>
        </a:p>
      </dgm:t>
    </dgm:pt>
    <dgm:pt modelId="{0C5AC3E7-F3E1-45BA-8DD4-0D85C9C8F890}">
      <dgm:prSet custT="1"/>
      <dgm:spPr/>
      <dgm:t>
        <a:bodyPr/>
        <a:lstStyle/>
        <a:p>
          <a:r>
            <a:rPr lang="en-US" sz="1600"/>
            <a:t>Conform to a Directive – Some projects are initiated to respond to outside directives</a:t>
          </a:r>
          <a:endParaRPr lang="en-US" sz="1600" dirty="0"/>
        </a:p>
      </dgm:t>
    </dgm:pt>
    <dgm:pt modelId="{0D39F461-40D8-449A-9A01-07BF7E9B2F0B}" type="parTrans" cxnId="{FB691B14-1066-4B2F-A40E-11755C70D582}">
      <dgm:prSet/>
      <dgm:spPr/>
      <dgm:t>
        <a:bodyPr/>
        <a:lstStyle/>
        <a:p>
          <a:endParaRPr lang="en-GB" sz="1600"/>
        </a:p>
      </dgm:t>
    </dgm:pt>
    <dgm:pt modelId="{9DF7DF82-3661-45CA-ACDD-3F635BEC61E5}" type="sibTrans" cxnId="{FB691B14-1066-4B2F-A40E-11755C70D582}">
      <dgm:prSet/>
      <dgm:spPr/>
      <dgm:t>
        <a:bodyPr/>
        <a:lstStyle/>
        <a:p>
          <a:endParaRPr lang="en-GB" sz="1600"/>
        </a:p>
      </dgm:t>
    </dgm:pt>
    <dgm:pt modelId="{7A83AF15-BE2D-40F1-B784-3C0A56DB910C}" type="pres">
      <dgm:prSet presAssocID="{29D2A151-C92C-49D8-ACD9-9CAA28B30163}" presName="diagram" presStyleCnt="0">
        <dgm:presLayoutVars>
          <dgm:dir/>
          <dgm:resizeHandles val="exact"/>
        </dgm:presLayoutVars>
      </dgm:prSet>
      <dgm:spPr/>
    </dgm:pt>
    <dgm:pt modelId="{D78B9831-B122-40A2-B40C-CD4C3E9FF7BB}" type="pres">
      <dgm:prSet presAssocID="{B0370EB7-1EC6-4734-B004-A66DFBF95F10}" presName="node" presStyleLbl="node1" presStyleIdx="0" presStyleCnt="7">
        <dgm:presLayoutVars>
          <dgm:bulletEnabled val="1"/>
        </dgm:presLayoutVars>
      </dgm:prSet>
      <dgm:spPr/>
    </dgm:pt>
    <dgm:pt modelId="{693F4FA2-B0FE-4DDA-9038-0D98CB9CE6C4}" type="pres">
      <dgm:prSet presAssocID="{36EBDAF9-F2FF-490A-A171-10ABA91B22CB}" presName="sibTrans" presStyleCnt="0"/>
      <dgm:spPr/>
    </dgm:pt>
    <dgm:pt modelId="{F8548620-00E5-4C33-9441-8B113A3E328F}" type="pres">
      <dgm:prSet presAssocID="{635CB223-3F67-479F-A64F-C80C4087638E}" presName="node" presStyleLbl="node1" presStyleIdx="1" presStyleCnt="7">
        <dgm:presLayoutVars>
          <dgm:bulletEnabled val="1"/>
        </dgm:presLayoutVars>
      </dgm:prSet>
      <dgm:spPr/>
    </dgm:pt>
    <dgm:pt modelId="{EA72074E-3926-4DD5-8028-6A21F1E5A27A}" type="pres">
      <dgm:prSet presAssocID="{0D0C03E3-9525-4D35-99A6-64385E7D8083}" presName="sibTrans" presStyleCnt="0"/>
      <dgm:spPr/>
    </dgm:pt>
    <dgm:pt modelId="{E8A08E2B-C6D6-47F1-B568-F80C7DA8A1E5}" type="pres">
      <dgm:prSet presAssocID="{758B85A7-7036-4763-B021-D718AFF18726}" presName="node" presStyleLbl="node1" presStyleIdx="2" presStyleCnt="7">
        <dgm:presLayoutVars>
          <dgm:bulletEnabled val="1"/>
        </dgm:presLayoutVars>
      </dgm:prSet>
      <dgm:spPr/>
    </dgm:pt>
    <dgm:pt modelId="{449507BC-717D-4BF3-9EBE-1EA1DFEEABE5}" type="pres">
      <dgm:prSet presAssocID="{B431BE5C-115D-42E2-BD9E-DFF36B83C4B3}" presName="sibTrans" presStyleCnt="0"/>
      <dgm:spPr/>
    </dgm:pt>
    <dgm:pt modelId="{E842CB02-CD81-4979-915B-26D96A184418}" type="pres">
      <dgm:prSet presAssocID="{A963AC0D-51E5-4B86-8F30-C2E0804FD68C}" presName="node" presStyleLbl="node1" presStyleIdx="3" presStyleCnt="7" custScaleY="128975">
        <dgm:presLayoutVars>
          <dgm:bulletEnabled val="1"/>
        </dgm:presLayoutVars>
      </dgm:prSet>
      <dgm:spPr/>
    </dgm:pt>
    <dgm:pt modelId="{515D017E-BBF2-40F8-8A1C-04794F363F5D}" type="pres">
      <dgm:prSet presAssocID="{768BD65E-E594-4F33-A3B1-74149DA0D637}" presName="sibTrans" presStyleCnt="0"/>
      <dgm:spPr/>
    </dgm:pt>
    <dgm:pt modelId="{1ED5ADC6-C4B5-4138-A315-2B10A98260E2}" type="pres">
      <dgm:prSet presAssocID="{0EDFB640-73F8-4C4D-8D8F-5FA85BEAB28F}" presName="node" presStyleLbl="node1" presStyleIdx="4" presStyleCnt="7">
        <dgm:presLayoutVars>
          <dgm:bulletEnabled val="1"/>
        </dgm:presLayoutVars>
      </dgm:prSet>
      <dgm:spPr/>
    </dgm:pt>
    <dgm:pt modelId="{193FAF1C-790C-4513-AC73-7B5E568F321D}" type="pres">
      <dgm:prSet presAssocID="{B26B68CB-074C-4182-8E0C-E94ACDDA85F0}" presName="sibTrans" presStyleCnt="0"/>
      <dgm:spPr/>
    </dgm:pt>
    <dgm:pt modelId="{63640BB2-C666-4E75-AE08-CDC754181399}" type="pres">
      <dgm:prSet presAssocID="{E77B3291-E775-4623-8D38-3A86BFD805ED}" presName="node" presStyleLbl="node1" presStyleIdx="5" presStyleCnt="7" custScaleY="129537">
        <dgm:presLayoutVars>
          <dgm:bulletEnabled val="1"/>
        </dgm:presLayoutVars>
      </dgm:prSet>
      <dgm:spPr/>
    </dgm:pt>
    <dgm:pt modelId="{C75446B3-EA5C-4DBC-8273-7222137BF439}" type="pres">
      <dgm:prSet presAssocID="{96CFDC95-DE29-4562-B697-0FBFA1D06C62}" presName="sibTrans" presStyleCnt="0"/>
      <dgm:spPr/>
    </dgm:pt>
    <dgm:pt modelId="{B86A06D2-C65B-4BB0-A16C-D89C5BAFB81C}" type="pres">
      <dgm:prSet presAssocID="{0C5AC3E7-F3E1-45BA-8DD4-0D85C9C8F890}" presName="node" presStyleLbl="node1" presStyleIdx="6" presStyleCnt="7">
        <dgm:presLayoutVars>
          <dgm:bulletEnabled val="1"/>
        </dgm:presLayoutVars>
      </dgm:prSet>
      <dgm:spPr/>
    </dgm:pt>
  </dgm:ptLst>
  <dgm:cxnLst>
    <dgm:cxn modelId="{5620D408-9B5C-4C88-BBAD-7E9AF50532AC}" srcId="{29D2A151-C92C-49D8-ACD9-9CAA28B30163}" destId="{635CB223-3F67-479F-A64F-C80C4087638E}" srcOrd="1" destOrd="0" parTransId="{DAF249FF-FF2A-4DCF-B1C2-F454F7B04E81}" sibTransId="{0D0C03E3-9525-4D35-99A6-64385E7D8083}"/>
    <dgm:cxn modelId="{F0E3D112-C4B9-44F8-AE5A-0D2B3437532C}" srcId="{29D2A151-C92C-49D8-ACD9-9CAA28B30163}" destId="{0EDFB640-73F8-4C4D-8D8F-5FA85BEAB28F}" srcOrd="4" destOrd="0" parTransId="{33A6A3BB-01C8-40EC-9018-39DA84CD5EE6}" sibTransId="{B26B68CB-074C-4182-8E0C-E94ACDDA85F0}"/>
    <dgm:cxn modelId="{FB691B14-1066-4B2F-A40E-11755C70D582}" srcId="{29D2A151-C92C-49D8-ACD9-9CAA28B30163}" destId="{0C5AC3E7-F3E1-45BA-8DD4-0D85C9C8F890}" srcOrd="6" destOrd="0" parTransId="{0D39F461-40D8-449A-9A01-07BF7E9B2F0B}" sibTransId="{9DF7DF82-3661-45CA-ACDD-3F635BEC61E5}"/>
    <dgm:cxn modelId="{05C50C21-B522-40E7-B900-BBEA4C458409}" type="presOf" srcId="{758B85A7-7036-4763-B021-D718AFF18726}" destId="{E8A08E2B-C6D6-47F1-B568-F80C7DA8A1E5}" srcOrd="0" destOrd="0" presId="urn:microsoft.com/office/officeart/2005/8/layout/default"/>
    <dgm:cxn modelId="{27F85F34-4EE7-46F1-A59C-E40165530DA0}" type="presOf" srcId="{B0370EB7-1EC6-4734-B004-A66DFBF95F10}" destId="{D78B9831-B122-40A2-B40C-CD4C3E9FF7BB}" srcOrd="0" destOrd="0" presId="urn:microsoft.com/office/officeart/2005/8/layout/default"/>
    <dgm:cxn modelId="{03750640-FD0A-4FED-AA87-599206DDFCD3}" type="presOf" srcId="{0C5AC3E7-F3E1-45BA-8DD4-0D85C9C8F890}" destId="{B86A06D2-C65B-4BB0-A16C-D89C5BAFB81C}" srcOrd="0" destOrd="0" presId="urn:microsoft.com/office/officeart/2005/8/layout/default"/>
    <dgm:cxn modelId="{2522D441-9A73-48B3-8B02-FD0BC70A7667}" type="presOf" srcId="{A963AC0D-51E5-4B86-8F30-C2E0804FD68C}" destId="{E842CB02-CD81-4979-915B-26D96A184418}" srcOrd="0" destOrd="0" presId="urn:microsoft.com/office/officeart/2005/8/layout/default"/>
    <dgm:cxn modelId="{78C7DF7E-2BE9-491E-A333-BC7E13270A0E}" srcId="{29D2A151-C92C-49D8-ACD9-9CAA28B30163}" destId="{A963AC0D-51E5-4B86-8F30-C2E0804FD68C}" srcOrd="3" destOrd="0" parTransId="{07A38532-36E2-430D-8DC1-7E974B57D370}" sibTransId="{768BD65E-E594-4F33-A3B1-74149DA0D637}"/>
    <dgm:cxn modelId="{90C3D28B-30AE-4547-ACCE-516966525EF1}" type="presOf" srcId="{E77B3291-E775-4623-8D38-3A86BFD805ED}" destId="{63640BB2-C666-4E75-AE08-CDC754181399}" srcOrd="0" destOrd="0" presId="urn:microsoft.com/office/officeart/2005/8/layout/default"/>
    <dgm:cxn modelId="{2E7ABFA1-7905-47A8-9D28-CE57B791D63B}" type="presOf" srcId="{29D2A151-C92C-49D8-ACD9-9CAA28B30163}" destId="{7A83AF15-BE2D-40F1-B784-3C0A56DB910C}" srcOrd="0" destOrd="0" presId="urn:microsoft.com/office/officeart/2005/8/layout/default"/>
    <dgm:cxn modelId="{D44F83AA-0C11-4D34-8B2C-E3A82108A7A0}" type="presOf" srcId="{635CB223-3F67-479F-A64F-C80C4087638E}" destId="{F8548620-00E5-4C33-9441-8B113A3E328F}" srcOrd="0" destOrd="0" presId="urn:microsoft.com/office/officeart/2005/8/layout/default"/>
    <dgm:cxn modelId="{7664B8B4-859A-4A8F-9FB0-DB2CC4964A2D}" srcId="{29D2A151-C92C-49D8-ACD9-9CAA28B30163}" destId="{B0370EB7-1EC6-4734-B004-A66DFBF95F10}" srcOrd="0" destOrd="0" parTransId="{9F729D03-0E3C-4433-89C3-E60261EA1961}" sibTransId="{36EBDAF9-F2FF-490A-A171-10ABA91B22CB}"/>
    <dgm:cxn modelId="{2EA9EDBE-93B9-4036-83E8-60D53B01026C}" type="presOf" srcId="{0EDFB640-73F8-4C4D-8D8F-5FA85BEAB28F}" destId="{1ED5ADC6-C4B5-4138-A315-2B10A98260E2}" srcOrd="0" destOrd="0" presId="urn:microsoft.com/office/officeart/2005/8/layout/default"/>
    <dgm:cxn modelId="{E7F5FADE-F32F-438E-BB86-3D1B4210608B}" srcId="{29D2A151-C92C-49D8-ACD9-9CAA28B30163}" destId="{E77B3291-E775-4623-8D38-3A86BFD805ED}" srcOrd="5" destOrd="0" parTransId="{62998DB8-8830-40B6-9B57-D1D02F15FFEC}" sibTransId="{96CFDC95-DE29-4562-B697-0FBFA1D06C62}"/>
    <dgm:cxn modelId="{A2D662FE-B394-4741-8AF5-B0AECBF2ADCA}" srcId="{29D2A151-C92C-49D8-ACD9-9CAA28B30163}" destId="{758B85A7-7036-4763-B021-D718AFF18726}" srcOrd="2" destOrd="0" parTransId="{EFB08B2A-F151-4D9E-A45D-37305CCAA4E8}" sibTransId="{B431BE5C-115D-42E2-BD9E-DFF36B83C4B3}"/>
    <dgm:cxn modelId="{9B65AC29-330A-47B8-919A-2EC8E508DED4}" type="presParOf" srcId="{7A83AF15-BE2D-40F1-B784-3C0A56DB910C}" destId="{D78B9831-B122-40A2-B40C-CD4C3E9FF7BB}" srcOrd="0" destOrd="0" presId="urn:microsoft.com/office/officeart/2005/8/layout/default"/>
    <dgm:cxn modelId="{7528D1C1-E617-49D3-92C6-90EDA3225CEA}" type="presParOf" srcId="{7A83AF15-BE2D-40F1-B784-3C0A56DB910C}" destId="{693F4FA2-B0FE-4DDA-9038-0D98CB9CE6C4}" srcOrd="1" destOrd="0" presId="urn:microsoft.com/office/officeart/2005/8/layout/default"/>
    <dgm:cxn modelId="{ADA2A9D9-D800-4E00-A185-414950B29FB3}" type="presParOf" srcId="{7A83AF15-BE2D-40F1-B784-3C0A56DB910C}" destId="{F8548620-00E5-4C33-9441-8B113A3E328F}" srcOrd="2" destOrd="0" presId="urn:microsoft.com/office/officeart/2005/8/layout/default"/>
    <dgm:cxn modelId="{F4AD69D7-61A0-44B4-9F53-2E9D83296466}" type="presParOf" srcId="{7A83AF15-BE2D-40F1-B784-3C0A56DB910C}" destId="{EA72074E-3926-4DD5-8028-6A21F1E5A27A}" srcOrd="3" destOrd="0" presId="urn:microsoft.com/office/officeart/2005/8/layout/default"/>
    <dgm:cxn modelId="{F1607D9A-28E7-4082-A4CD-084C3503723F}" type="presParOf" srcId="{7A83AF15-BE2D-40F1-B784-3C0A56DB910C}" destId="{E8A08E2B-C6D6-47F1-B568-F80C7DA8A1E5}" srcOrd="4" destOrd="0" presId="urn:microsoft.com/office/officeart/2005/8/layout/default"/>
    <dgm:cxn modelId="{165D9B2E-B2F6-456A-8449-B71996A364B8}" type="presParOf" srcId="{7A83AF15-BE2D-40F1-B784-3C0A56DB910C}" destId="{449507BC-717D-4BF3-9EBE-1EA1DFEEABE5}" srcOrd="5" destOrd="0" presId="urn:microsoft.com/office/officeart/2005/8/layout/default"/>
    <dgm:cxn modelId="{EF5BF87C-9DB6-46E9-8FA9-4CFB42F8B616}" type="presParOf" srcId="{7A83AF15-BE2D-40F1-B784-3C0A56DB910C}" destId="{E842CB02-CD81-4979-915B-26D96A184418}" srcOrd="6" destOrd="0" presId="urn:microsoft.com/office/officeart/2005/8/layout/default"/>
    <dgm:cxn modelId="{CE745125-277E-4AA0-AD7C-742D88654255}" type="presParOf" srcId="{7A83AF15-BE2D-40F1-B784-3C0A56DB910C}" destId="{515D017E-BBF2-40F8-8A1C-04794F363F5D}" srcOrd="7" destOrd="0" presId="urn:microsoft.com/office/officeart/2005/8/layout/default"/>
    <dgm:cxn modelId="{497FDCA7-ADE2-43BD-A2E3-6099FFA243EC}" type="presParOf" srcId="{7A83AF15-BE2D-40F1-B784-3C0A56DB910C}" destId="{1ED5ADC6-C4B5-4138-A315-2B10A98260E2}" srcOrd="8" destOrd="0" presId="urn:microsoft.com/office/officeart/2005/8/layout/default"/>
    <dgm:cxn modelId="{5141A4F7-DC99-465C-AB88-C83580A4FBFA}" type="presParOf" srcId="{7A83AF15-BE2D-40F1-B784-3C0A56DB910C}" destId="{193FAF1C-790C-4513-AC73-7B5E568F321D}" srcOrd="9" destOrd="0" presId="urn:microsoft.com/office/officeart/2005/8/layout/default"/>
    <dgm:cxn modelId="{6DACDB8A-ED3B-4971-9571-DA403AFA8F6B}" type="presParOf" srcId="{7A83AF15-BE2D-40F1-B784-3C0A56DB910C}" destId="{63640BB2-C666-4E75-AE08-CDC754181399}" srcOrd="10" destOrd="0" presId="urn:microsoft.com/office/officeart/2005/8/layout/default"/>
    <dgm:cxn modelId="{7C560DCE-E98B-4FF9-9275-C51C1E26580E}" type="presParOf" srcId="{7A83AF15-BE2D-40F1-B784-3C0A56DB910C}" destId="{C75446B3-EA5C-4DBC-8273-7222137BF439}" srcOrd="11" destOrd="0" presId="urn:microsoft.com/office/officeart/2005/8/layout/default"/>
    <dgm:cxn modelId="{AD356CDA-C069-4BE3-9B6C-9B1293E34E97}" type="presParOf" srcId="{7A83AF15-BE2D-40F1-B784-3C0A56DB910C}" destId="{B86A06D2-C65B-4BB0-A16C-D89C5BAFB81C}"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AF7F8D8-170C-4D5E-8D0F-108D585F87A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DD3802-3DB7-40D3-BDB3-CD4253883E07}">
      <dgm:prSet custT="1"/>
      <dgm:spPr/>
      <dgm:t>
        <a:bodyPr/>
        <a:lstStyle/>
        <a:p>
          <a:r>
            <a:rPr lang="en-US" sz="1800" dirty="0"/>
            <a:t>Strategic Plan – A company’s strategic plan sets the overall direction for the firm and has an important impact on IT projects</a:t>
          </a:r>
        </a:p>
      </dgm:t>
    </dgm:pt>
    <dgm:pt modelId="{D769397D-ECD9-4201-BB45-27921E6ED47E}" type="parTrans" cxnId="{059FD0EF-3922-4EC4-9D81-9AD8F56C54AE}">
      <dgm:prSet/>
      <dgm:spPr/>
      <dgm:t>
        <a:bodyPr/>
        <a:lstStyle/>
        <a:p>
          <a:endParaRPr lang="en-US" sz="1800"/>
        </a:p>
      </dgm:t>
    </dgm:pt>
    <dgm:pt modelId="{AB37EDEF-F680-4B3B-A059-E46993BD73BC}" type="sibTrans" cxnId="{059FD0EF-3922-4EC4-9D81-9AD8F56C54AE}">
      <dgm:prSet/>
      <dgm:spPr/>
      <dgm:t>
        <a:bodyPr/>
        <a:lstStyle/>
        <a:p>
          <a:endParaRPr lang="en-US" sz="1800"/>
        </a:p>
      </dgm:t>
    </dgm:pt>
    <dgm:pt modelId="{04B945F0-3767-43AC-841B-457C2FC390DF}">
      <dgm:prSet custT="1"/>
      <dgm:spPr/>
      <dgm:t>
        <a:bodyPr/>
        <a:lstStyle/>
        <a:p>
          <a:r>
            <a:rPr lang="en-US" sz="1800"/>
            <a:t>Top Managers – Directives from top managers are a prime source of large-scale systems projects</a:t>
          </a:r>
        </a:p>
      </dgm:t>
    </dgm:pt>
    <dgm:pt modelId="{0C38C7E8-24D1-4EEB-ABD8-2FDC1EE6210E}" type="parTrans" cxnId="{FB9CB2C7-ED0D-4A00-9DB9-E1D57E408C88}">
      <dgm:prSet/>
      <dgm:spPr/>
      <dgm:t>
        <a:bodyPr/>
        <a:lstStyle/>
        <a:p>
          <a:endParaRPr lang="en-US" sz="1800"/>
        </a:p>
      </dgm:t>
    </dgm:pt>
    <dgm:pt modelId="{18CEB95E-53C2-4DE8-A896-FEDA6E719024}" type="sibTrans" cxnId="{FB9CB2C7-ED0D-4A00-9DB9-E1D57E408C88}">
      <dgm:prSet/>
      <dgm:spPr/>
      <dgm:t>
        <a:bodyPr/>
        <a:lstStyle/>
        <a:p>
          <a:endParaRPr lang="en-US" sz="1800"/>
        </a:p>
      </dgm:t>
    </dgm:pt>
    <dgm:pt modelId="{7004D24F-4D0D-47A7-A8A7-2B85A1CEE22D}">
      <dgm:prSet custT="1"/>
      <dgm:spPr/>
      <dgm:t>
        <a:bodyPr/>
        <a:lstStyle/>
        <a:p>
          <a:r>
            <a:rPr lang="en-US" sz="1800"/>
            <a:t>User Requests – As users rely more heavily on information systems to perform their jobs, they are likely to request even more IT services and support</a:t>
          </a:r>
        </a:p>
      </dgm:t>
    </dgm:pt>
    <dgm:pt modelId="{D76E5722-18ED-437A-A3AC-8B7D3E397A78}" type="parTrans" cxnId="{5B15802B-A416-4E48-9322-2FBF80B319B6}">
      <dgm:prSet/>
      <dgm:spPr/>
      <dgm:t>
        <a:bodyPr/>
        <a:lstStyle/>
        <a:p>
          <a:endParaRPr lang="en-US" sz="1800"/>
        </a:p>
      </dgm:t>
    </dgm:pt>
    <dgm:pt modelId="{5368E9DA-6101-4AB1-9DC8-46103E41A33C}" type="sibTrans" cxnId="{5B15802B-A416-4E48-9322-2FBF80B319B6}">
      <dgm:prSet/>
      <dgm:spPr/>
      <dgm:t>
        <a:bodyPr/>
        <a:lstStyle/>
        <a:p>
          <a:endParaRPr lang="en-US" sz="1800"/>
        </a:p>
      </dgm:t>
    </dgm:pt>
    <dgm:pt modelId="{EB7FEE66-F5DA-46EB-8775-B0264AFAB50A}">
      <dgm:prSet custT="1"/>
      <dgm:spPr/>
      <dgm:t>
        <a:bodyPr/>
        <a:lstStyle/>
        <a:p>
          <a:r>
            <a:rPr lang="en-US" sz="1800"/>
            <a:t>Information Technology Department – Many systems project requests come from the IT department</a:t>
          </a:r>
        </a:p>
      </dgm:t>
    </dgm:pt>
    <dgm:pt modelId="{D0A17998-DBC8-4F98-9863-5B5D43E1CCE4}" type="parTrans" cxnId="{C7AA22D6-B3D5-4B73-95F6-BE1E302CCD1B}">
      <dgm:prSet/>
      <dgm:spPr/>
      <dgm:t>
        <a:bodyPr/>
        <a:lstStyle/>
        <a:p>
          <a:endParaRPr lang="en-US" sz="1800"/>
        </a:p>
      </dgm:t>
    </dgm:pt>
    <dgm:pt modelId="{5A809993-ABBF-4602-8783-F43A05E44BC5}" type="sibTrans" cxnId="{C7AA22D6-B3D5-4B73-95F6-BE1E302CCD1B}">
      <dgm:prSet/>
      <dgm:spPr/>
      <dgm:t>
        <a:bodyPr/>
        <a:lstStyle/>
        <a:p>
          <a:endParaRPr lang="en-US" sz="1800"/>
        </a:p>
      </dgm:t>
    </dgm:pt>
    <dgm:pt modelId="{0B13AA4A-FBF5-4EE5-AA96-094BC30D2F2C}">
      <dgm:prSet custT="1"/>
      <dgm:spPr/>
      <dgm:t>
        <a:bodyPr/>
        <a:lstStyle/>
        <a:p>
          <a:r>
            <a:rPr lang="en-US" sz="1800"/>
            <a:t>Existing Systems and Data – Errors or problems in existing systems can trigger requests for systems projects</a:t>
          </a:r>
        </a:p>
      </dgm:t>
    </dgm:pt>
    <dgm:pt modelId="{D85CF3A2-4F73-4279-A7D9-EABF4A29D3BA}" type="parTrans" cxnId="{596E10FA-5956-40BB-A052-465ED8E25A5A}">
      <dgm:prSet/>
      <dgm:spPr/>
      <dgm:t>
        <a:bodyPr/>
        <a:lstStyle/>
        <a:p>
          <a:endParaRPr lang="en-US" sz="1800"/>
        </a:p>
      </dgm:t>
    </dgm:pt>
    <dgm:pt modelId="{DF3355C9-3229-4DDE-8935-3317AC222EF6}" type="sibTrans" cxnId="{596E10FA-5956-40BB-A052-465ED8E25A5A}">
      <dgm:prSet/>
      <dgm:spPr/>
      <dgm:t>
        <a:bodyPr/>
        <a:lstStyle/>
        <a:p>
          <a:endParaRPr lang="en-US" sz="1800"/>
        </a:p>
      </dgm:t>
    </dgm:pt>
    <dgm:pt modelId="{951FD771-E14D-4AD4-B86C-01EAD1A9FAA7}" type="pres">
      <dgm:prSet presAssocID="{1AF7F8D8-170C-4D5E-8D0F-108D585F87A7}" presName="root" presStyleCnt="0">
        <dgm:presLayoutVars>
          <dgm:dir/>
          <dgm:resizeHandles val="exact"/>
        </dgm:presLayoutVars>
      </dgm:prSet>
      <dgm:spPr/>
    </dgm:pt>
    <dgm:pt modelId="{D1AD560F-D355-4954-8A29-325026A50FD6}" type="pres">
      <dgm:prSet presAssocID="{A0DD3802-3DB7-40D3-BDB3-CD4253883E07}" presName="compNode" presStyleCnt="0"/>
      <dgm:spPr/>
    </dgm:pt>
    <dgm:pt modelId="{D3E25505-0F13-4E4D-B493-9594D65BAF3F}" type="pres">
      <dgm:prSet presAssocID="{A0DD3802-3DB7-40D3-BDB3-CD4253883E07}" presName="bgRect" presStyleLbl="bgShp" presStyleIdx="0" presStyleCnt="5"/>
      <dgm:spPr/>
    </dgm:pt>
    <dgm:pt modelId="{2654AAB8-9CEB-4686-88AD-4A60F6EE39DB}" type="pres">
      <dgm:prSet presAssocID="{A0DD3802-3DB7-40D3-BDB3-CD4253883E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book"/>
        </a:ext>
      </dgm:extLst>
    </dgm:pt>
    <dgm:pt modelId="{1621CCA8-697E-40EB-B251-4F8F4C45E9F6}" type="pres">
      <dgm:prSet presAssocID="{A0DD3802-3DB7-40D3-BDB3-CD4253883E07}" presName="spaceRect" presStyleCnt="0"/>
      <dgm:spPr/>
    </dgm:pt>
    <dgm:pt modelId="{4BCC60AB-DDC6-4D5A-9EE8-29D09B2FC6B3}" type="pres">
      <dgm:prSet presAssocID="{A0DD3802-3DB7-40D3-BDB3-CD4253883E07}" presName="parTx" presStyleLbl="revTx" presStyleIdx="0" presStyleCnt="5">
        <dgm:presLayoutVars>
          <dgm:chMax val="0"/>
          <dgm:chPref val="0"/>
        </dgm:presLayoutVars>
      </dgm:prSet>
      <dgm:spPr/>
    </dgm:pt>
    <dgm:pt modelId="{6DA4C893-CEAF-480F-9393-3ED3344845C3}" type="pres">
      <dgm:prSet presAssocID="{AB37EDEF-F680-4B3B-A059-E46993BD73BC}" presName="sibTrans" presStyleCnt="0"/>
      <dgm:spPr/>
    </dgm:pt>
    <dgm:pt modelId="{BB2350B1-5118-44B5-8590-0DE69F9C5061}" type="pres">
      <dgm:prSet presAssocID="{04B945F0-3767-43AC-841B-457C2FC390DF}" presName="compNode" presStyleCnt="0"/>
      <dgm:spPr/>
    </dgm:pt>
    <dgm:pt modelId="{145255E3-BD9E-486F-A093-E9DC449FFDF1}" type="pres">
      <dgm:prSet presAssocID="{04B945F0-3767-43AC-841B-457C2FC390DF}" presName="bgRect" presStyleLbl="bgShp" presStyleIdx="1" presStyleCnt="5"/>
      <dgm:spPr/>
    </dgm:pt>
    <dgm:pt modelId="{212503CD-EADD-4FDA-940C-913703D0EE01}" type="pres">
      <dgm:prSet presAssocID="{04B945F0-3767-43AC-841B-457C2FC390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AEDFA8DE-251D-4306-A3C4-07ED5E7656BE}" type="pres">
      <dgm:prSet presAssocID="{04B945F0-3767-43AC-841B-457C2FC390DF}" presName="spaceRect" presStyleCnt="0"/>
      <dgm:spPr/>
    </dgm:pt>
    <dgm:pt modelId="{6C1B92E8-5DB7-46FF-A761-8B2190C2F0FC}" type="pres">
      <dgm:prSet presAssocID="{04B945F0-3767-43AC-841B-457C2FC390DF}" presName="parTx" presStyleLbl="revTx" presStyleIdx="1" presStyleCnt="5">
        <dgm:presLayoutVars>
          <dgm:chMax val="0"/>
          <dgm:chPref val="0"/>
        </dgm:presLayoutVars>
      </dgm:prSet>
      <dgm:spPr/>
    </dgm:pt>
    <dgm:pt modelId="{3C6D8366-4C86-4FA9-95C9-0DD4550FE7A9}" type="pres">
      <dgm:prSet presAssocID="{18CEB95E-53C2-4DE8-A896-FEDA6E719024}" presName="sibTrans" presStyleCnt="0"/>
      <dgm:spPr/>
    </dgm:pt>
    <dgm:pt modelId="{80B14570-630D-4B28-954B-F9AA466A81F7}" type="pres">
      <dgm:prSet presAssocID="{7004D24F-4D0D-47A7-A8A7-2B85A1CEE22D}" presName="compNode" presStyleCnt="0"/>
      <dgm:spPr/>
    </dgm:pt>
    <dgm:pt modelId="{FACF00B9-4C7A-4CE0-8D5F-F61E02482D22}" type="pres">
      <dgm:prSet presAssocID="{7004D24F-4D0D-47A7-A8A7-2B85A1CEE22D}" presName="bgRect" presStyleLbl="bgShp" presStyleIdx="2" presStyleCnt="5"/>
      <dgm:spPr/>
    </dgm:pt>
    <dgm:pt modelId="{07640594-E469-4B88-856D-D6B78205867A}" type="pres">
      <dgm:prSet presAssocID="{7004D24F-4D0D-47A7-A8A7-2B85A1CEE2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6F0FC97E-F7C7-4D47-B7F0-08644093AD5D}" type="pres">
      <dgm:prSet presAssocID="{7004D24F-4D0D-47A7-A8A7-2B85A1CEE22D}" presName="spaceRect" presStyleCnt="0"/>
      <dgm:spPr/>
    </dgm:pt>
    <dgm:pt modelId="{9740D38E-0DB5-4C7B-A7C4-1B9391DAB5C2}" type="pres">
      <dgm:prSet presAssocID="{7004D24F-4D0D-47A7-A8A7-2B85A1CEE22D}" presName="parTx" presStyleLbl="revTx" presStyleIdx="2" presStyleCnt="5">
        <dgm:presLayoutVars>
          <dgm:chMax val="0"/>
          <dgm:chPref val="0"/>
        </dgm:presLayoutVars>
      </dgm:prSet>
      <dgm:spPr/>
    </dgm:pt>
    <dgm:pt modelId="{1D3DB1D2-376C-4561-82D0-31FB24FD9E8D}" type="pres">
      <dgm:prSet presAssocID="{5368E9DA-6101-4AB1-9DC8-46103E41A33C}" presName="sibTrans" presStyleCnt="0"/>
      <dgm:spPr/>
    </dgm:pt>
    <dgm:pt modelId="{FD7FBA49-25B6-40E7-B688-8202DAF305DA}" type="pres">
      <dgm:prSet presAssocID="{EB7FEE66-F5DA-46EB-8775-B0264AFAB50A}" presName="compNode" presStyleCnt="0"/>
      <dgm:spPr/>
    </dgm:pt>
    <dgm:pt modelId="{04448370-125A-4C07-9239-7E76931CD657}" type="pres">
      <dgm:prSet presAssocID="{EB7FEE66-F5DA-46EB-8775-B0264AFAB50A}" presName="bgRect" presStyleLbl="bgShp" presStyleIdx="3" presStyleCnt="5"/>
      <dgm:spPr/>
    </dgm:pt>
    <dgm:pt modelId="{575B27B2-072C-49BF-AF26-606CE06AE5E6}" type="pres">
      <dgm:prSet presAssocID="{EB7FEE66-F5DA-46EB-8775-B0264AFAB50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9C3A4896-8E52-455F-97E7-D4E2E5D09B51}" type="pres">
      <dgm:prSet presAssocID="{EB7FEE66-F5DA-46EB-8775-B0264AFAB50A}" presName="spaceRect" presStyleCnt="0"/>
      <dgm:spPr/>
    </dgm:pt>
    <dgm:pt modelId="{6A042B46-9A3A-40C6-A921-DF539BB17AE9}" type="pres">
      <dgm:prSet presAssocID="{EB7FEE66-F5DA-46EB-8775-B0264AFAB50A}" presName="parTx" presStyleLbl="revTx" presStyleIdx="3" presStyleCnt="5">
        <dgm:presLayoutVars>
          <dgm:chMax val="0"/>
          <dgm:chPref val="0"/>
        </dgm:presLayoutVars>
      </dgm:prSet>
      <dgm:spPr/>
    </dgm:pt>
    <dgm:pt modelId="{B7241B48-1E4A-43B7-BEED-78BEEFD22A2A}" type="pres">
      <dgm:prSet presAssocID="{5A809993-ABBF-4602-8783-F43A05E44BC5}" presName="sibTrans" presStyleCnt="0"/>
      <dgm:spPr/>
    </dgm:pt>
    <dgm:pt modelId="{5342D37B-58BE-4CA9-BDA0-1953ED7AEF57}" type="pres">
      <dgm:prSet presAssocID="{0B13AA4A-FBF5-4EE5-AA96-094BC30D2F2C}" presName="compNode" presStyleCnt="0"/>
      <dgm:spPr/>
    </dgm:pt>
    <dgm:pt modelId="{D7F67897-0AD6-43D8-878C-001590638E0D}" type="pres">
      <dgm:prSet presAssocID="{0B13AA4A-FBF5-4EE5-AA96-094BC30D2F2C}" presName="bgRect" presStyleLbl="bgShp" presStyleIdx="4" presStyleCnt="5"/>
      <dgm:spPr/>
    </dgm:pt>
    <dgm:pt modelId="{06BF914B-2E9E-479A-B0C6-5C532C310E75}" type="pres">
      <dgm:prSet presAssocID="{0B13AA4A-FBF5-4EE5-AA96-094BC30D2F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3EDD270A-223D-4AB0-BF53-93B9D8308595}" type="pres">
      <dgm:prSet presAssocID="{0B13AA4A-FBF5-4EE5-AA96-094BC30D2F2C}" presName="spaceRect" presStyleCnt="0"/>
      <dgm:spPr/>
    </dgm:pt>
    <dgm:pt modelId="{8401F93C-89E7-44CE-ACFF-88709C89BB66}" type="pres">
      <dgm:prSet presAssocID="{0B13AA4A-FBF5-4EE5-AA96-094BC30D2F2C}" presName="parTx" presStyleLbl="revTx" presStyleIdx="4" presStyleCnt="5">
        <dgm:presLayoutVars>
          <dgm:chMax val="0"/>
          <dgm:chPref val="0"/>
        </dgm:presLayoutVars>
      </dgm:prSet>
      <dgm:spPr/>
    </dgm:pt>
  </dgm:ptLst>
  <dgm:cxnLst>
    <dgm:cxn modelId="{0DEF241A-C959-485D-B9E6-26EF117BAE49}" type="presOf" srcId="{A0DD3802-3DB7-40D3-BDB3-CD4253883E07}" destId="{4BCC60AB-DDC6-4D5A-9EE8-29D09B2FC6B3}" srcOrd="0" destOrd="0" presId="urn:microsoft.com/office/officeart/2018/2/layout/IconVerticalSolidList"/>
    <dgm:cxn modelId="{5B15802B-A416-4E48-9322-2FBF80B319B6}" srcId="{1AF7F8D8-170C-4D5E-8D0F-108D585F87A7}" destId="{7004D24F-4D0D-47A7-A8A7-2B85A1CEE22D}" srcOrd="2" destOrd="0" parTransId="{D76E5722-18ED-437A-A3AC-8B7D3E397A78}" sibTransId="{5368E9DA-6101-4AB1-9DC8-46103E41A33C}"/>
    <dgm:cxn modelId="{5EA69930-5C11-42B5-85D8-31190B98AE65}" type="presOf" srcId="{EB7FEE66-F5DA-46EB-8775-B0264AFAB50A}" destId="{6A042B46-9A3A-40C6-A921-DF539BB17AE9}" srcOrd="0" destOrd="0" presId="urn:microsoft.com/office/officeart/2018/2/layout/IconVerticalSolidList"/>
    <dgm:cxn modelId="{CE43395C-3DBB-44A5-9023-2CDBD1ACDDBA}" type="presOf" srcId="{04B945F0-3767-43AC-841B-457C2FC390DF}" destId="{6C1B92E8-5DB7-46FF-A761-8B2190C2F0FC}" srcOrd="0" destOrd="0" presId="urn:microsoft.com/office/officeart/2018/2/layout/IconVerticalSolidList"/>
    <dgm:cxn modelId="{881B3046-F06F-43A8-AEC1-42508AB23B79}" type="presOf" srcId="{0B13AA4A-FBF5-4EE5-AA96-094BC30D2F2C}" destId="{8401F93C-89E7-44CE-ACFF-88709C89BB66}" srcOrd="0" destOrd="0" presId="urn:microsoft.com/office/officeart/2018/2/layout/IconVerticalSolidList"/>
    <dgm:cxn modelId="{D872704B-E82F-40D4-9115-C06513D085E4}" type="presOf" srcId="{1AF7F8D8-170C-4D5E-8D0F-108D585F87A7}" destId="{951FD771-E14D-4AD4-B86C-01EAD1A9FAA7}" srcOrd="0" destOrd="0" presId="urn:microsoft.com/office/officeart/2018/2/layout/IconVerticalSolidList"/>
    <dgm:cxn modelId="{E152986E-40EF-41AF-927A-1D5D2B13055B}" type="presOf" srcId="{7004D24F-4D0D-47A7-A8A7-2B85A1CEE22D}" destId="{9740D38E-0DB5-4C7B-A7C4-1B9391DAB5C2}" srcOrd="0" destOrd="0" presId="urn:microsoft.com/office/officeart/2018/2/layout/IconVerticalSolidList"/>
    <dgm:cxn modelId="{FB9CB2C7-ED0D-4A00-9DB9-E1D57E408C88}" srcId="{1AF7F8D8-170C-4D5E-8D0F-108D585F87A7}" destId="{04B945F0-3767-43AC-841B-457C2FC390DF}" srcOrd="1" destOrd="0" parTransId="{0C38C7E8-24D1-4EEB-ABD8-2FDC1EE6210E}" sibTransId="{18CEB95E-53C2-4DE8-A896-FEDA6E719024}"/>
    <dgm:cxn modelId="{C7AA22D6-B3D5-4B73-95F6-BE1E302CCD1B}" srcId="{1AF7F8D8-170C-4D5E-8D0F-108D585F87A7}" destId="{EB7FEE66-F5DA-46EB-8775-B0264AFAB50A}" srcOrd="3" destOrd="0" parTransId="{D0A17998-DBC8-4F98-9863-5B5D43E1CCE4}" sibTransId="{5A809993-ABBF-4602-8783-F43A05E44BC5}"/>
    <dgm:cxn modelId="{059FD0EF-3922-4EC4-9D81-9AD8F56C54AE}" srcId="{1AF7F8D8-170C-4D5E-8D0F-108D585F87A7}" destId="{A0DD3802-3DB7-40D3-BDB3-CD4253883E07}" srcOrd="0" destOrd="0" parTransId="{D769397D-ECD9-4201-BB45-27921E6ED47E}" sibTransId="{AB37EDEF-F680-4B3B-A059-E46993BD73BC}"/>
    <dgm:cxn modelId="{596E10FA-5956-40BB-A052-465ED8E25A5A}" srcId="{1AF7F8D8-170C-4D5E-8D0F-108D585F87A7}" destId="{0B13AA4A-FBF5-4EE5-AA96-094BC30D2F2C}" srcOrd="4" destOrd="0" parTransId="{D85CF3A2-4F73-4279-A7D9-EABF4A29D3BA}" sibTransId="{DF3355C9-3229-4DDE-8935-3317AC222EF6}"/>
    <dgm:cxn modelId="{CCEFC40A-D57F-46D9-8D61-1D32C68B8934}" type="presParOf" srcId="{951FD771-E14D-4AD4-B86C-01EAD1A9FAA7}" destId="{D1AD560F-D355-4954-8A29-325026A50FD6}" srcOrd="0" destOrd="0" presId="urn:microsoft.com/office/officeart/2018/2/layout/IconVerticalSolidList"/>
    <dgm:cxn modelId="{0C9D74D4-F8D7-4AAA-B78E-B6615B351F3B}" type="presParOf" srcId="{D1AD560F-D355-4954-8A29-325026A50FD6}" destId="{D3E25505-0F13-4E4D-B493-9594D65BAF3F}" srcOrd="0" destOrd="0" presId="urn:microsoft.com/office/officeart/2018/2/layout/IconVerticalSolidList"/>
    <dgm:cxn modelId="{8B20FE19-59CC-42A2-AC57-D2AA3041CD96}" type="presParOf" srcId="{D1AD560F-D355-4954-8A29-325026A50FD6}" destId="{2654AAB8-9CEB-4686-88AD-4A60F6EE39DB}" srcOrd="1" destOrd="0" presId="urn:microsoft.com/office/officeart/2018/2/layout/IconVerticalSolidList"/>
    <dgm:cxn modelId="{2C4A30B1-EEDB-4B13-A1BD-3E6C4633F395}" type="presParOf" srcId="{D1AD560F-D355-4954-8A29-325026A50FD6}" destId="{1621CCA8-697E-40EB-B251-4F8F4C45E9F6}" srcOrd="2" destOrd="0" presId="urn:microsoft.com/office/officeart/2018/2/layout/IconVerticalSolidList"/>
    <dgm:cxn modelId="{53E89A6D-A3D3-4B11-BE65-2E15A07A5C9C}" type="presParOf" srcId="{D1AD560F-D355-4954-8A29-325026A50FD6}" destId="{4BCC60AB-DDC6-4D5A-9EE8-29D09B2FC6B3}" srcOrd="3" destOrd="0" presId="urn:microsoft.com/office/officeart/2018/2/layout/IconVerticalSolidList"/>
    <dgm:cxn modelId="{D4E34F2E-3CE0-444B-BCB4-E92AF29558DE}" type="presParOf" srcId="{951FD771-E14D-4AD4-B86C-01EAD1A9FAA7}" destId="{6DA4C893-CEAF-480F-9393-3ED3344845C3}" srcOrd="1" destOrd="0" presId="urn:microsoft.com/office/officeart/2018/2/layout/IconVerticalSolidList"/>
    <dgm:cxn modelId="{19A627C7-3138-4ADB-B681-A713BC52EE60}" type="presParOf" srcId="{951FD771-E14D-4AD4-B86C-01EAD1A9FAA7}" destId="{BB2350B1-5118-44B5-8590-0DE69F9C5061}" srcOrd="2" destOrd="0" presId="urn:microsoft.com/office/officeart/2018/2/layout/IconVerticalSolidList"/>
    <dgm:cxn modelId="{7CDB6BB7-F3D7-482C-9EDE-F0C86891DE5D}" type="presParOf" srcId="{BB2350B1-5118-44B5-8590-0DE69F9C5061}" destId="{145255E3-BD9E-486F-A093-E9DC449FFDF1}" srcOrd="0" destOrd="0" presId="urn:microsoft.com/office/officeart/2018/2/layout/IconVerticalSolidList"/>
    <dgm:cxn modelId="{2B636165-BE41-4824-AC94-352FAFEAF582}" type="presParOf" srcId="{BB2350B1-5118-44B5-8590-0DE69F9C5061}" destId="{212503CD-EADD-4FDA-940C-913703D0EE01}" srcOrd="1" destOrd="0" presId="urn:microsoft.com/office/officeart/2018/2/layout/IconVerticalSolidList"/>
    <dgm:cxn modelId="{142386A2-7C35-476B-B0A8-E0D210873EB8}" type="presParOf" srcId="{BB2350B1-5118-44B5-8590-0DE69F9C5061}" destId="{AEDFA8DE-251D-4306-A3C4-07ED5E7656BE}" srcOrd="2" destOrd="0" presId="urn:microsoft.com/office/officeart/2018/2/layout/IconVerticalSolidList"/>
    <dgm:cxn modelId="{D41C9686-5F41-4AC9-A2BB-199FC4492022}" type="presParOf" srcId="{BB2350B1-5118-44B5-8590-0DE69F9C5061}" destId="{6C1B92E8-5DB7-46FF-A761-8B2190C2F0FC}" srcOrd="3" destOrd="0" presId="urn:microsoft.com/office/officeart/2018/2/layout/IconVerticalSolidList"/>
    <dgm:cxn modelId="{47550CD0-AD36-4BE5-9986-305F537B7DB5}" type="presParOf" srcId="{951FD771-E14D-4AD4-B86C-01EAD1A9FAA7}" destId="{3C6D8366-4C86-4FA9-95C9-0DD4550FE7A9}" srcOrd="3" destOrd="0" presId="urn:microsoft.com/office/officeart/2018/2/layout/IconVerticalSolidList"/>
    <dgm:cxn modelId="{B791FD38-277F-4176-BD3A-9098A4A25B6F}" type="presParOf" srcId="{951FD771-E14D-4AD4-B86C-01EAD1A9FAA7}" destId="{80B14570-630D-4B28-954B-F9AA466A81F7}" srcOrd="4" destOrd="0" presId="urn:microsoft.com/office/officeart/2018/2/layout/IconVerticalSolidList"/>
    <dgm:cxn modelId="{8ED85FD4-42A4-47EB-9D5E-DB1F3524FED1}" type="presParOf" srcId="{80B14570-630D-4B28-954B-F9AA466A81F7}" destId="{FACF00B9-4C7A-4CE0-8D5F-F61E02482D22}" srcOrd="0" destOrd="0" presId="urn:microsoft.com/office/officeart/2018/2/layout/IconVerticalSolidList"/>
    <dgm:cxn modelId="{ECD06C6E-A565-48B1-9C93-71CAF98B9279}" type="presParOf" srcId="{80B14570-630D-4B28-954B-F9AA466A81F7}" destId="{07640594-E469-4B88-856D-D6B78205867A}" srcOrd="1" destOrd="0" presId="urn:microsoft.com/office/officeart/2018/2/layout/IconVerticalSolidList"/>
    <dgm:cxn modelId="{28890944-0431-47DA-8610-E17853D95A3F}" type="presParOf" srcId="{80B14570-630D-4B28-954B-F9AA466A81F7}" destId="{6F0FC97E-F7C7-4D47-B7F0-08644093AD5D}" srcOrd="2" destOrd="0" presId="urn:microsoft.com/office/officeart/2018/2/layout/IconVerticalSolidList"/>
    <dgm:cxn modelId="{E3E296EE-7A6C-4862-BFCE-01EA893F67A6}" type="presParOf" srcId="{80B14570-630D-4B28-954B-F9AA466A81F7}" destId="{9740D38E-0DB5-4C7B-A7C4-1B9391DAB5C2}" srcOrd="3" destOrd="0" presId="urn:microsoft.com/office/officeart/2018/2/layout/IconVerticalSolidList"/>
    <dgm:cxn modelId="{887F0AFC-0063-4957-8786-AB3B28195317}" type="presParOf" srcId="{951FD771-E14D-4AD4-B86C-01EAD1A9FAA7}" destId="{1D3DB1D2-376C-4561-82D0-31FB24FD9E8D}" srcOrd="5" destOrd="0" presId="urn:microsoft.com/office/officeart/2018/2/layout/IconVerticalSolidList"/>
    <dgm:cxn modelId="{1A58A4B5-E327-4D5F-8C44-54593F405093}" type="presParOf" srcId="{951FD771-E14D-4AD4-B86C-01EAD1A9FAA7}" destId="{FD7FBA49-25B6-40E7-B688-8202DAF305DA}" srcOrd="6" destOrd="0" presId="urn:microsoft.com/office/officeart/2018/2/layout/IconVerticalSolidList"/>
    <dgm:cxn modelId="{C0F77D11-6AA6-49A1-AB56-70F60AF667E9}" type="presParOf" srcId="{FD7FBA49-25B6-40E7-B688-8202DAF305DA}" destId="{04448370-125A-4C07-9239-7E76931CD657}" srcOrd="0" destOrd="0" presId="urn:microsoft.com/office/officeart/2018/2/layout/IconVerticalSolidList"/>
    <dgm:cxn modelId="{D3BE4A42-0862-4987-8805-9CC0C0E797F5}" type="presParOf" srcId="{FD7FBA49-25B6-40E7-B688-8202DAF305DA}" destId="{575B27B2-072C-49BF-AF26-606CE06AE5E6}" srcOrd="1" destOrd="0" presId="urn:microsoft.com/office/officeart/2018/2/layout/IconVerticalSolidList"/>
    <dgm:cxn modelId="{AEE0A41B-25D9-4EDB-BD79-EC0647E622E5}" type="presParOf" srcId="{FD7FBA49-25B6-40E7-B688-8202DAF305DA}" destId="{9C3A4896-8E52-455F-97E7-D4E2E5D09B51}" srcOrd="2" destOrd="0" presId="urn:microsoft.com/office/officeart/2018/2/layout/IconVerticalSolidList"/>
    <dgm:cxn modelId="{641AF8E6-D51C-4E24-A3A0-747971BFFD2E}" type="presParOf" srcId="{FD7FBA49-25B6-40E7-B688-8202DAF305DA}" destId="{6A042B46-9A3A-40C6-A921-DF539BB17AE9}" srcOrd="3" destOrd="0" presId="urn:microsoft.com/office/officeart/2018/2/layout/IconVerticalSolidList"/>
    <dgm:cxn modelId="{DCD90D94-2A66-44C5-AB68-A97CA45D8EF2}" type="presParOf" srcId="{951FD771-E14D-4AD4-B86C-01EAD1A9FAA7}" destId="{B7241B48-1E4A-43B7-BEED-78BEEFD22A2A}" srcOrd="7" destOrd="0" presId="urn:microsoft.com/office/officeart/2018/2/layout/IconVerticalSolidList"/>
    <dgm:cxn modelId="{06FF5998-5E78-46CD-9DE7-9B58CF3B7796}" type="presParOf" srcId="{951FD771-E14D-4AD4-B86C-01EAD1A9FAA7}" destId="{5342D37B-58BE-4CA9-BDA0-1953ED7AEF57}" srcOrd="8" destOrd="0" presId="urn:microsoft.com/office/officeart/2018/2/layout/IconVerticalSolidList"/>
    <dgm:cxn modelId="{C6F4D56C-AEC3-405D-8600-44841FB503AA}" type="presParOf" srcId="{5342D37B-58BE-4CA9-BDA0-1953ED7AEF57}" destId="{D7F67897-0AD6-43D8-878C-001590638E0D}" srcOrd="0" destOrd="0" presId="urn:microsoft.com/office/officeart/2018/2/layout/IconVerticalSolidList"/>
    <dgm:cxn modelId="{69D57973-6285-44BE-B9FB-DF2E46D80180}" type="presParOf" srcId="{5342D37B-58BE-4CA9-BDA0-1953ED7AEF57}" destId="{06BF914B-2E9E-479A-B0C6-5C532C310E75}" srcOrd="1" destOrd="0" presId="urn:microsoft.com/office/officeart/2018/2/layout/IconVerticalSolidList"/>
    <dgm:cxn modelId="{B46389F5-4C75-47FC-941A-D57C3FA381E1}" type="presParOf" srcId="{5342D37B-58BE-4CA9-BDA0-1953ED7AEF57}" destId="{3EDD270A-223D-4AB0-BF53-93B9D8308595}" srcOrd="2" destOrd="0" presId="urn:microsoft.com/office/officeart/2018/2/layout/IconVerticalSolidList"/>
    <dgm:cxn modelId="{96EBB987-9ACD-487A-B651-5355A1283C5A}" type="presParOf" srcId="{5342D37B-58BE-4CA9-BDA0-1953ED7AEF57}" destId="{8401F93C-89E7-44CE-ACFF-88709C89BB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93D22E0-FA34-4052-BBDD-2D3A0994E3E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4139BA6-041D-4B99-810F-504FBD139FA6}">
      <dgm:prSet custT="1"/>
      <dgm:spPr/>
      <dgm:t>
        <a:bodyPr/>
        <a:lstStyle/>
        <a:p>
          <a:r>
            <a:rPr lang="en-US" sz="1800"/>
            <a:t>Technology – Changing technology is a major force affecting business and society in general</a:t>
          </a:r>
        </a:p>
      </dgm:t>
    </dgm:pt>
    <dgm:pt modelId="{1A933E42-3610-4A13-AD4F-0BFE90B82224}" type="parTrans" cxnId="{511CFAD1-7863-4A5F-A658-72495C2B28BE}">
      <dgm:prSet/>
      <dgm:spPr/>
      <dgm:t>
        <a:bodyPr/>
        <a:lstStyle/>
        <a:p>
          <a:endParaRPr lang="en-US" sz="2000"/>
        </a:p>
      </dgm:t>
    </dgm:pt>
    <dgm:pt modelId="{06F2CA8E-EE83-4876-A6CE-CBEBB84D4647}" type="sibTrans" cxnId="{511CFAD1-7863-4A5F-A658-72495C2B28BE}">
      <dgm:prSet/>
      <dgm:spPr/>
      <dgm:t>
        <a:bodyPr/>
        <a:lstStyle/>
        <a:p>
          <a:endParaRPr lang="en-US" sz="2000"/>
        </a:p>
      </dgm:t>
    </dgm:pt>
    <dgm:pt modelId="{29895A03-B030-4768-A1CE-3CE0027FD2C5}">
      <dgm:prSet custT="1"/>
      <dgm:spPr/>
      <dgm:t>
        <a:bodyPr/>
        <a:lstStyle/>
        <a:p>
          <a:r>
            <a:rPr lang="en-US" sz="1800"/>
            <a:t>Suppliers – With the growth of electronic data interchange , relationships with suppliers are critically important</a:t>
          </a:r>
        </a:p>
      </dgm:t>
    </dgm:pt>
    <dgm:pt modelId="{356DB95E-CB70-4A25-80EA-E27B4C73CE4C}" type="parTrans" cxnId="{06F69373-2DD4-4FE4-8BC3-0A41A214C8B5}">
      <dgm:prSet/>
      <dgm:spPr/>
      <dgm:t>
        <a:bodyPr/>
        <a:lstStyle/>
        <a:p>
          <a:endParaRPr lang="en-US" sz="2000"/>
        </a:p>
      </dgm:t>
    </dgm:pt>
    <dgm:pt modelId="{28C7262A-37B9-416F-9A7B-7752503C508C}" type="sibTrans" cxnId="{06F69373-2DD4-4FE4-8BC3-0A41A214C8B5}">
      <dgm:prSet/>
      <dgm:spPr/>
      <dgm:t>
        <a:bodyPr/>
        <a:lstStyle/>
        <a:p>
          <a:endParaRPr lang="en-US" sz="2000"/>
        </a:p>
      </dgm:t>
    </dgm:pt>
    <dgm:pt modelId="{96F3D156-E02A-4496-89C2-6E3623985275}">
      <dgm:prSet custT="1"/>
      <dgm:spPr/>
      <dgm:t>
        <a:bodyPr/>
        <a:lstStyle/>
        <a:p>
          <a:r>
            <a:rPr lang="en-US" sz="1800"/>
            <a:t>Customers – Customers are vitally important to any business</a:t>
          </a:r>
        </a:p>
      </dgm:t>
    </dgm:pt>
    <dgm:pt modelId="{6B7478A3-4C5B-4BB4-880C-0BD37724AE02}" type="parTrans" cxnId="{FFF8CC9E-3B2A-40BA-A2CD-94D93CFD2C0A}">
      <dgm:prSet/>
      <dgm:spPr/>
      <dgm:t>
        <a:bodyPr/>
        <a:lstStyle/>
        <a:p>
          <a:endParaRPr lang="en-US" sz="2000"/>
        </a:p>
      </dgm:t>
    </dgm:pt>
    <dgm:pt modelId="{71F745A3-9E94-41F5-932C-4B5AD2143160}" type="sibTrans" cxnId="{FFF8CC9E-3B2A-40BA-A2CD-94D93CFD2C0A}">
      <dgm:prSet/>
      <dgm:spPr/>
      <dgm:t>
        <a:bodyPr/>
        <a:lstStyle/>
        <a:p>
          <a:endParaRPr lang="en-US" sz="2000"/>
        </a:p>
      </dgm:t>
    </dgm:pt>
    <dgm:pt modelId="{86AAC7C4-73E2-4536-8832-C679BC1AF6E6}">
      <dgm:prSet custT="1"/>
      <dgm:spPr/>
      <dgm:t>
        <a:bodyPr/>
        <a:lstStyle/>
        <a:p>
          <a:r>
            <a:rPr lang="en-US" sz="1800"/>
            <a:t>Competitors – Competition drives many information systems decisions</a:t>
          </a:r>
        </a:p>
      </dgm:t>
    </dgm:pt>
    <dgm:pt modelId="{C674BB49-98D9-459A-8DF1-1C74FCDFCA6F}" type="parTrans" cxnId="{5D0927B5-84FA-45E6-9B52-072766183C49}">
      <dgm:prSet/>
      <dgm:spPr/>
      <dgm:t>
        <a:bodyPr/>
        <a:lstStyle/>
        <a:p>
          <a:endParaRPr lang="en-US" sz="2000"/>
        </a:p>
      </dgm:t>
    </dgm:pt>
    <dgm:pt modelId="{D5F996E3-D60A-4977-B918-F4CBFF297FC0}" type="sibTrans" cxnId="{5D0927B5-84FA-45E6-9B52-072766183C49}">
      <dgm:prSet/>
      <dgm:spPr/>
      <dgm:t>
        <a:bodyPr/>
        <a:lstStyle/>
        <a:p>
          <a:endParaRPr lang="en-US" sz="2000"/>
        </a:p>
      </dgm:t>
    </dgm:pt>
    <dgm:pt modelId="{0EC6D437-E123-40C9-896D-D59623856FEC}">
      <dgm:prSet custT="1"/>
      <dgm:spPr/>
      <dgm:t>
        <a:bodyPr/>
        <a:lstStyle/>
        <a:p>
          <a:r>
            <a:rPr lang="en-US" sz="1800"/>
            <a:t>The Economy – Economic activity has a powerful influence on corporate information management</a:t>
          </a:r>
        </a:p>
      </dgm:t>
    </dgm:pt>
    <dgm:pt modelId="{E7FA4168-E3B4-44A3-A623-F1A980053BCD}" type="parTrans" cxnId="{D083A862-4350-49DA-9F09-ACA253B513F7}">
      <dgm:prSet/>
      <dgm:spPr/>
      <dgm:t>
        <a:bodyPr/>
        <a:lstStyle/>
        <a:p>
          <a:endParaRPr lang="en-US" sz="2000"/>
        </a:p>
      </dgm:t>
    </dgm:pt>
    <dgm:pt modelId="{F48A7929-FC95-46D8-B65C-B181C8CDE92A}" type="sibTrans" cxnId="{D083A862-4350-49DA-9F09-ACA253B513F7}">
      <dgm:prSet/>
      <dgm:spPr/>
      <dgm:t>
        <a:bodyPr/>
        <a:lstStyle/>
        <a:p>
          <a:endParaRPr lang="en-US" sz="2000"/>
        </a:p>
      </dgm:t>
    </dgm:pt>
    <dgm:pt modelId="{4C708BE5-9C2E-4941-BBFA-292285D16C0D}">
      <dgm:prSet custT="1"/>
      <dgm:spPr/>
      <dgm:t>
        <a:bodyPr/>
        <a:lstStyle/>
        <a:p>
          <a:r>
            <a:rPr lang="en-US" sz="1800" dirty="0"/>
            <a:t>Government – Most government regulations affect the design of corporate information systems</a:t>
          </a:r>
        </a:p>
      </dgm:t>
    </dgm:pt>
    <dgm:pt modelId="{0884C553-F0A8-41D0-BA35-48CD299B51EF}" type="parTrans" cxnId="{91BD8088-C709-4CA5-B2F1-7914E2859887}">
      <dgm:prSet/>
      <dgm:spPr/>
      <dgm:t>
        <a:bodyPr/>
        <a:lstStyle/>
        <a:p>
          <a:endParaRPr lang="en-US" sz="2000"/>
        </a:p>
      </dgm:t>
    </dgm:pt>
    <dgm:pt modelId="{76563204-EFDE-425E-B826-A37FD95D0798}" type="sibTrans" cxnId="{91BD8088-C709-4CA5-B2F1-7914E2859887}">
      <dgm:prSet/>
      <dgm:spPr/>
      <dgm:t>
        <a:bodyPr/>
        <a:lstStyle/>
        <a:p>
          <a:endParaRPr lang="en-US" sz="2000"/>
        </a:p>
      </dgm:t>
    </dgm:pt>
    <dgm:pt modelId="{875A979D-5F87-43B4-8110-A0CE6D8235E6}" type="pres">
      <dgm:prSet presAssocID="{693D22E0-FA34-4052-BBDD-2D3A0994E3EE}" presName="diagram" presStyleCnt="0">
        <dgm:presLayoutVars>
          <dgm:dir/>
          <dgm:resizeHandles val="exact"/>
        </dgm:presLayoutVars>
      </dgm:prSet>
      <dgm:spPr/>
    </dgm:pt>
    <dgm:pt modelId="{A898B956-53E4-4D4D-8E36-3665463CD326}" type="pres">
      <dgm:prSet presAssocID="{D4139BA6-041D-4B99-810F-504FBD139FA6}" presName="node" presStyleLbl="node1" presStyleIdx="0" presStyleCnt="6">
        <dgm:presLayoutVars>
          <dgm:bulletEnabled val="1"/>
        </dgm:presLayoutVars>
      </dgm:prSet>
      <dgm:spPr/>
    </dgm:pt>
    <dgm:pt modelId="{C47D85B6-0380-4C09-B7A9-A8D9767021F3}" type="pres">
      <dgm:prSet presAssocID="{06F2CA8E-EE83-4876-A6CE-CBEBB84D4647}" presName="sibTrans" presStyleCnt="0"/>
      <dgm:spPr/>
    </dgm:pt>
    <dgm:pt modelId="{B0801DF4-82AA-4BAC-B626-0F2AA65AA53D}" type="pres">
      <dgm:prSet presAssocID="{29895A03-B030-4768-A1CE-3CE0027FD2C5}" presName="node" presStyleLbl="node1" presStyleIdx="1" presStyleCnt="6">
        <dgm:presLayoutVars>
          <dgm:bulletEnabled val="1"/>
        </dgm:presLayoutVars>
      </dgm:prSet>
      <dgm:spPr/>
    </dgm:pt>
    <dgm:pt modelId="{EA24ACF0-89C9-4A72-B91B-155C8A18C09A}" type="pres">
      <dgm:prSet presAssocID="{28C7262A-37B9-416F-9A7B-7752503C508C}" presName="sibTrans" presStyleCnt="0"/>
      <dgm:spPr/>
    </dgm:pt>
    <dgm:pt modelId="{75F83AE6-10AA-4C43-876D-9F2E675739F0}" type="pres">
      <dgm:prSet presAssocID="{96F3D156-E02A-4496-89C2-6E3623985275}" presName="node" presStyleLbl="node1" presStyleIdx="2" presStyleCnt="6">
        <dgm:presLayoutVars>
          <dgm:bulletEnabled val="1"/>
        </dgm:presLayoutVars>
      </dgm:prSet>
      <dgm:spPr/>
    </dgm:pt>
    <dgm:pt modelId="{48F07E1A-1D32-409B-A128-E1D490436CC4}" type="pres">
      <dgm:prSet presAssocID="{71F745A3-9E94-41F5-932C-4B5AD2143160}" presName="sibTrans" presStyleCnt="0"/>
      <dgm:spPr/>
    </dgm:pt>
    <dgm:pt modelId="{33D1328B-EFBA-4DE1-8272-56D7957D1C02}" type="pres">
      <dgm:prSet presAssocID="{86AAC7C4-73E2-4536-8832-C679BC1AF6E6}" presName="node" presStyleLbl="node1" presStyleIdx="3" presStyleCnt="6">
        <dgm:presLayoutVars>
          <dgm:bulletEnabled val="1"/>
        </dgm:presLayoutVars>
      </dgm:prSet>
      <dgm:spPr/>
    </dgm:pt>
    <dgm:pt modelId="{42AFCFB3-1139-41EB-964E-68266B3DD1E7}" type="pres">
      <dgm:prSet presAssocID="{D5F996E3-D60A-4977-B918-F4CBFF297FC0}" presName="sibTrans" presStyleCnt="0"/>
      <dgm:spPr/>
    </dgm:pt>
    <dgm:pt modelId="{F1799F07-BAB1-462C-B823-613CFB065DA2}" type="pres">
      <dgm:prSet presAssocID="{0EC6D437-E123-40C9-896D-D59623856FEC}" presName="node" presStyleLbl="node1" presStyleIdx="4" presStyleCnt="6">
        <dgm:presLayoutVars>
          <dgm:bulletEnabled val="1"/>
        </dgm:presLayoutVars>
      </dgm:prSet>
      <dgm:spPr/>
    </dgm:pt>
    <dgm:pt modelId="{804E6D4A-9ECB-4FD5-BD0E-8132B207292B}" type="pres">
      <dgm:prSet presAssocID="{F48A7929-FC95-46D8-B65C-B181C8CDE92A}" presName="sibTrans" presStyleCnt="0"/>
      <dgm:spPr/>
    </dgm:pt>
    <dgm:pt modelId="{2F28A7D5-D83E-4808-B97A-C1BCF3E7FBE8}" type="pres">
      <dgm:prSet presAssocID="{4C708BE5-9C2E-4941-BBFA-292285D16C0D}" presName="node" presStyleLbl="node1" presStyleIdx="5" presStyleCnt="6">
        <dgm:presLayoutVars>
          <dgm:bulletEnabled val="1"/>
        </dgm:presLayoutVars>
      </dgm:prSet>
      <dgm:spPr/>
    </dgm:pt>
  </dgm:ptLst>
  <dgm:cxnLst>
    <dgm:cxn modelId="{4C7CCF00-D920-4A38-967A-6F78CDFE5D7F}" type="presOf" srcId="{96F3D156-E02A-4496-89C2-6E3623985275}" destId="{75F83AE6-10AA-4C43-876D-9F2E675739F0}" srcOrd="0" destOrd="0" presId="urn:microsoft.com/office/officeart/2005/8/layout/default"/>
    <dgm:cxn modelId="{B960671A-4063-4DAB-A460-3C0BD1AB9583}" type="presOf" srcId="{86AAC7C4-73E2-4536-8832-C679BC1AF6E6}" destId="{33D1328B-EFBA-4DE1-8272-56D7957D1C02}" srcOrd="0" destOrd="0" presId="urn:microsoft.com/office/officeart/2005/8/layout/default"/>
    <dgm:cxn modelId="{A209F134-52AF-4E8E-8693-5D2199DEB2CA}" type="presOf" srcId="{4C708BE5-9C2E-4941-BBFA-292285D16C0D}" destId="{2F28A7D5-D83E-4808-B97A-C1BCF3E7FBE8}" srcOrd="0" destOrd="0" presId="urn:microsoft.com/office/officeart/2005/8/layout/default"/>
    <dgm:cxn modelId="{D083A862-4350-49DA-9F09-ACA253B513F7}" srcId="{693D22E0-FA34-4052-BBDD-2D3A0994E3EE}" destId="{0EC6D437-E123-40C9-896D-D59623856FEC}" srcOrd="4" destOrd="0" parTransId="{E7FA4168-E3B4-44A3-A623-F1A980053BCD}" sibTransId="{F48A7929-FC95-46D8-B65C-B181C8CDE92A}"/>
    <dgm:cxn modelId="{C5C7DD64-8436-46D8-8323-96B1096AAB85}" type="presOf" srcId="{D4139BA6-041D-4B99-810F-504FBD139FA6}" destId="{A898B956-53E4-4D4D-8E36-3665463CD326}" srcOrd="0" destOrd="0" presId="urn:microsoft.com/office/officeart/2005/8/layout/default"/>
    <dgm:cxn modelId="{06F69373-2DD4-4FE4-8BC3-0A41A214C8B5}" srcId="{693D22E0-FA34-4052-BBDD-2D3A0994E3EE}" destId="{29895A03-B030-4768-A1CE-3CE0027FD2C5}" srcOrd="1" destOrd="0" parTransId="{356DB95E-CB70-4A25-80EA-E27B4C73CE4C}" sibTransId="{28C7262A-37B9-416F-9A7B-7752503C508C}"/>
    <dgm:cxn modelId="{35420977-4446-4969-8E95-6592F7FF8504}" type="presOf" srcId="{29895A03-B030-4768-A1CE-3CE0027FD2C5}" destId="{B0801DF4-82AA-4BAC-B626-0F2AA65AA53D}" srcOrd="0" destOrd="0" presId="urn:microsoft.com/office/officeart/2005/8/layout/default"/>
    <dgm:cxn modelId="{91BD8088-C709-4CA5-B2F1-7914E2859887}" srcId="{693D22E0-FA34-4052-BBDD-2D3A0994E3EE}" destId="{4C708BE5-9C2E-4941-BBFA-292285D16C0D}" srcOrd="5" destOrd="0" parTransId="{0884C553-F0A8-41D0-BA35-48CD299B51EF}" sibTransId="{76563204-EFDE-425E-B826-A37FD95D0798}"/>
    <dgm:cxn modelId="{FFF8CC9E-3B2A-40BA-A2CD-94D93CFD2C0A}" srcId="{693D22E0-FA34-4052-BBDD-2D3A0994E3EE}" destId="{96F3D156-E02A-4496-89C2-6E3623985275}" srcOrd="2" destOrd="0" parTransId="{6B7478A3-4C5B-4BB4-880C-0BD37724AE02}" sibTransId="{71F745A3-9E94-41F5-932C-4B5AD2143160}"/>
    <dgm:cxn modelId="{5D0927B5-84FA-45E6-9B52-072766183C49}" srcId="{693D22E0-FA34-4052-BBDD-2D3A0994E3EE}" destId="{86AAC7C4-73E2-4536-8832-C679BC1AF6E6}" srcOrd="3" destOrd="0" parTransId="{C674BB49-98D9-459A-8DF1-1C74FCDFCA6F}" sibTransId="{D5F996E3-D60A-4977-B918-F4CBFF297FC0}"/>
    <dgm:cxn modelId="{51EE93BE-87B5-4644-8AFC-E1C9BC1F799F}" type="presOf" srcId="{693D22E0-FA34-4052-BBDD-2D3A0994E3EE}" destId="{875A979D-5F87-43B4-8110-A0CE6D8235E6}" srcOrd="0" destOrd="0" presId="urn:microsoft.com/office/officeart/2005/8/layout/default"/>
    <dgm:cxn modelId="{511CFAD1-7863-4A5F-A658-72495C2B28BE}" srcId="{693D22E0-FA34-4052-BBDD-2D3A0994E3EE}" destId="{D4139BA6-041D-4B99-810F-504FBD139FA6}" srcOrd="0" destOrd="0" parTransId="{1A933E42-3610-4A13-AD4F-0BFE90B82224}" sibTransId="{06F2CA8E-EE83-4876-A6CE-CBEBB84D4647}"/>
    <dgm:cxn modelId="{19BCD4EA-CBBD-4D45-AA24-6811062D1E9E}" type="presOf" srcId="{0EC6D437-E123-40C9-896D-D59623856FEC}" destId="{F1799F07-BAB1-462C-B823-613CFB065DA2}" srcOrd="0" destOrd="0" presId="urn:microsoft.com/office/officeart/2005/8/layout/default"/>
    <dgm:cxn modelId="{BA3D1693-9A50-476F-9D82-2E08860A6FD8}" type="presParOf" srcId="{875A979D-5F87-43B4-8110-A0CE6D8235E6}" destId="{A898B956-53E4-4D4D-8E36-3665463CD326}" srcOrd="0" destOrd="0" presId="urn:microsoft.com/office/officeart/2005/8/layout/default"/>
    <dgm:cxn modelId="{7FD269E3-1AA0-444E-BDFB-C3B69872C524}" type="presParOf" srcId="{875A979D-5F87-43B4-8110-A0CE6D8235E6}" destId="{C47D85B6-0380-4C09-B7A9-A8D9767021F3}" srcOrd="1" destOrd="0" presId="urn:microsoft.com/office/officeart/2005/8/layout/default"/>
    <dgm:cxn modelId="{7B701F58-2BED-4BBD-83EE-603D3240C6A3}" type="presParOf" srcId="{875A979D-5F87-43B4-8110-A0CE6D8235E6}" destId="{B0801DF4-82AA-4BAC-B626-0F2AA65AA53D}" srcOrd="2" destOrd="0" presId="urn:microsoft.com/office/officeart/2005/8/layout/default"/>
    <dgm:cxn modelId="{21FFF30A-A05B-4AE9-A8B7-C36DA9FB41D4}" type="presParOf" srcId="{875A979D-5F87-43B4-8110-A0CE6D8235E6}" destId="{EA24ACF0-89C9-4A72-B91B-155C8A18C09A}" srcOrd="3" destOrd="0" presId="urn:microsoft.com/office/officeart/2005/8/layout/default"/>
    <dgm:cxn modelId="{3F4D6A83-174C-45B9-B3F3-F4ABEF2627C2}" type="presParOf" srcId="{875A979D-5F87-43B4-8110-A0CE6D8235E6}" destId="{75F83AE6-10AA-4C43-876D-9F2E675739F0}" srcOrd="4" destOrd="0" presId="urn:microsoft.com/office/officeart/2005/8/layout/default"/>
    <dgm:cxn modelId="{92DA92E0-851B-4361-89C7-40CCD41BBFD7}" type="presParOf" srcId="{875A979D-5F87-43B4-8110-A0CE6D8235E6}" destId="{48F07E1A-1D32-409B-A128-E1D490436CC4}" srcOrd="5" destOrd="0" presId="urn:microsoft.com/office/officeart/2005/8/layout/default"/>
    <dgm:cxn modelId="{9828D13C-191E-4420-8DAC-CC4DCC4DCE21}" type="presParOf" srcId="{875A979D-5F87-43B4-8110-A0CE6D8235E6}" destId="{33D1328B-EFBA-4DE1-8272-56D7957D1C02}" srcOrd="6" destOrd="0" presId="urn:microsoft.com/office/officeart/2005/8/layout/default"/>
    <dgm:cxn modelId="{EDDE64CB-0165-4258-A879-1E71ED47D283}" type="presParOf" srcId="{875A979D-5F87-43B4-8110-A0CE6D8235E6}" destId="{42AFCFB3-1139-41EB-964E-68266B3DD1E7}" srcOrd="7" destOrd="0" presId="urn:microsoft.com/office/officeart/2005/8/layout/default"/>
    <dgm:cxn modelId="{8E74278D-835C-407E-A681-F5D5A814C71B}" type="presParOf" srcId="{875A979D-5F87-43B4-8110-A0CE6D8235E6}" destId="{F1799F07-BAB1-462C-B823-613CFB065DA2}" srcOrd="8" destOrd="0" presId="urn:microsoft.com/office/officeart/2005/8/layout/default"/>
    <dgm:cxn modelId="{8DC813D2-4F35-40C3-8CE6-833149C07BD6}" type="presParOf" srcId="{875A979D-5F87-43B4-8110-A0CE6D8235E6}" destId="{804E6D4A-9ECB-4FD5-BD0E-8132B207292B}" srcOrd="9" destOrd="0" presId="urn:microsoft.com/office/officeart/2005/8/layout/default"/>
    <dgm:cxn modelId="{92EFF02B-FFD7-4171-87D0-02959F0CC6CB}" type="presParOf" srcId="{875A979D-5F87-43B4-8110-A0CE6D8235E6}" destId="{2F28A7D5-D83E-4808-B97A-C1BCF3E7FBE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D588A43-870F-4B3A-AA90-3028EC26964E}" type="doc">
      <dgm:prSet loTypeId="urn:microsoft.com/office/officeart/2005/8/layout/chevron2" loCatId="process" qsTypeId="urn:microsoft.com/office/officeart/2005/8/quickstyle/simple1" qsCatId="simple" csTypeId="urn:microsoft.com/office/officeart/2005/8/colors/colorful1" csCatId="colorful"/>
      <dgm:spPr/>
      <dgm:t>
        <a:bodyPr/>
        <a:lstStyle/>
        <a:p>
          <a:endParaRPr lang="en-US"/>
        </a:p>
      </dgm:t>
    </dgm:pt>
    <dgm:pt modelId="{6E58C165-E319-466B-B428-52590FCA4D4E}">
      <dgm:prSet/>
      <dgm:spPr/>
      <dgm:t>
        <a:bodyPr/>
        <a:lstStyle/>
        <a:p>
          <a:r>
            <a:rPr lang="en-US"/>
            <a:t>Understand</a:t>
          </a:r>
        </a:p>
      </dgm:t>
    </dgm:pt>
    <dgm:pt modelId="{CB146EE6-33D7-4876-ADF3-52AC489C6A42}" type="parTrans" cxnId="{9BDAD415-1665-4DEC-AC47-3BA216C26E07}">
      <dgm:prSet/>
      <dgm:spPr/>
      <dgm:t>
        <a:bodyPr/>
        <a:lstStyle/>
        <a:p>
          <a:endParaRPr lang="en-US"/>
        </a:p>
      </dgm:t>
    </dgm:pt>
    <dgm:pt modelId="{BD245483-E492-49F8-B5DC-9AD669223E61}" type="sibTrans" cxnId="{9BDAD415-1665-4DEC-AC47-3BA216C26E07}">
      <dgm:prSet/>
      <dgm:spPr/>
      <dgm:t>
        <a:bodyPr/>
        <a:lstStyle/>
        <a:p>
          <a:endParaRPr lang="en-US"/>
        </a:p>
      </dgm:t>
    </dgm:pt>
    <dgm:pt modelId="{11669682-96AC-439D-BD77-02EFE74567FE}">
      <dgm:prSet/>
      <dgm:spPr/>
      <dgm:t>
        <a:bodyPr/>
        <a:lstStyle/>
        <a:p>
          <a:r>
            <a:rPr lang="en-US" dirty="0"/>
            <a:t>Understand the need</a:t>
          </a:r>
        </a:p>
      </dgm:t>
    </dgm:pt>
    <dgm:pt modelId="{313BAAF5-962E-40D1-BD2D-6B377425CFF2}" type="parTrans" cxnId="{E369AB29-B367-48AF-B2AB-9E54EA844216}">
      <dgm:prSet/>
      <dgm:spPr/>
      <dgm:t>
        <a:bodyPr/>
        <a:lstStyle/>
        <a:p>
          <a:endParaRPr lang="en-US"/>
        </a:p>
      </dgm:t>
    </dgm:pt>
    <dgm:pt modelId="{F762DC2A-979D-4D75-8953-459A2A21B6C3}" type="sibTrans" cxnId="{E369AB29-B367-48AF-B2AB-9E54EA844216}">
      <dgm:prSet/>
      <dgm:spPr/>
      <dgm:t>
        <a:bodyPr/>
        <a:lstStyle/>
        <a:p>
          <a:endParaRPr lang="en-US"/>
        </a:p>
      </dgm:t>
    </dgm:pt>
    <dgm:pt modelId="{81D14F7A-444E-4EFE-9198-2DDC4E5A58D7}">
      <dgm:prSet/>
      <dgm:spPr/>
      <dgm:t>
        <a:bodyPr/>
        <a:lstStyle/>
        <a:p>
          <a:r>
            <a:rPr lang="en-US"/>
            <a:t>Capture</a:t>
          </a:r>
        </a:p>
      </dgm:t>
    </dgm:pt>
    <dgm:pt modelId="{C40FE00B-8E84-48D8-9BA4-74EA88BD40DE}" type="parTrans" cxnId="{464BB4EF-B1FC-4FA3-8300-C6DAECB00D69}">
      <dgm:prSet/>
      <dgm:spPr/>
      <dgm:t>
        <a:bodyPr/>
        <a:lstStyle/>
        <a:p>
          <a:endParaRPr lang="en-US"/>
        </a:p>
      </dgm:t>
    </dgm:pt>
    <dgm:pt modelId="{B6B95EC3-6180-4FE2-B26C-C3F90DCDC044}" type="sibTrans" cxnId="{464BB4EF-B1FC-4FA3-8300-C6DAECB00D69}">
      <dgm:prSet/>
      <dgm:spPr/>
      <dgm:t>
        <a:bodyPr/>
        <a:lstStyle/>
        <a:p>
          <a:endParaRPr lang="en-US"/>
        </a:p>
      </dgm:t>
    </dgm:pt>
    <dgm:pt modelId="{A88AF6D6-8DCA-4388-AE6F-D991F63C3C08}">
      <dgm:prSet/>
      <dgm:spPr/>
      <dgm:t>
        <a:bodyPr/>
        <a:lstStyle/>
        <a:p>
          <a:r>
            <a:rPr lang="en-US"/>
            <a:t>Capture the vision</a:t>
          </a:r>
        </a:p>
      </dgm:t>
    </dgm:pt>
    <dgm:pt modelId="{017565A5-D328-42AF-B1A6-9D7C06A9A336}" type="parTrans" cxnId="{17AA53D4-DDBA-4719-8274-16411420DC23}">
      <dgm:prSet/>
      <dgm:spPr/>
      <dgm:t>
        <a:bodyPr/>
        <a:lstStyle/>
        <a:p>
          <a:endParaRPr lang="en-US"/>
        </a:p>
      </dgm:t>
    </dgm:pt>
    <dgm:pt modelId="{4FC7CA39-4184-4838-A957-EBA3F7CEED3E}" type="sibTrans" cxnId="{17AA53D4-DDBA-4719-8274-16411420DC23}">
      <dgm:prSet/>
      <dgm:spPr/>
      <dgm:t>
        <a:bodyPr/>
        <a:lstStyle/>
        <a:p>
          <a:endParaRPr lang="en-US"/>
        </a:p>
      </dgm:t>
    </dgm:pt>
    <dgm:pt modelId="{DF7DFC68-D9D2-4478-AA9C-8F3E9F28BDDE}">
      <dgm:prSet/>
      <dgm:spPr/>
      <dgm:t>
        <a:bodyPr/>
        <a:lstStyle/>
        <a:p>
          <a:r>
            <a:rPr lang="en-US"/>
            <a:t>Define</a:t>
          </a:r>
        </a:p>
      </dgm:t>
    </dgm:pt>
    <dgm:pt modelId="{454C9CCC-297F-4334-98E2-BE469490095A}" type="parTrans" cxnId="{58CF3ABB-E2DB-434C-88F2-1CA179827A1E}">
      <dgm:prSet/>
      <dgm:spPr/>
      <dgm:t>
        <a:bodyPr/>
        <a:lstStyle/>
        <a:p>
          <a:endParaRPr lang="en-US"/>
        </a:p>
      </dgm:t>
    </dgm:pt>
    <dgm:pt modelId="{E74A5285-762E-443B-8A39-4D78DA083800}" type="sibTrans" cxnId="{58CF3ABB-E2DB-434C-88F2-1CA179827A1E}">
      <dgm:prSet/>
      <dgm:spPr/>
      <dgm:t>
        <a:bodyPr/>
        <a:lstStyle/>
        <a:p>
          <a:endParaRPr lang="en-US"/>
        </a:p>
      </dgm:t>
    </dgm:pt>
    <dgm:pt modelId="{012D4354-BE78-49C9-9442-E3B3AE487695}">
      <dgm:prSet/>
      <dgm:spPr/>
      <dgm:t>
        <a:bodyPr/>
        <a:lstStyle/>
        <a:p>
          <a:r>
            <a:rPr lang="en-US"/>
            <a:t>Define a solution</a:t>
          </a:r>
        </a:p>
      </dgm:t>
    </dgm:pt>
    <dgm:pt modelId="{79FBD866-086C-4CC2-BBCB-23259E280584}" type="parTrans" cxnId="{04F060DA-5F89-4FB1-8443-4007F1120A28}">
      <dgm:prSet/>
      <dgm:spPr/>
      <dgm:t>
        <a:bodyPr/>
        <a:lstStyle/>
        <a:p>
          <a:endParaRPr lang="en-US"/>
        </a:p>
      </dgm:t>
    </dgm:pt>
    <dgm:pt modelId="{907C9E6A-817B-43AF-B739-0A9699C78B3F}" type="sibTrans" cxnId="{04F060DA-5F89-4FB1-8443-4007F1120A28}">
      <dgm:prSet/>
      <dgm:spPr/>
      <dgm:t>
        <a:bodyPr/>
        <a:lstStyle/>
        <a:p>
          <a:endParaRPr lang="en-US"/>
        </a:p>
      </dgm:t>
    </dgm:pt>
    <dgm:pt modelId="{2443CA1B-4AC5-4C51-9647-887934653604}">
      <dgm:prSet/>
      <dgm:spPr/>
      <dgm:t>
        <a:bodyPr/>
        <a:lstStyle/>
        <a:p>
          <a:r>
            <a:rPr lang="en-US"/>
            <a:t>Communicate</a:t>
          </a:r>
        </a:p>
      </dgm:t>
    </dgm:pt>
    <dgm:pt modelId="{D8EBBDC7-C97D-42A2-942F-B9C2EF74E976}" type="parTrans" cxnId="{2A0B4ED9-B74B-4A03-ACF7-24F3DDF690F2}">
      <dgm:prSet/>
      <dgm:spPr/>
      <dgm:t>
        <a:bodyPr/>
        <a:lstStyle/>
        <a:p>
          <a:endParaRPr lang="en-US"/>
        </a:p>
      </dgm:t>
    </dgm:pt>
    <dgm:pt modelId="{14865986-0A56-4BEF-8A90-64842439DD1D}" type="sibTrans" cxnId="{2A0B4ED9-B74B-4A03-ACF7-24F3DDF690F2}">
      <dgm:prSet/>
      <dgm:spPr/>
      <dgm:t>
        <a:bodyPr/>
        <a:lstStyle/>
        <a:p>
          <a:endParaRPr lang="en-US"/>
        </a:p>
      </dgm:t>
    </dgm:pt>
    <dgm:pt modelId="{13F55DF9-70BC-432D-BFA5-B8DE6D7BF046}">
      <dgm:prSet/>
      <dgm:spPr/>
      <dgm:t>
        <a:bodyPr/>
        <a:lstStyle/>
        <a:p>
          <a:r>
            <a:rPr lang="en-US"/>
            <a:t>Communicate the vision and the solution</a:t>
          </a:r>
        </a:p>
      </dgm:t>
    </dgm:pt>
    <dgm:pt modelId="{CF1A0A6D-A59F-4513-8A8D-5EE78817789D}" type="parTrans" cxnId="{B91C96EC-CA4C-44C0-9EFE-93752B0288D0}">
      <dgm:prSet/>
      <dgm:spPr/>
      <dgm:t>
        <a:bodyPr/>
        <a:lstStyle/>
        <a:p>
          <a:endParaRPr lang="en-US"/>
        </a:p>
      </dgm:t>
    </dgm:pt>
    <dgm:pt modelId="{A4D6790E-FD84-49B2-BEE4-5DC042FA677B}" type="sibTrans" cxnId="{B91C96EC-CA4C-44C0-9EFE-93752B0288D0}">
      <dgm:prSet/>
      <dgm:spPr/>
      <dgm:t>
        <a:bodyPr/>
        <a:lstStyle/>
        <a:p>
          <a:endParaRPr lang="en-US"/>
        </a:p>
      </dgm:t>
    </dgm:pt>
    <dgm:pt modelId="{F7DFE6E3-61FB-4CE9-A8AE-47231BF46D8D}">
      <dgm:prSet/>
      <dgm:spPr/>
      <dgm:t>
        <a:bodyPr/>
        <a:lstStyle/>
        <a:p>
          <a:r>
            <a:rPr lang="en-US"/>
            <a:t>Build</a:t>
          </a:r>
        </a:p>
      </dgm:t>
    </dgm:pt>
    <dgm:pt modelId="{3045019D-B04E-4927-8148-E8054AF4EB30}" type="parTrans" cxnId="{59446B8E-575D-426D-BB7F-0B953B90F295}">
      <dgm:prSet/>
      <dgm:spPr/>
      <dgm:t>
        <a:bodyPr/>
        <a:lstStyle/>
        <a:p>
          <a:endParaRPr lang="en-US"/>
        </a:p>
      </dgm:t>
    </dgm:pt>
    <dgm:pt modelId="{C2D67889-A127-47A1-A817-4EECC859C60F}" type="sibTrans" cxnId="{59446B8E-575D-426D-BB7F-0B953B90F295}">
      <dgm:prSet/>
      <dgm:spPr/>
      <dgm:t>
        <a:bodyPr/>
        <a:lstStyle/>
        <a:p>
          <a:endParaRPr lang="en-US"/>
        </a:p>
      </dgm:t>
    </dgm:pt>
    <dgm:pt modelId="{4AC7A6E8-3A07-4887-A7F9-ABC6AD42641C}">
      <dgm:prSet/>
      <dgm:spPr/>
      <dgm:t>
        <a:bodyPr/>
        <a:lstStyle/>
        <a:p>
          <a:r>
            <a:rPr lang="en-US"/>
            <a:t>Build the solution or direct others in building the solution</a:t>
          </a:r>
        </a:p>
      </dgm:t>
    </dgm:pt>
    <dgm:pt modelId="{906427D8-E9CA-4474-A864-A633CAC0DDA6}" type="parTrans" cxnId="{CA2D43F5-81FB-47E0-B0BA-535ABDC6F999}">
      <dgm:prSet/>
      <dgm:spPr/>
      <dgm:t>
        <a:bodyPr/>
        <a:lstStyle/>
        <a:p>
          <a:endParaRPr lang="en-US"/>
        </a:p>
      </dgm:t>
    </dgm:pt>
    <dgm:pt modelId="{63497EF1-0F19-482E-8E32-B72D1DC0BCA4}" type="sibTrans" cxnId="{CA2D43F5-81FB-47E0-B0BA-535ABDC6F999}">
      <dgm:prSet/>
      <dgm:spPr/>
      <dgm:t>
        <a:bodyPr/>
        <a:lstStyle/>
        <a:p>
          <a:endParaRPr lang="en-US"/>
        </a:p>
      </dgm:t>
    </dgm:pt>
    <dgm:pt modelId="{48A82D37-9236-44EC-8BBC-64EC1EDAFECE}">
      <dgm:prSet/>
      <dgm:spPr/>
      <dgm:t>
        <a:bodyPr/>
        <a:lstStyle/>
        <a:p>
          <a:r>
            <a:rPr lang="en-US"/>
            <a:t>Confirm</a:t>
          </a:r>
        </a:p>
      </dgm:t>
    </dgm:pt>
    <dgm:pt modelId="{EEAC4F37-BBAB-4147-8877-3CE3435BEB24}" type="parTrans" cxnId="{9555DC84-BFBB-45AD-AA48-FAFEC6AB6285}">
      <dgm:prSet/>
      <dgm:spPr/>
      <dgm:t>
        <a:bodyPr/>
        <a:lstStyle/>
        <a:p>
          <a:endParaRPr lang="en-US"/>
        </a:p>
      </dgm:t>
    </dgm:pt>
    <dgm:pt modelId="{0E8D618C-A843-441F-AA5B-5F35CB1AB5D7}" type="sibTrans" cxnId="{9555DC84-BFBB-45AD-AA48-FAFEC6AB6285}">
      <dgm:prSet/>
      <dgm:spPr/>
      <dgm:t>
        <a:bodyPr/>
        <a:lstStyle/>
        <a:p>
          <a:endParaRPr lang="en-US"/>
        </a:p>
      </dgm:t>
    </dgm:pt>
    <dgm:pt modelId="{C4EBC9E0-B767-42A3-B6A9-CF0E4B80A328}">
      <dgm:prSet/>
      <dgm:spPr/>
      <dgm:t>
        <a:bodyPr/>
        <a:lstStyle/>
        <a:p>
          <a:r>
            <a:rPr lang="en-US"/>
            <a:t>Confirm that the solution meets the need</a:t>
          </a:r>
        </a:p>
      </dgm:t>
    </dgm:pt>
    <dgm:pt modelId="{FCB91E05-273E-45B2-832E-6BF3A2267652}" type="parTrans" cxnId="{FA826BCC-1420-4F8D-A39A-A3F88536819E}">
      <dgm:prSet/>
      <dgm:spPr/>
      <dgm:t>
        <a:bodyPr/>
        <a:lstStyle/>
        <a:p>
          <a:endParaRPr lang="en-US"/>
        </a:p>
      </dgm:t>
    </dgm:pt>
    <dgm:pt modelId="{DB6369BE-A64D-4EC8-B2F0-8D3E824AE736}" type="sibTrans" cxnId="{FA826BCC-1420-4F8D-A39A-A3F88536819E}">
      <dgm:prSet/>
      <dgm:spPr/>
      <dgm:t>
        <a:bodyPr/>
        <a:lstStyle/>
        <a:p>
          <a:endParaRPr lang="en-US"/>
        </a:p>
      </dgm:t>
    </dgm:pt>
    <dgm:pt modelId="{B2B4BA21-2FCF-4E16-9BF0-F8BF2E5B6FE6}">
      <dgm:prSet/>
      <dgm:spPr/>
      <dgm:t>
        <a:bodyPr/>
        <a:lstStyle/>
        <a:p>
          <a:r>
            <a:rPr lang="en-US"/>
            <a:t>Launch</a:t>
          </a:r>
        </a:p>
      </dgm:t>
    </dgm:pt>
    <dgm:pt modelId="{1C54744E-2219-4302-B3FB-97B40B8E10C1}" type="parTrans" cxnId="{2D30C574-7C64-4587-8C20-122241904E8B}">
      <dgm:prSet/>
      <dgm:spPr/>
      <dgm:t>
        <a:bodyPr/>
        <a:lstStyle/>
        <a:p>
          <a:endParaRPr lang="en-US"/>
        </a:p>
      </dgm:t>
    </dgm:pt>
    <dgm:pt modelId="{0B3BA5CD-FF38-405E-8D71-5C0BE7A2F64B}" type="sibTrans" cxnId="{2D30C574-7C64-4587-8C20-122241904E8B}">
      <dgm:prSet/>
      <dgm:spPr/>
      <dgm:t>
        <a:bodyPr/>
        <a:lstStyle/>
        <a:p>
          <a:endParaRPr lang="en-US"/>
        </a:p>
      </dgm:t>
    </dgm:pt>
    <dgm:pt modelId="{83496C77-9BAF-4D99-901A-2EB8CAEC3840}">
      <dgm:prSet/>
      <dgm:spPr/>
      <dgm:t>
        <a:bodyPr/>
        <a:lstStyle/>
        <a:p>
          <a:r>
            <a:rPr lang="en-US"/>
            <a:t>Launch the solution application</a:t>
          </a:r>
        </a:p>
      </dgm:t>
    </dgm:pt>
    <dgm:pt modelId="{CA71AE69-2979-4CF7-9598-89A46238E650}" type="parTrans" cxnId="{67F5A1AF-9498-43E0-816B-385C8BCC82A2}">
      <dgm:prSet/>
      <dgm:spPr/>
      <dgm:t>
        <a:bodyPr/>
        <a:lstStyle/>
        <a:p>
          <a:endParaRPr lang="en-US"/>
        </a:p>
      </dgm:t>
    </dgm:pt>
    <dgm:pt modelId="{09C4EB9A-0110-411B-98A2-652938559E49}" type="sibTrans" cxnId="{67F5A1AF-9498-43E0-816B-385C8BCC82A2}">
      <dgm:prSet/>
      <dgm:spPr/>
      <dgm:t>
        <a:bodyPr/>
        <a:lstStyle/>
        <a:p>
          <a:endParaRPr lang="en-US"/>
        </a:p>
      </dgm:t>
    </dgm:pt>
    <dgm:pt modelId="{A672B2B7-3A29-4645-B24E-AF355F8557B8}" type="pres">
      <dgm:prSet presAssocID="{DD588A43-870F-4B3A-AA90-3028EC26964E}" presName="linearFlow" presStyleCnt="0">
        <dgm:presLayoutVars>
          <dgm:dir/>
          <dgm:animLvl val="lvl"/>
          <dgm:resizeHandles val="exact"/>
        </dgm:presLayoutVars>
      </dgm:prSet>
      <dgm:spPr/>
    </dgm:pt>
    <dgm:pt modelId="{7D0140BE-287E-4DFB-BD05-993CC5CC6C0B}" type="pres">
      <dgm:prSet presAssocID="{6E58C165-E319-466B-B428-52590FCA4D4E}" presName="composite" presStyleCnt="0"/>
      <dgm:spPr/>
    </dgm:pt>
    <dgm:pt modelId="{164D86B2-922C-4FA3-B4A8-70E938299EC9}" type="pres">
      <dgm:prSet presAssocID="{6E58C165-E319-466B-B428-52590FCA4D4E}" presName="parentText" presStyleLbl="alignNode1" presStyleIdx="0" presStyleCnt="7">
        <dgm:presLayoutVars>
          <dgm:chMax val="1"/>
          <dgm:bulletEnabled val="1"/>
        </dgm:presLayoutVars>
      </dgm:prSet>
      <dgm:spPr/>
    </dgm:pt>
    <dgm:pt modelId="{00507C8A-3C98-464D-B953-56D4FAB27CC1}" type="pres">
      <dgm:prSet presAssocID="{6E58C165-E319-466B-B428-52590FCA4D4E}" presName="descendantText" presStyleLbl="alignAcc1" presStyleIdx="0" presStyleCnt="7">
        <dgm:presLayoutVars>
          <dgm:bulletEnabled val="1"/>
        </dgm:presLayoutVars>
      </dgm:prSet>
      <dgm:spPr/>
    </dgm:pt>
    <dgm:pt modelId="{DE45542B-1241-447C-B49D-27C2435075F9}" type="pres">
      <dgm:prSet presAssocID="{BD245483-E492-49F8-B5DC-9AD669223E61}" presName="sp" presStyleCnt="0"/>
      <dgm:spPr/>
    </dgm:pt>
    <dgm:pt modelId="{F6343101-E4E6-404B-B027-B52C2B4A9C55}" type="pres">
      <dgm:prSet presAssocID="{81D14F7A-444E-4EFE-9198-2DDC4E5A58D7}" presName="composite" presStyleCnt="0"/>
      <dgm:spPr/>
    </dgm:pt>
    <dgm:pt modelId="{EF4709E5-51DF-480B-825D-D00E89B73A8D}" type="pres">
      <dgm:prSet presAssocID="{81D14F7A-444E-4EFE-9198-2DDC4E5A58D7}" presName="parentText" presStyleLbl="alignNode1" presStyleIdx="1" presStyleCnt="7">
        <dgm:presLayoutVars>
          <dgm:chMax val="1"/>
          <dgm:bulletEnabled val="1"/>
        </dgm:presLayoutVars>
      </dgm:prSet>
      <dgm:spPr/>
    </dgm:pt>
    <dgm:pt modelId="{525ECCF3-A5CE-4305-BBFD-A0CFE8448F69}" type="pres">
      <dgm:prSet presAssocID="{81D14F7A-444E-4EFE-9198-2DDC4E5A58D7}" presName="descendantText" presStyleLbl="alignAcc1" presStyleIdx="1" presStyleCnt="7">
        <dgm:presLayoutVars>
          <dgm:bulletEnabled val="1"/>
        </dgm:presLayoutVars>
      </dgm:prSet>
      <dgm:spPr/>
    </dgm:pt>
    <dgm:pt modelId="{7654B9F4-B943-4994-B632-50A37C67532C}" type="pres">
      <dgm:prSet presAssocID="{B6B95EC3-6180-4FE2-B26C-C3F90DCDC044}" presName="sp" presStyleCnt="0"/>
      <dgm:spPr/>
    </dgm:pt>
    <dgm:pt modelId="{F94E26A5-4AD8-4B3B-9362-354A20937987}" type="pres">
      <dgm:prSet presAssocID="{DF7DFC68-D9D2-4478-AA9C-8F3E9F28BDDE}" presName="composite" presStyleCnt="0"/>
      <dgm:spPr/>
    </dgm:pt>
    <dgm:pt modelId="{13FCDA0F-193A-4F71-970B-107FECB5DDC4}" type="pres">
      <dgm:prSet presAssocID="{DF7DFC68-D9D2-4478-AA9C-8F3E9F28BDDE}" presName="parentText" presStyleLbl="alignNode1" presStyleIdx="2" presStyleCnt="7">
        <dgm:presLayoutVars>
          <dgm:chMax val="1"/>
          <dgm:bulletEnabled val="1"/>
        </dgm:presLayoutVars>
      </dgm:prSet>
      <dgm:spPr/>
    </dgm:pt>
    <dgm:pt modelId="{58A656F2-5F06-46E3-B2E7-0CD58C2996D2}" type="pres">
      <dgm:prSet presAssocID="{DF7DFC68-D9D2-4478-AA9C-8F3E9F28BDDE}" presName="descendantText" presStyleLbl="alignAcc1" presStyleIdx="2" presStyleCnt="7">
        <dgm:presLayoutVars>
          <dgm:bulletEnabled val="1"/>
        </dgm:presLayoutVars>
      </dgm:prSet>
      <dgm:spPr/>
    </dgm:pt>
    <dgm:pt modelId="{AC81C6FE-E364-477E-876A-26CEE8CB7318}" type="pres">
      <dgm:prSet presAssocID="{E74A5285-762E-443B-8A39-4D78DA083800}" presName="sp" presStyleCnt="0"/>
      <dgm:spPr/>
    </dgm:pt>
    <dgm:pt modelId="{9F40CBF1-F803-4FAE-9A42-87B6ABB2E278}" type="pres">
      <dgm:prSet presAssocID="{2443CA1B-4AC5-4C51-9647-887934653604}" presName="composite" presStyleCnt="0"/>
      <dgm:spPr/>
    </dgm:pt>
    <dgm:pt modelId="{023296D3-9F9F-4126-A36A-E047131B0E15}" type="pres">
      <dgm:prSet presAssocID="{2443CA1B-4AC5-4C51-9647-887934653604}" presName="parentText" presStyleLbl="alignNode1" presStyleIdx="3" presStyleCnt="7">
        <dgm:presLayoutVars>
          <dgm:chMax val="1"/>
          <dgm:bulletEnabled val="1"/>
        </dgm:presLayoutVars>
      </dgm:prSet>
      <dgm:spPr/>
    </dgm:pt>
    <dgm:pt modelId="{E656B999-5234-4A88-A5FB-F7915EF2E832}" type="pres">
      <dgm:prSet presAssocID="{2443CA1B-4AC5-4C51-9647-887934653604}" presName="descendantText" presStyleLbl="alignAcc1" presStyleIdx="3" presStyleCnt="7">
        <dgm:presLayoutVars>
          <dgm:bulletEnabled val="1"/>
        </dgm:presLayoutVars>
      </dgm:prSet>
      <dgm:spPr/>
    </dgm:pt>
    <dgm:pt modelId="{D49A41BA-96BF-4ABA-BB31-323C889786FC}" type="pres">
      <dgm:prSet presAssocID="{14865986-0A56-4BEF-8A90-64842439DD1D}" presName="sp" presStyleCnt="0"/>
      <dgm:spPr/>
    </dgm:pt>
    <dgm:pt modelId="{D92DA2A0-06DD-4447-8D29-D1D597338ABF}" type="pres">
      <dgm:prSet presAssocID="{F7DFE6E3-61FB-4CE9-A8AE-47231BF46D8D}" presName="composite" presStyleCnt="0"/>
      <dgm:spPr/>
    </dgm:pt>
    <dgm:pt modelId="{C2AC4AD7-0D28-4635-85BC-9C0D0E99E0DC}" type="pres">
      <dgm:prSet presAssocID="{F7DFE6E3-61FB-4CE9-A8AE-47231BF46D8D}" presName="parentText" presStyleLbl="alignNode1" presStyleIdx="4" presStyleCnt="7">
        <dgm:presLayoutVars>
          <dgm:chMax val="1"/>
          <dgm:bulletEnabled val="1"/>
        </dgm:presLayoutVars>
      </dgm:prSet>
      <dgm:spPr/>
    </dgm:pt>
    <dgm:pt modelId="{CC25BBDF-F559-4437-8BBA-6BEC51D36C91}" type="pres">
      <dgm:prSet presAssocID="{F7DFE6E3-61FB-4CE9-A8AE-47231BF46D8D}" presName="descendantText" presStyleLbl="alignAcc1" presStyleIdx="4" presStyleCnt="7">
        <dgm:presLayoutVars>
          <dgm:bulletEnabled val="1"/>
        </dgm:presLayoutVars>
      </dgm:prSet>
      <dgm:spPr/>
    </dgm:pt>
    <dgm:pt modelId="{D8C83B23-F976-4113-A0FF-4648715757BA}" type="pres">
      <dgm:prSet presAssocID="{C2D67889-A127-47A1-A817-4EECC859C60F}" presName="sp" presStyleCnt="0"/>
      <dgm:spPr/>
    </dgm:pt>
    <dgm:pt modelId="{B04EE105-7E85-49B1-80BA-A15DA0EC9078}" type="pres">
      <dgm:prSet presAssocID="{48A82D37-9236-44EC-8BBC-64EC1EDAFECE}" presName="composite" presStyleCnt="0"/>
      <dgm:spPr/>
    </dgm:pt>
    <dgm:pt modelId="{569A677C-7C36-4837-9F09-1F240702D5EA}" type="pres">
      <dgm:prSet presAssocID="{48A82D37-9236-44EC-8BBC-64EC1EDAFECE}" presName="parentText" presStyleLbl="alignNode1" presStyleIdx="5" presStyleCnt="7">
        <dgm:presLayoutVars>
          <dgm:chMax val="1"/>
          <dgm:bulletEnabled val="1"/>
        </dgm:presLayoutVars>
      </dgm:prSet>
      <dgm:spPr/>
    </dgm:pt>
    <dgm:pt modelId="{2B2BCB32-49CA-4324-A6DE-4D19BC96311B}" type="pres">
      <dgm:prSet presAssocID="{48A82D37-9236-44EC-8BBC-64EC1EDAFECE}" presName="descendantText" presStyleLbl="alignAcc1" presStyleIdx="5" presStyleCnt="7">
        <dgm:presLayoutVars>
          <dgm:bulletEnabled val="1"/>
        </dgm:presLayoutVars>
      </dgm:prSet>
      <dgm:spPr/>
    </dgm:pt>
    <dgm:pt modelId="{ED8210CD-6016-44B3-9522-50D7D6625E6A}" type="pres">
      <dgm:prSet presAssocID="{0E8D618C-A843-441F-AA5B-5F35CB1AB5D7}" presName="sp" presStyleCnt="0"/>
      <dgm:spPr/>
    </dgm:pt>
    <dgm:pt modelId="{155AB592-A728-4D6C-BB68-027781857212}" type="pres">
      <dgm:prSet presAssocID="{B2B4BA21-2FCF-4E16-9BF0-F8BF2E5B6FE6}" presName="composite" presStyleCnt="0"/>
      <dgm:spPr/>
    </dgm:pt>
    <dgm:pt modelId="{E2B63CF7-B884-4316-9D23-D24821464D34}" type="pres">
      <dgm:prSet presAssocID="{B2B4BA21-2FCF-4E16-9BF0-F8BF2E5B6FE6}" presName="parentText" presStyleLbl="alignNode1" presStyleIdx="6" presStyleCnt="7">
        <dgm:presLayoutVars>
          <dgm:chMax val="1"/>
          <dgm:bulletEnabled val="1"/>
        </dgm:presLayoutVars>
      </dgm:prSet>
      <dgm:spPr/>
    </dgm:pt>
    <dgm:pt modelId="{6DF69E0F-3123-459B-9F41-22FC2C46FAE1}" type="pres">
      <dgm:prSet presAssocID="{B2B4BA21-2FCF-4E16-9BF0-F8BF2E5B6FE6}" presName="descendantText" presStyleLbl="alignAcc1" presStyleIdx="6" presStyleCnt="7">
        <dgm:presLayoutVars>
          <dgm:bulletEnabled val="1"/>
        </dgm:presLayoutVars>
      </dgm:prSet>
      <dgm:spPr/>
    </dgm:pt>
  </dgm:ptLst>
  <dgm:cxnLst>
    <dgm:cxn modelId="{B5FC2B07-D373-43D4-A646-3CAD444BB5EE}" type="presOf" srcId="{4AC7A6E8-3A07-4887-A7F9-ABC6AD42641C}" destId="{CC25BBDF-F559-4437-8BBA-6BEC51D36C91}" srcOrd="0" destOrd="0" presId="urn:microsoft.com/office/officeart/2005/8/layout/chevron2"/>
    <dgm:cxn modelId="{CCE30909-2F6F-4ADB-B308-9EB3764A6C42}" type="presOf" srcId="{F7DFE6E3-61FB-4CE9-A8AE-47231BF46D8D}" destId="{C2AC4AD7-0D28-4635-85BC-9C0D0E99E0DC}" srcOrd="0" destOrd="0" presId="urn:microsoft.com/office/officeart/2005/8/layout/chevron2"/>
    <dgm:cxn modelId="{998F1713-DF37-420F-9592-6A92612C5BEF}" type="presOf" srcId="{C4EBC9E0-B767-42A3-B6A9-CF0E4B80A328}" destId="{2B2BCB32-49CA-4324-A6DE-4D19BC96311B}" srcOrd="0" destOrd="0" presId="urn:microsoft.com/office/officeart/2005/8/layout/chevron2"/>
    <dgm:cxn modelId="{9BDAD415-1665-4DEC-AC47-3BA216C26E07}" srcId="{DD588A43-870F-4B3A-AA90-3028EC26964E}" destId="{6E58C165-E319-466B-B428-52590FCA4D4E}" srcOrd="0" destOrd="0" parTransId="{CB146EE6-33D7-4876-ADF3-52AC489C6A42}" sibTransId="{BD245483-E492-49F8-B5DC-9AD669223E61}"/>
    <dgm:cxn modelId="{E369AB29-B367-48AF-B2AB-9E54EA844216}" srcId="{6E58C165-E319-466B-B428-52590FCA4D4E}" destId="{11669682-96AC-439D-BD77-02EFE74567FE}" srcOrd="0" destOrd="0" parTransId="{313BAAF5-962E-40D1-BD2D-6B377425CFF2}" sibTransId="{F762DC2A-979D-4D75-8953-459A2A21B6C3}"/>
    <dgm:cxn modelId="{99098C3A-72A4-4A4F-BD3A-2DFB9CEC6393}" type="presOf" srcId="{A88AF6D6-8DCA-4388-AE6F-D991F63C3C08}" destId="{525ECCF3-A5CE-4305-BBFD-A0CFE8448F69}" srcOrd="0" destOrd="0" presId="urn:microsoft.com/office/officeart/2005/8/layout/chevron2"/>
    <dgm:cxn modelId="{C92F8948-6374-40A5-9E6F-FC836D57354A}" type="presOf" srcId="{DD588A43-870F-4B3A-AA90-3028EC26964E}" destId="{A672B2B7-3A29-4645-B24E-AF355F8557B8}" srcOrd="0" destOrd="0" presId="urn:microsoft.com/office/officeart/2005/8/layout/chevron2"/>
    <dgm:cxn modelId="{4D6EAA6C-3BE5-4913-841B-091A1E73C49F}" type="presOf" srcId="{DF7DFC68-D9D2-4478-AA9C-8F3E9F28BDDE}" destId="{13FCDA0F-193A-4F71-970B-107FECB5DDC4}" srcOrd="0" destOrd="0" presId="urn:microsoft.com/office/officeart/2005/8/layout/chevron2"/>
    <dgm:cxn modelId="{9574FA51-7A31-4A41-9E4F-8CCDB97EA0C6}" type="presOf" srcId="{83496C77-9BAF-4D99-901A-2EB8CAEC3840}" destId="{6DF69E0F-3123-459B-9F41-22FC2C46FAE1}" srcOrd="0" destOrd="0" presId="urn:microsoft.com/office/officeart/2005/8/layout/chevron2"/>
    <dgm:cxn modelId="{2D30C574-7C64-4587-8C20-122241904E8B}" srcId="{DD588A43-870F-4B3A-AA90-3028EC26964E}" destId="{B2B4BA21-2FCF-4E16-9BF0-F8BF2E5B6FE6}" srcOrd="6" destOrd="0" parTransId="{1C54744E-2219-4302-B3FB-97B40B8E10C1}" sibTransId="{0B3BA5CD-FF38-405E-8D71-5C0BE7A2F64B}"/>
    <dgm:cxn modelId="{B3CA7C78-8715-42AC-9F36-2CA93936DB8B}" type="presOf" srcId="{B2B4BA21-2FCF-4E16-9BF0-F8BF2E5B6FE6}" destId="{E2B63CF7-B884-4316-9D23-D24821464D34}" srcOrd="0" destOrd="0" presId="urn:microsoft.com/office/officeart/2005/8/layout/chevron2"/>
    <dgm:cxn modelId="{DE1D9C7F-8F33-4631-912C-FE1650C86693}" type="presOf" srcId="{012D4354-BE78-49C9-9442-E3B3AE487695}" destId="{58A656F2-5F06-46E3-B2E7-0CD58C2996D2}" srcOrd="0" destOrd="0" presId="urn:microsoft.com/office/officeart/2005/8/layout/chevron2"/>
    <dgm:cxn modelId="{9555DC84-BFBB-45AD-AA48-FAFEC6AB6285}" srcId="{DD588A43-870F-4B3A-AA90-3028EC26964E}" destId="{48A82D37-9236-44EC-8BBC-64EC1EDAFECE}" srcOrd="5" destOrd="0" parTransId="{EEAC4F37-BBAB-4147-8877-3CE3435BEB24}" sibTransId="{0E8D618C-A843-441F-AA5B-5F35CB1AB5D7}"/>
    <dgm:cxn modelId="{59446B8E-575D-426D-BB7F-0B953B90F295}" srcId="{DD588A43-870F-4B3A-AA90-3028EC26964E}" destId="{F7DFE6E3-61FB-4CE9-A8AE-47231BF46D8D}" srcOrd="4" destOrd="0" parTransId="{3045019D-B04E-4927-8148-E8054AF4EB30}" sibTransId="{C2D67889-A127-47A1-A817-4EECC859C60F}"/>
    <dgm:cxn modelId="{72E87293-235B-4B76-BBA7-AF5EB94E1763}" type="presOf" srcId="{6E58C165-E319-466B-B428-52590FCA4D4E}" destId="{164D86B2-922C-4FA3-B4A8-70E938299EC9}" srcOrd="0" destOrd="0" presId="urn:microsoft.com/office/officeart/2005/8/layout/chevron2"/>
    <dgm:cxn modelId="{63AC43A4-03BF-46B2-8422-1399A7D6232F}" type="presOf" srcId="{2443CA1B-4AC5-4C51-9647-887934653604}" destId="{023296D3-9F9F-4126-A36A-E047131B0E15}" srcOrd="0" destOrd="0" presId="urn:microsoft.com/office/officeart/2005/8/layout/chevron2"/>
    <dgm:cxn modelId="{982FCDAC-F201-4232-8562-E8AFADE7B4FD}" type="presOf" srcId="{81D14F7A-444E-4EFE-9198-2DDC4E5A58D7}" destId="{EF4709E5-51DF-480B-825D-D00E89B73A8D}" srcOrd="0" destOrd="0" presId="urn:microsoft.com/office/officeart/2005/8/layout/chevron2"/>
    <dgm:cxn modelId="{F48A3FAF-F8EF-4791-8E4F-910A24A584BA}" type="presOf" srcId="{13F55DF9-70BC-432D-BFA5-B8DE6D7BF046}" destId="{E656B999-5234-4A88-A5FB-F7915EF2E832}" srcOrd="0" destOrd="0" presId="urn:microsoft.com/office/officeart/2005/8/layout/chevron2"/>
    <dgm:cxn modelId="{67F5A1AF-9498-43E0-816B-385C8BCC82A2}" srcId="{B2B4BA21-2FCF-4E16-9BF0-F8BF2E5B6FE6}" destId="{83496C77-9BAF-4D99-901A-2EB8CAEC3840}" srcOrd="0" destOrd="0" parTransId="{CA71AE69-2979-4CF7-9598-89A46238E650}" sibTransId="{09C4EB9A-0110-411B-98A2-652938559E49}"/>
    <dgm:cxn modelId="{16E300B6-CF31-46C8-B8B1-4A786FA5A80B}" type="presOf" srcId="{48A82D37-9236-44EC-8BBC-64EC1EDAFECE}" destId="{569A677C-7C36-4837-9F09-1F240702D5EA}" srcOrd="0" destOrd="0" presId="urn:microsoft.com/office/officeart/2005/8/layout/chevron2"/>
    <dgm:cxn modelId="{58CF3ABB-E2DB-434C-88F2-1CA179827A1E}" srcId="{DD588A43-870F-4B3A-AA90-3028EC26964E}" destId="{DF7DFC68-D9D2-4478-AA9C-8F3E9F28BDDE}" srcOrd="2" destOrd="0" parTransId="{454C9CCC-297F-4334-98E2-BE469490095A}" sibTransId="{E74A5285-762E-443B-8A39-4D78DA083800}"/>
    <dgm:cxn modelId="{FA826BCC-1420-4F8D-A39A-A3F88536819E}" srcId="{48A82D37-9236-44EC-8BBC-64EC1EDAFECE}" destId="{C4EBC9E0-B767-42A3-B6A9-CF0E4B80A328}" srcOrd="0" destOrd="0" parTransId="{FCB91E05-273E-45B2-832E-6BF3A2267652}" sibTransId="{DB6369BE-A64D-4EC8-B2F0-8D3E824AE736}"/>
    <dgm:cxn modelId="{F15007D2-44B5-41F6-99B4-B83BC9F62901}" type="presOf" srcId="{11669682-96AC-439D-BD77-02EFE74567FE}" destId="{00507C8A-3C98-464D-B953-56D4FAB27CC1}" srcOrd="0" destOrd="0" presId="urn:microsoft.com/office/officeart/2005/8/layout/chevron2"/>
    <dgm:cxn modelId="{17AA53D4-DDBA-4719-8274-16411420DC23}" srcId="{81D14F7A-444E-4EFE-9198-2DDC4E5A58D7}" destId="{A88AF6D6-8DCA-4388-AE6F-D991F63C3C08}" srcOrd="0" destOrd="0" parTransId="{017565A5-D328-42AF-B1A6-9D7C06A9A336}" sibTransId="{4FC7CA39-4184-4838-A957-EBA3F7CEED3E}"/>
    <dgm:cxn modelId="{2A0B4ED9-B74B-4A03-ACF7-24F3DDF690F2}" srcId="{DD588A43-870F-4B3A-AA90-3028EC26964E}" destId="{2443CA1B-4AC5-4C51-9647-887934653604}" srcOrd="3" destOrd="0" parTransId="{D8EBBDC7-C97D-42A2-942F-B9C2EF74E976}" sibTransId="{14865986-0A56-4BEF-8A90-64842439DD1D}"/>
    <dgm:cxn modelId="{04F060DA-5F89-4FB1-8443-4007F1120A28}" srcId="{DF7DFC68-D9D2-4478-AA9C-8F3E9F28BDDE}" destId="{012D4354-BE78-49C9-9442-E3B3AE487695}" srcOrd="0" destOrd="0" parTransId="{79FBD866-086C-4CC2-BBCB-23259E280584}" sibTransId="{907C9E6A-817B-43AF-B739-0A9699C78B3F}"/>
    <dgm:cxn modelId="{B91C96EC-CA4C-44C0-9EFE-93752B0288D0}" srcId="{2443CA1B-4AC5-4C51-9647-887934653604}" destId="{13F55DF9-70BC-432D-BFA5-B8DE6D7BF046}" srcOrd="0" destOrd="0" parTransId="{CF1A0A6D-A59F-4513-8A8D-5EE78817789D}" sibTransId="{A4D6790E-FD84-49B2-BEE4-5DC042FA677B}"/>
    <dgm:cxn modelId="{464BB4EF-B1FC-4FA3-8300-C6DAECB00D69}" srcId="{DD588A43-870F-4B3A-AA90-3028EC26964E}" destId="{81D14F7A-444E-4EFE-9198-2DDC4E5A58D7}" srcOrd="1" destOrd="0" parTransId="{C40FE00B-8E84-48D8-9BA4-74EA88BD40DE}" sibTransId="{B6B95EC3-6180-4FE2-B26C-C3F90DCDC044}"/>
    <dgm:cxn modelId="{CA2D43F5-81FB-47E0-B0BA-535ABDC6F999}" srcId="{F7DFE6E3-61FB-4CE9-A8AE-47231BF46D8D}" destId="{4AC7A6E8-3A07-4887-A7F9-ABC6AD42641C}" srcOrd="0" destOrd="0" parTransId="{906427D8-E9CA-4474-A864-A633CAC0DDA6}" sibTransId="{63497EF1-0F19-482E-8E32-B72D1DC0BCA4}"/>
    <dgm:cxn modelId="{EBF4C9F9-15A1-42BE-B3D8-B1051BE6F583}" type="presParOf" srcId="{A672B2B7-3A29-4645-B24E-AF355F8557B8}" destId="{7D0140BE-287E-4DFB-BD05-993CC5CC6C0B}" srcOrd="0" destOrd="0" presId="urn:microsoft.com/office/officeart/2005/8/layout/chevron2"/>
    <dgm:cxn modelId="{72AE6681-4B97-45C0-8B23-A8A6CF929FD1}" type="presParOf" srcId="{7D0140BE-287E-4DFB-BD05-993CC5CC6C0B}" destId="{164D86B2-922C-4FA3-B4A8-70E938299EC9}" srcOrd="0" destOrd="0" presId="urn:microsoft.com/office/officeart/2005/8/layout/chevron2"/>
    <dgm:cxn modelId="{615C0093-B25E-48DC-9AEE-01B90C490454}" type="presParOf" srcId="{7D0140BE-287E-4DFB-BD05-993CC5CC6C0B}" destId="{00507C8A-3C98-464D-B953-56D4FAB27CC1}" srcOrd="1" destOrd="0" presId="urn:microsoft.com/office/officeart/2005/8/layout/chevron2"/>
    <dgm:cxn modelId="{6523FDBA-4578-4F5B-9AEA-02D87BC04D41}" type="presParOf" srcId="{A672B2B7-3A29-4645-B24E-AF355F8557B8}" destId="{DE45542B-1241-447C-B49D-27C2435075F9}" srcOrd="1" destOrd="0" presId="urn:microsoft.com/office/officeart/2005/8/layout/chevron2"/>
    <dgm:cxn modelId="{AF18DA38-AB34-4718-A3B4-5AE53A12D8BE}" type="presParOf" srcId="{A672B2B7-3A29-4645-B24E-AF355F8557B8}" destId="{F6343101-E4E6-404B-B027-B52C2B4A9C55}" srcOrd="2" destOrd="0" presId="urn:microsoft.com/office/officeart/2005/8/layout/chevron2"/>
    <dgm:cxn modelId="{ABB0F496-E448-483B-A78F-D765A283C6F9}" type="presParOf" srcId="{F6343101-E4E6-404B-B027-B52C2B4A9C55}" destId="{EF4709E5-51DF-480B-825D-D00E89B73A8D}" srcOrd="0" destOrd="0" presId="urn:microsoft.com/office/officeart/2005/8/layout/chevron2"/>
    <dgm:cxn modelId="{8D324D20-5E5F-46EC-A97C-B03F660761F1}" type="presParOf" srcId="{F6343101-E4E6-404B-B027-B52C2B4A9C55}" destId="{525ECCF3-A5CE-4305-BBFD-A0CFE8448F69}" srcOrd="1" destOrd="0" presId="urn:microsoft.com/office/officeart/2005/8/layout/chevron2"/>
    <dgm:cxn modelId="{36033648-C254-4AFB-A34F-49066E72160C}" type="presParOf" srcId="{A672B2B7-3A29-4645-B24E-AF355F8557B8}" destId="{7654B9F4-B943-4994-B632-50A37C67532C}" srcOrd="3" destOrd="0" presId="urn:microsoft.com/office/officeart/2005/8/layout/chevron2"/>
    <dgm:cxn modelId="{53478AA6-4AB1-42B9-9DA5-33AAEC34BF57}" type="presParOf" srcId="{A672B2B7-3A29-4645-B24E-AF355F8557B8}" destId="{F94E26A5-4AD8-4B3B-9362-354A20937987}" srcOrd="4" destOrd="0" presId="urn:microsoft.com/office/officeart/2005/8/layout/chevron2"/>
    <dgm:cxn modelId="{72EC4712-7B3A-4A48-A1E6-65E66F9F67F8}" type="presParOf" srcId="{F94E26A5-4AD8-4B3B-9362-354A20937987}" destId="{13FCDA0F-193A-4F71-970B-107FECB5DDC4}" srcOrd="0" destOrd="0" presId="urn:microsoft.com/office/officeart/2005/8/layout/chevron2"/>
    <dgm:cxn modelId="{6628A58E-2567-45CC-84CA-B29D9D4AD71E}" type="presParOf" srcId="{F94E26A5-4AD8-4B3B-9362-354A20937987}" destId="{58A656F2-5F06-46E3-B2E7-0CD58C2996D2}" srcOrd="1" destOrd="0" presId="urn:microsoft.com/office/officeart/2005/8/layout/chevron2"/>
    <dgm:cxn modelId="{E345CAF3-9414-4B79-9B3D-1E57349109FF}" type="presParOf" srcId="{A672B2B7-3A29-4645-B24E-AF355F8557B8}" destId="{AC81C6FE-E364-477E-876A-26CEE8CB7318}" srcOrd="5" destOrd="0" presId="urn:microsoft.com/office/officeart/2005/8/layout/chevron2"/>
    <dgm:cxn modelId="{189D574F-43B1-49DB-827B-56109BC62653}" type="presParOf" srcId="{A672B2B7-3A29-4645-B24E-AF355F8557B8}" destId="{9F40CBF1-F803-4FAE-9A42-87B6ABB2E278}" srcOrd="6" destOrd="0" presId="urn:microsoft.com/office/officeart/2005/8/layout/chevron2"/>
    <dgm:cxn modelId="{FB08608F-6272-4E24-9053-12744A47D650}" type="presParOf" srcId="{9F40CBF1-F803-4FAE-9A42-87B6ABB2E278}" destId="{023296D3-9F9F-4126-A36A-E047131B0E15}" srcOrd="0" destOrd="0" presId="urn:microsoft.com/office/officeart/2005/8/layout/chevron2"/>
    <dgm:cxn modelId="{335AE4A3-C0C3-416A-9FDA-65A500E9C0FA}" type="presParOf" srcId="{9F40CBF1-F803-4FAE-9A42-87B6ABB2E278}" destId="{E656B999-5234-4A88-A5FB-F7915EF2E832}" srcOrd="1" destOrd="0" presId="urn:microsoft.com/office/officeart/2005/8/layout/chevron2"/>
    <dgm:cxn modelId="{03DFA5F5-89F1-4B99-9447-D76473FAD83A}" type="presParOf" srcId="{A672B2B7-3A29-4645-B24E-AF355F8557B8}" destId="{D49A41BA-96BF-4ABA-BB31-323C889786FC}" srcOrd="7" destOrd="0" presId="urn:microsoft.com/office/officeart/2005/8/layout/chevron2"/>
    <dgm:cxn modelId="{A1272A20-0B63-48EC-B711-2433347D9FD3}" type="presParOf" srcId="{A672B2B7-3A29-4645-B24E-AF355F8557B8}" destId="{D92DA2A0-06DD-4447-8D29-D1D597338ABF}" srcOrd="8" destOrd="0" presId="urn:microsoft.com/office/officeart/2005/8/layout/chevron2"/>
    <dgm:cxn modelId="{C9E5276B-5A73-457E-9EC4-CF9A788D267B}" type="presParOf" srcId="{D92DA2A0-06DD-4447-8D29-D1D597338ABF}" destId="{C2AC4AD7-0D28-4635-85BC-9C0D0E99E0DC}" srcOrd="0" destOrd="0" presId="urn:microsoft.com/office/officeart/2005/8/layout/chevron2"/>
    <dgm:cxn modelId="{F869A5D3-7B31-4A90-97D1-6EFD5EDCB51C}" type="presParOf" srcId="{D92DA2A0-06DD-4447-8D29-D1D597338ABF}" destId="{CC25BBDF-F559-4437-8BBA-6BEC51D36C91}" srcOrd="1" destOrd="0" presId="urn:microsoft.com/office/officeart/2005/8/layout/chevron2"/>
    <dgm:cxn modelId="{28F8755A-8AE3-427F-94DE-44CC4EED28DD}" type="presParOf" srcId="{A672B2B7-3A29-4645-B24E-AF355F8557B8}" destId="{D8C83B23-F976-4113-A0FF-4648715757BA}" srcOrd="9" destOrd="0" presId="urn:microsoft.com/office/officeart/2005/8/layout/chevron2"/>
    <dgm:cxn modelId="{FE375905-19E3-443B-97D7-D8676E967396}" type="presParOf" srcId="{A672B2B7-3A29-4645-B24E-AF355F8557B8}" destId="{B04EE105-7E85-49B1-80BA-A15DA0EC9078}" srcOrd="10" destOrd="0" presId="urn:microsoft.com/office/officeart/2005/8/layout/chevron2"/>
    <dgm:cxn modelId="{9E4D7A89-EBF0-43DA-BF3E-16CA0E820E91}" type="presParOf" srcId="{B04EE105-7E85-49B1-80BA-A15DA0EC9078}" destId="{569A677C-7C36-4837-9F09-1F240702D5EA}" srcOrd="0" destOrd="0" presId="urn:microsoft.com/office/officeart/2005/8/layout/chevron2"/>
    <dgm:cxn modelId="{CC3960F0-978C-44A8-B6A4-3DC1974681F9}" type="presParOf" srcId="{B04EE105-7E85-49B1-80BA-A15DA0EC9078}" destId="{2B2BCB32-49CA-4324-A6DE-4D19BC96311B}" srcOrd="1" destOrd="0" presId="urn:microsoft.com/office/officeart/2005/8/layout/chevron2"/>
    <dgm:cxn modelId="{398D700F-E4A2-40A8-BD94-62E0933A9034}" type="presParOf" srcId="{A672B2B7-3A29-4645-B24E-AF355F8557B8}" destId="{ED8210CD-6016-44B3-9522-50D7D6625E6A}" srcOrd="11" destOrd="0" presId="urn:microsoft.com/office/officeart/2005/8/layout/chevron2"/>
    <dgm:cxn modelId="{BE6FA50C-26BE-4456-BBF5-5C1D99113691}" type="presParOf" srcId="{A672B2B7-3A29-4645-B24E-AF355F8557B8}" destId="{155AB592-A728-4D6C-BB68-027781857212}" srcOrd="12" destOrd="0" presId="urn:microsoft.com/office/officeart/2005/8/layout/chevron2"/>
    <dgm:cxn modelId="{A4F463CC-E335-46EF-B3A7-F4054544A60C}" type="presParOf" srcId="{155AB592-A728-4D6C-BB68-027781857212}" destId="{E2B63CF7-B884-4316-9D23-D24821464D34}" srcOrd="0" destOrd="0" presId="urn:microsoft.com/office/officeart/2005/8/layout/chevron2"/>
    <dgm:cxn modelId="{D3C9C000-9DE3-41D2-B548-BB65AD105201}" type="presParOf" srcId="{155AB592-A728-4D6C-BB68-027781857212}" destId="{6DF69E0F-3123-459B-9F41-22FC2C46FAE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52D19-4D74-4182-8B06-EEACC33E46A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EDAC49-5FA7-40E1-8719-0570AFA919DF}">
      <dgm:prSet/>
      <dgm:spPr/>
      <dgm:t>
        <a:bodyPr/>
        <a:lstStyle/>
        <a:p>
          <a:pPr>
            <a:lnSpc>
              <a:spcPct val="100000"/>
            </a:lnSpc>
          </a:pPr>
          <a:r>
            <a:rPr lang="en-US" dirty="0"/>
            <a:t>Software Development and Systems Analysis and Design</a:t>
          </a:r>
        </a:p>
      </dgm:t>
    </dgm:pt>
    <dgm:pt modelId="{5EA0527B-9EA9-429D-B889-1A705E9B211B}" type="parTrans" cxnId="{B30D57AB-754F-4189-9DCA-6D47CDE8FA36}">
      <dgm:prSet/>
      <dgm:spPr/>
      <dgm:t>
        <a:bodyPr/>
        <a:lstStyle/>
        <a:p>
          <a:endParaRPr lang="en-US"/>
        </a:p>
      </dgm:t>
    </dgm:pt>
    <dgm:pt modelId="{E433659F-5074-42EC-8649-9DC5B04AD705}" type="sibTrans" cxnId="{B30D57AB-754F-4189-9DCA-6D47CDE8FA36}">
      <dgm:prSet/>
      <dgm:spPr/>
      <dgm:t>
        <a:bodyPr/>
        <a:lstStyle/>
        <a:p>
          <a:pPr>
            <a:lnSpc>
              <a:spcPct val="100000"/>
            </a:lnSpc>
          </a:pPr>
          <a:endParaRPr lang="en-US"/>
        </a:p>
      </dgm:t>
    </dgm:pt>
    <dgm:pt modelId="{4E22F2E9-F4F4-4D46-B965-5015EC717794}">
      <dgm:prSet/>
      <dgm:spPr/>
      <dgm:t>
        <a:bodyPr/>
        <a:lstStyle/>
        <a:p>
          <a:pPr>
            <a:lnSpc>
              <a:spcPct val="100000"/>
            </a:lnSpc>
          </a:pPr>
          <a:r>
            <a:rPr lang="en-US" dirty="0"/>
            <a:t>The Analyst as a business problem solver</a:t>
          </a:r>
        </a:p>
      </dgm:t>
    </dgm:pt>
    <dgm:pt modelId="{15D6315A-02AF-4B75-86E8-E7CCF8652728}" type="parTrans" cxnId="{74FC8346-E41B-4353-8BB7-AEAAB7265545}">
      <dgm:prSet/>
      <dgm:spPr/>
      <dgm:t>
        <a:bodyPr/>
        <a:lstStyle/>
        <a:p>
          <a:endParaRPr lang="en-US"/>
        </a:p>
      </dgm:t>
    </dgm:pt>
    <dgm:pt modelId="{A9CD2403-2F7C-4399-A85B-1042E7510581}" type="sibTrans" cxnId="{74FC8346-E41B-4353-8BB7-AEAAB7265545}">
      <dgm:prSet/>
      <dgm:spPr/>
      <dgm:t>
        <a:bodyPr/>
        <a:lstStyle/>
        <a:p>
          <a:pPr>
            <a:lnSpc>
              <a:spcPct val="100000"/>
            </a:lnSpc>
          </a:pPr>
          <a:endParaRPr lang="en-US"/>
        </a:p>
      </dgm:t>
    </dgm:pt>
    <dgm:pt modelId="{153AB327-1C83-4E3C-A97A-1F078B38609A}">
      <dgm:prSet/>
      <dgm:spPr/>
      <dgm:t>
        <a:bodyPr/>
        <a:lstStyle/>
        <a:p>
          <a:pPr>
            <a:lnSpc>
              <a:spcPct val="100000"/>
            </a:lnSpc>
          </a:pPr>
          <a:r>
            <a:rPr lang="en-US" dirty="0"/>
            <a:t>Tasks performed by Systems Analyst</a:t>
          </a:r>
        </a:p>
      </dgm:t>
    </dgm:pt>
    <dgm:pt modelId="{C6EDD06E-0E84-468D-91C3-E55E5305263B}" type="parTrans" cxnId="{0F1AFD40-D3C4-40BD-9F3D-46CCD50886B4}">
      <dgm:prSet/>
      <dgm:spPr/>
      <dgm:t>
        <a:bodyPr/>
        <a:lstStyle/>
        <a:p>
          <a:endParaRPr lang="en-US"/>
        </a:p>
      </dgm:t>
    </dgm:pt>
    <dgm:pt modelId="{0A155031-D024-432F-B37F-0B834B44D794}" type="sibTrans" cxnId="{0F1AFD40-D3C4-40BD-9F3D-46CCD50886B4}">
      <dgm:prSet/>
      <dgm:spPr/>
      <dgm:t>
        <a:bodyPr/>
        <a:lstStyle/>
        <a:p>
          <a:pPr>
            <a:lnSpc>
              <a:spcPct val="100000"/>
            </a:lnSpc>
          </a:pPr>
          <a:endParaRPr lang="en-US"/>
        </a:p>
      </dgm:t>
    </dgm:pt>
    <dgm:pt modelId="{E77353BC-9553-417E-837F-3F1BB16A442A}">
      <dgm:prSet/>
      <dgm:spPr/>
      <dgm:t>
        <a:bodyPr/>
        <a:lstStyle/>
        <a:p>
          <a:pPr>
            <a:lnSpc>
              <a:spcPct val="100000"/>
            </a:lnSpc>
          </a:pPr>
          <a:r>
            <a:rPr lang="en-US"/>
            <a:t>Required skills of the Systems Analyst</a:t>
          </a:r>
        </a:p>
      </dgm:t>
    </dgm:pt>
    <dgm:pt modelId="{9A2BB6CA-4075-4C9D-8408-375139E765B9}" type="parTrans" cxnId="{B1550AC6-4C95-4C07-94C5-616DFED7F6CE}">
      <dgm:prSet/>
      <dgm:spPr/>
      <dgm:t>
        <a:bodyPr/>
        <a:lstStyle/>
        <a:p>
          <a:endParaRPr lang="en-US"/>
        </a:p>
      </dgm:t>
    </dgm:pt>
    <dgm:pt modelId="{5DE0FA3E-2E1B-429B-A6BA-EE4550CAF848}" type="sibTrans" cxnId="{B1550AC6-4C95-4C07-94C5-616DFED7F6CE}">
      <dgm:prSet/>
      <dgm:spPr/>
      <dgm:t>
        <a:bodyPr/>
        <a:lstStyle/>
        <a:p>
          <a:pPr>
            <a:lnSpc>
              <a:spcPct val="100000"/>
            </a:lnSpc>
          </a:pPr>
          <a:endParaRPr lang="en-US"/>
        </a:p>
      </dgm:t>
    </dgm:pt>
    <dgm:pt modelId="{F1C5104A-9BA5-4B4B-934C-F9A5B0C97A45}">
      <dgm:prSet/>
      <dgm:spPr/>
      <dgm:t>
        <a:bodyPr/>
        <a:lstStyle/>
        <a:p>
          <a:pPr>
            <a:lnSpc>
              <a:spcPct val="100000"/>
            </a:lnSpc>
          </a:pPr>
          <a:r>
            <a:rPr lang="en-US"/>
            <a:t>What is a system?</a:t>
          </a:r>
        </a:p>
      </dgm:t>
    </dgm:pt>
    <dgm:pt modelId="{B56CF2D8-C77E-407D-AAFD-4957D60E6356}" type="parTrans" cxnId="{CC77842A-E6C4-4927-BEA4-DED3280A7FB0}">
      <dgm:prSet/>
      <dgm:spPr/>
      <dgm:t>
        <a:bodyPr/>
        <a:lstStyle/>
        <a:p>
          <a:endParaRPr lang="en-US"/>
        </a:p>
      </dgm:t>
    </dgm:pt>
    <dgm:pt modelId="{E4F3FE68-F5A7-4958-822E-2BE58F87BBC2}" type="sibTrans" cxnId="{CC77842A-E6C4-4927-BEA4-DED3280A7FB0}">
      <dgm:prSet/>
      <dgm:spPr/>
      <dgm:t>
        <a:bodyPr/>
        <a:lstStyle/>
        <a:p>
          <a:endParaRPr lang="en-US"/>
        </a:p>
      </dgm:t>
    </dgm:pt>
    <dgm:pt modelId="{70CEC534-BF65-4D4A-9EEC-82126F51AE23}" type="pres">
      <dgm:prSet presAssocID="{53252D19-4D74-4182-8B06-EEACC33E46A5}" presName="root" presStyleCnt="0">
        <dgm:presLayoutVars>
          <dgm:dir/>
          <dgm:resizeHandles val="exact"/>
        </dgm:presLayoutVars>
      </dgm:prSet>
      <dgm:spPr/>
    </dgm:pt>
    <dgm:pt modelId="{10C7CE81-46DD-4E83-AB1A-DEA4908DDF8F}" type="pres">
      <dgm:prSet presAssocID="{53252D19-4D74-4182-8B06-EEACC33E46A5}" presName="container" presStyleCnt="0">
        <dgm:presLayoutVars>
          <dgm:dir/>
          <dgm:resizeHandles val="exact"/>
        </dgm:presLayoutVars>
      </dgm:prSet>
      <dgm:spPr/>
    </dgm:pt>
    <dgm:pt modelId="{295AF9B6-39DB-4E84-B77C-142F164BF736}" type="pres">
      <dgm:prSet presAssocID="{C3EDAC49-5FA7-40E1-8719-0570AFA919DF}" presName="compNode" presStyleCnt="0"/>
      <dgm:spPr/>
    </dgm:pt>
    <dgm:pt modelId="{4326E586-10E2-406D-AF7E-47F78735A085}" type="pres">
      <dgm:prSet presAssocID="{C3EDAC49-5FA7-40E1-8719-0570AFA919DF}" presName="iconBgRect" presStyleLbl="bgShp" presStyleIdx="0" presStyleCnt="5"/>
      <dgm:spPr/>
    </dgm:pt>
    <dgm:pt modelId="{63927778-8E88-492E-86E9-74E53A3A4BD7}" type="pres">
      <dgm:prSet presAssocID="{C3EDAC49-5FA7-40E1-8719-0570AFA919D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70B6672-0C23-44C8-9E71-B41F4C633257}" type="pres">
      <dgm:prSet presAssocID="{C3EDAC49-5FA7-40E1-8719-0570AFA919DF}" presName="spaceRect" presStyleCnt="0"/>
      <dgm:spPr/>
    </dgm:pt>
    <dgm:pt modelId="{B265F8F1-A5F5-4694-AB35-259219E472B6}" type="pres">
      <dgm:prSet presAssocID="{C3EDAC49-5FA7-40E1-8719-0570AFA919DF}" presName="textRect" presStyleLbl="revTx" presStyleIdx="0" presStyleCnt="5">
        <dgm:presLayoutVars>
          <dgm:chMax val="1"/>
          <dgm:chPref val="1"/>
        </dgm:presLayoutVars>
      </dgm:prSet>
      <dgm:spPr/>
    </dgm:pt>
    <dgm:pt modelId="{5A3183B8-65E9-4D49-BB16-7592E5724B8F}" type="pres">
      <dgm:prSet presAssocID="{E433659F-5074-42EC-8649-9DC5B04AD705}" presName="sibTrans" presStyleLbl="sibTrans2D1" presStyleIdx="0" presStyleCnt="0"/>
      <dgm:spPr/>
    </dgm:pt>
    <dgm:pt modelId="{4A243981-A836-4339-819F-C0E70090954C}" type="pres">
      <dgm:prSet presAssocID="{4E22F2E9-F4F4-4D46-B965-5015EC717794}" presName="compNode" presStyleCnt="0"/>
      <dgm:spPr/>
    </dgm:pt>
    <dgm:pt modelId="{5663CD69-680F-4FE7-A87D-43CE917997ED}" type="pres">
      <dgm:prSet presAssocID="{4E22F2E9-F4F4-4D46-B965-5015EC717794}" presName="iconBgRect" presStyleLbl="bgShp" presStyleIdx="1" presStyleCnt="5"/>
      <dgm:spPr/>
    </dgm:pt>
    <dgm:pt modelId="{D5A88C70-9A5E-42E3-B175-C0C74077EDB7}" type="pres">
      <dgm:prSet presAssocID="{4E22F2E9-F4F4-4D46-B965-5015EC7177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1F1B3BC-556B-4405-84F9-3D636E205A5F}" type="pres">
      <dgm:prSet presAssocID="{4E22F2E9-F4F4-4D46-B965-5015EC717794}" presName="spaceRect" presStyleCnt="0"/>
      <dgm:spPr/>
    </dgm:pt>
    <dgm:pt modelId="{9367C95A-94AA-4A0D-B1AD-F15E15BAE382}" type="pres">
      <dgm:prSet presAssocID="{4E22F2E9-F4F4-4D46-B965-5015EC717794}" presName="textRect" presStyleLbl="revTx" presStyleIdx="1" presStyleCnt="5">
        <dgm:presLayoutVars>
          <dgm:chMax val="1"/>
          <dgm:chPref val="1"/>
        </dgm:presLayoutVars>
      </dgm:prSet>
      <dgm:spPr/>
    </dgm:pt>
    <dgm:pt modelId="{8696B18A-F90F-4E89-8551-5FECE94A4411}" type="pres">
      <dgm:prSet presAssocID="{A9CD2403-2F7C-4399-A85B-1042E7510581}" presName="sibTrans" presStyleLbl="sibTrans2D1" presStyleIdx="0" presStyleCnt="0"/>
      <dgm:spPr/>
    </dgm:pt>
    <dgm:pt modelId="{E522909D-8170-4BAD-8CA6-440807643855}" type="pres">
      <dgm:prSet presAssocID="{153AB327-1C83-4E3C-A97A-1F078B38609A}" presName="compNode" presStyleCnt="0"/>
      <dgm:spPr/>
    </dgm:pt>
    <dgm:pt modelId="{507AFDD1-DEFE-4D6A-865C-201646975FC6}" type="pres">
      <dgm:prSet presAssocID="{153AB327-1C83-4E3C-A97A-1F078B38609A}" presName="iconBgRect" presStyleLbl="bgShp" presStyleIdx="2" presStyleCnt="5"/>
      <dgm:spPr/>
    </dgm:pt>
    <dgm:pt modelId="{148D2855-F3AB-43F8-B7FF-F330023AEDD4}" type="pres">
      <dgm:prSet presAssocID="{153AB327-1C83-4E3C-A97A-1F078B3860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FB4BED4F-7774-484D-81FD-9D6B9FF2D924}" type="pres">
      <dgm:prSet presAssocID="{153AB327-1C83-4E3C-A97A-1F078B38609A}" presName="spaceRect" presStyleCnt="0"/>
      <dgm:spPr/>
    </dgm:pt>
    <dgm:pt modelId="{1EB8635A-98EE-4F1D-B9AE-7B56F6618B1F}" type="pres">
      <dgm:prSet presAssocID="{153AB327-1C83-4E3C-A97A-1F078B38609A}" presName="textRect" presStyleLbl="revTx" presStyleIdx="2" presStyleCnt="5">
        <dgm:presLayoutVars>
          <dgm:chMax val="1"/>
          <dgm:chPref val="1"/>
        </dgm:presLayoutVars>
      </dgm:prSet>
      <dgm:spPr/>
    </dgm:pt>
    <dgm:pt modelId="{07AFFC9E-5556-4709-8396-7354EF6B1B65}" type="pres">
      <dgm:prSet presAssocID="{0A155031-D024-432F-B37F-0B834B44D794}" presName="sibTrans" presStyleLbl="sibTrans2D1" presStyleIdx="0" presStyleCnt="0"/>
      <dgm:spPr/>
    </dgm:pt>
    <dgm:pt modelId="{2991B1FE-5BDD-4BD9-B393-4127399F55E4}" type="pres">
      <dgm:prSet presAssocID="{E77353BC-9553-417E-837F-3F1BB16A442A}" presName="compNode" presStyleCnt="0"/>
      <dgm:spPr/>
    </dgm:pt>
    <dgm:pt modelId="{A47A66DF-28BC-4598-9614-A952F4598397}" type="pres">
      <dgm:prSet presAssocID="{E77353BC-9553-417E-837F-3F1BB16A442A}" presName="iconBgRect" presStyleLbl="bgShp" presStyleIdx="3" presStyleCnt="5"/>
      <dgm:spPr/>
    </dgm:pt>
    <dgm:pt modelId="{4E4CC0DA-7D9F-4118-ACB5-2E218E732541}" type="pres">
      <dgm:prSet presAssocID="{E77353BC-9553-417E-837F-3F1BB16A442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7BB357D2-0649-4B5E-BF92-D5B3D8289898}" type="pres">
      <dgm:prSet presAssocID="{E77353BC-9553-417E-837F-3F1BB16A442A}" presName="spaceRect" presStyleCnt="0"/>
      <dgm:spPr/>
    </dgm:pt>
    <dgm:pt modelId="{9C967706-F926-419C-8BB7-DE1270EEBCC3}" type="pres">
      <dgm:prSet presAssocID="{E77353BC-9553-417E-837F-3F1BB16A442A}" presName="textRect" presStyleLbl="revTx" presStyleIdx="3" presStyleCnt="5">
        <dgm:presLayoutVars>
          <dgm:chMax val="1"/>
          <dgm:chPref val="1"/>
        </dgm:presLayoutVars>
      </dgm:prSet>
      <dgm:spPr/>
    </dgm:pt>
    <dgm:pt modelId="{CEEF5894-26BB-4ED4-A252-2CC86E2F6883}" type="pres">
      <dgm:prSet presAssocID="{5DE0FA3E-2E1B-429B-A6BA-EE4550CAF848}" presName="sibTrans" presStyleLbl="sibTrans2D1" presStyleIdx="0" presStyleCnt="0"/>
      <dgm:spPr/>
    </dgm:pt>
    <dgm:pt modelId="{F258E0F7-0AA6-426C-851C-2729DE12F201}" type="pres">
      <dgm:prSet presAssocID="{F1C5104A-9BA5-4B4B-934C-F9A5B0C97A45}" presName="compNode" presStyleCnt="0"/>
      <dgm:spPr/>
    </dgm:pt>
    <dgm:pt modelId="{A11C6554-0E96-48FB-A092-DECEC1DC7AD2}" type="pres">
      <dgm:prSet presAssocID="{F1C5104A-9BA5-4B4B-934C-F9A5B0C97A45}" presName="iconBgRect" presStyleLbl="bgShp" presStyleIdx="4" presStyleCnt="5"/>
      <dgm:spPr/>
    </dgm:pt>
    <dgm:pt modelId="{43D0484F-834D-43C6-9BD9-E79CC63FE0D7}" type="pres">
      <dgm:prSet presAssocID="{F1C5104A-9BA5-4B4B-934C-F9A5B0C97A4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CF787076-F543-4417-8F73-E52284341379}" type="pres">
      <dgm:prSet presAssocID="{F1C5104A-9BA5-4B4B-934C-F9A5B0C97A45}" presName="spaceRect" presStyleCnt="0"/>
      <dgm:spPr/>
    </dgm:pt>
    <dgm:pt modelId="{F4A83E6A-D857-4059-9FE6-E934374208F3}" type="pres">
      <dgm:prSet presAssocID="{F1C5104A-9BA5-4B4B-934C-F9A5B0C97A45}" presName="textRect" presStyleLbl="revTx" presStyleIdx="4" presStyleCnt="5">
        <dgm:presLayoutVars>
          <dgm:chMax val="1"/>
          <dgm:chPref val="1"/>
        </dgm:presLayoutVars>
      </dgm:prSet>
      <dgm:spPr/>
    </dgm:pt>
  </dgm:ptLst>
  <dgm:cxnLst>
    <dgm:cxn modelId="{F4337A02-EDCB-411E-899D-CF15DF9EE516}" type="presOf" srcId="{A9CD2403-2F7C-4399-A85B-1042E7510581}" destId="{8696B18A-F90F-4E89-8551-5FECE94A4411}" srcOrd="0" destOrd="0" presId="urn:microsoft.com/office/officeart/2018/2/layout/IconCircleList"/>
    <dgm:cxn modelId="{0933BF0E-5059-4E66-8BAC-E6D9694A23B4}" type="presOf" srcId="{53252D19-4D74-4182-8B06-EEACC33E46A5}" destId="{70CEC534-BF65-4D4A-9EEC-82126F51AE23}" srcOrd="0" destOrd="0" presId="urn:microsoft.com/office/officeart/2018/2/layout/IconCircleList"/>
    <dgm:cxn modelId="{CC77842A-E6C4-4927-BEA4-DED3280A7FB0}" srcId="{53252D19-4D74-4182-8B06-EEACC33E46A5}" destId="{F1C5104A-9BA5-4B4B-934C-F9A5B0C97A45}" srcOrd="4" destOrd="0" parTransId="{B56CF2D8-C77E-407D-AAFD-4957D60E6356}" sibTransId="{E4F3FE68-F5A7-4958-822E-2BE58F87BBC2}"/>
    <dgm:cxn modelId="{DACEFE2F-133E-4A54-8769-4F52E0B88648}" type="presOf" srcId="{E77353BC-9553-417E-837F-3F1BB16A442A}" destId="{9C967706-F926-419C-8BB7-DE1270EEBCC3}" srcOrd="0" destOrd="0" presId="urn:microsoft.com/office/officeart/2018/2/layout/IconCircleList"/>
    <dgm:cxn modelId="{B1E0A632-13C6-4D53-A860-4EFDB5D9C8C9}" type="presOf" srcId="{C3EDAC49-5FA7-40E1-8719-0570AFA919DF}" destId="{B265F8F1-A5F5-4694-AB35-259219E472B6}" srcOrd="0" destOrd="0" presId="urn:microsoft.com/office/officeart/2018/2/layout/IconCircleList"/>
    <dgm:cxn modelId="{02312634-7B31-4579-A6AD-1CD59ABCB7AD}" type="presOf" srcId="{153AB327-1C83-4E3C-A97A-1F078B38609A}" destId="{1EB8635A-98EE-4F1D-B9AE-7B56F6618B1F}" srcOrd="0" destOrd="0" presId="urn:microsoft.com/office/officeart/2018/2/layout/IconCircleList"/>
    <dgm:cxn modelId="{0F1AFD40-D3C4-40BD-9F3D-46CCD50886B4}" srcId="{53252D19-4D74-4182-8B06-EEACC33E46A5}" destId="{153AB327-1C83-4E3C-A97A-1F078B38609A}" srcOrd="2" destOrd="0" parTransId="{C6EDD06E-0E84-468D-91C3-E55E5305263B}" sibTransId="{0A155031-D024-432F-B37F-0B834B44D794}"/>
    <dgm:cxn modelId="{74FC8346-E41B-4353-8BB7-AEAAB7265545}" srcId="{53252D19-4D74-4182-8B06-EEACC33E46A5}" destId="{4E22F2E9-F4F4-4D46-B965-5015EC717794}" srcOrd="1" destOrd="0" parTransId="{15D6315A-02AF-4B75-86E8-E7CCF8652728}" sibTransId="{A9CD2403-2F7C-4399-A85B-1042E7510581}"/>
    <dgm:cxn modelId="{6E9C2D4C-A49F-412A-8054-751BDCD21412}" type="presOf" srcId="{4E22F2E9-F4F4-4D46-B965-5015EC717794}" destId="{9367C95A-94AA-4A0D-B1AD-F15E15BAE382}" srcOrd="0" destOrd="0" presId="urn:microsoft.com/office/officeart/2018/2/layout/IconCircleList"/>
    <dgm:cxn modelId="{93036870-600D-4969-BCC2-590B9B0E97FC}" type="presOf" srcId="{5DE0FA3E-2E1B-429B-A6BA-EE4550CAF848}" destId="{CEEF5894-26BB-4ED4-A252-2CC86E2F6883}" srcOrd="0" destOrd="0" presId="urn:microsoft.com/office/officeart/2018/2/layout/IconCircleList"/>
    <dgm:cxn modelId="{B30D57AB-754F-4189-9DCA-6D47CDE8FA36}" srcId="{53252D19-4D74-4182-8B06-EEACC33E46A5}" destId="{C3EDAC49-5FA7-40E1-8719-0570AFA919DF}" srcOrd="0" destOrd="0" parTransId="{5EA0527B-9EA9-429D-B889-1A705E9B211B}" sibTransId="{E433659F-5074-42EC-8649-9DC5B04AD705}"/>
    <dgm:cxn modelId="{D8F79ABA-D6F5-4833-8FFA-FB9C653E6EAA}" type="presOf" srcId="{F1C5104A-9BA5-4B4B-934C-F9A5B0C97A45}" destId="{F4A83E6A-D857-4059-9FE6-E934374208F3}" srcOrd="0" destOrd="0" presId="urn:microsoft.com/office/officeart/2018/2/layout/IconCircleList"/>
    <dgm:cxn modelId="{B1550AC6-4C95-4C07-94C5-616DFED7F6CE}" srcId="{53252D19-4D74-4182-8B06-EEACC33E46A5}" destId="{E77353BC-9553-417E-837F-3F1BB16A442A}" srcOrd="3" destOrd="0" parTransId="{9A2BB6CA-4075-4C9D-8408-375139E765B9}" sibTransId="{5DE0FA3E-2E1B-429B-A6BA-EE4550CAF848}"/>
    <dgm:cxn modelId="{2AC3A6F4-1077-498B-B124-135283E804EB}" type="presOf" srcId="{E433659F-5074-42EC-8649-9DC5B04AD705}" destId="{5A3183B8-65E9-4D49-BB16-7592E5724B8F}" srcOrd="0" destOrd="0" presId="urn:microsoft.com/office/officeart/2018/2/layout/IconCircleList"/>
    <dgm:cxn modelId="{40E473F6-B8A7-457C-9F8A-DC3048C5CD83}" type="presOf" srcId="{0A155031-D024-432F-B37F-0B834B44D794}" destId="{07AFFC9E-5556-4709-8396-7354EF6B1B65}" srcOrd="0" destOrd="0" presId="urn:microsoft.com/office/officeart/2018/2/layout/IconCircleList"/>
    <dgm:cxn modelId="{EEEB36A9-614B-42AE-921E-E67506E06825}" type="presParOf" srcId="{70CEC534-BF65-4D4A-9EEC-82126F51AE23}" destId="{10C7CE81-46DD-4E83-AB1A-DEA4908DDF8F}" srcOrd="0" destOrd="0" presId="urn:microsoft.com/office/officeart/2018/2/layout/IconCircleList"/>
    <dgm:cxn modelId="{1F16F6EB-B388-472C-A8A1-D9D02DAE7292}" type="presParOf" srcId="{10C7CE81-46DD-4E83-AB1A-DEA4908DDF8F}" destId="{295AF9B6-39DB-4E84-B77C-142F164BF736}" srcOrd="0" destOrd="0" presId="urn:microsoft.com/office/officeart/2018/2/layout/IconCircleList"/>
    <dgm:cxn modelId="{E2663062-D19E-431A-AC35-3308BAEE7205}" type="presParOf" srcId="{295AF9B6-39DB-4E84-B77C-142F164BF736}" destId="{4326E586-10E2-406D-AF7E-47F78735A085}" srcOrd="0" destOrd="0" presId="urn:microsoft.com/office/officeart/2018/2/layout/IconCircleList"/>
    <dgm:cxn modelId="{CB6D2D35-548E-4ADA-B62E-E954C40449B9}" type="presParOf" srcId="{295AF9B6-39DB-4E84-B77C-142F164BF736}" destId="{63927778-8E88-492E-86E9-74E53A3A4BD7}" srcOrd="1" destOrd="0" presId="urn:microsoft.com/office/officeart/2018/2/layout/IconCircleList"/>
    <dgm:cxn modelId="{55F5E79A-28B2-44F7-8299-006FDEE84604}" type="presParOf" srcId="{295AF9B6-39DB-4E84-B77C-142F164BF736}" destId="{C70B6672-0C23-44C8-9E71-B41F4C633257}" srcOrd="2" destOrd="0" presId="urn:microsoft.com/office/officeart/2018/2/layout/IconCircleList"/>
    <dgm:cxn modelId="{F0869F97-F899-4F58-A3D7-FC279B695A51}" type="presParOf" srcId="{295AF9B6-39DB-4E84-B77C-142F164BF736}" destId="{B265F8F1-A5F5-4694-AB35-259219E472B6}" srcOrd="3" destOrd="0" presId="urn:microsoft.com/office/officeart/2018/2/layout/IconCircleList"/>
    <dgm:cxn modelId="{C4FB6B1F-01A0-4078-A39E-0C33AB544EDC}" type="presParOf" srcId="{10C7CE81-46DD-4E83-AB1A-DEA4908DDF8F}" destId="{5A3183B8-65E9-4D49-BB16-7592E5724B8F}" srcOrd="1" destOrd="0" presId="urn:microsoft.com/office/officeart/2018/2/layout/IconCircleList"/>
    <dgm:cxn modelId="{CDEA7C71-BAE3-482B-8420-84E3A1DEF536}" type="presParOf" srcId="{10C7CE81-46DD-4E83-AB1A-DEA4908DDF8F}" destId="{4A243981-A836-4339-819F-C0E70090954C}" srcOrd="2" destOrd="0" presId="urn:microsoft.com/office/officeart/2018/2/layout/IconCircleList"/>
    <dgm:cxn modelId="{DAB23807-8E4D-49A2-A124-E62C500D011F}" type="presParOf" srcId="{4A243981-A836-4339-819F-C0E70090954C}" destId="{5663CD69-680F-4FE7-A87D-43CE917997ED}" srcOrd="0" destOrd="0" presId="urn:microsoft.com/office/officeart/2018/2/layout/IconCircleList"/>
    <dgm:cxn modelId="{2E2309F4-CC00-4CDA-A244-A0A957C75259}" type="presParOf" srcId="{4A243981-A836-4339-819F-C0E70090954C}" destId="{D5A88C70-9A5E-42E3-B175-C0C74077EDB7}" srcOrd="1" destOrd="0" presId="urn:microsoft.com/office/officeart/2018/2/layout/IconCircleList"/>
    <dgm:cxn modelId="{E7EA7808-5345-418F-B3F1-DA0856A6BEB6}" type="presParOf" srcId="{4A243981-A836-4339-819F-C0E70090954C}" destId="{61F1B3BC-556B-4405-84F9-3D636E205A5F}" srcOrd="2" destOrd="0" presId="urn:microsoft.com/office/officeart/2018/2/layout/IconCircleList"/>
    <dgm:cxn modelId="{BFAFE4F3-89EC-468B-A334-0C8F79903486}" type="presParOf" srcId="{4A243981-A836-4339-819F-C0E70090954C}" destId="{9367C95A-94AA-4A0D-B1AD-F15E15BAE382}" srcOrd="3" destOrd="0" presId="urn:microsoft.com/office/officeart/2018/2/layout/IconCircleList"/>
    <dgm:cxn modelId="{4A2531DB-27D2-4276-9D9E-889181B2BE47}" type="presParOf" srcId="{10C7CE81-46DD-4E83-AB1A-DEA4908DDF8F}" destId="{8696B18A-F90F-4E89-8551-5FECE94A4411}" srcOrd="3" destOrd="0" presId="urn:microsoft.com/office/officeart/2018/2/layout/IconCircleList"/>
    <dgm:cxn modelId="{FFFA3209-1040-414F-8BC1-EE47800D7FC9}" type="presParOf" srcId="{10C7CE81-46DD-4E83-AB1A-DEA4908DDF8F}" destId="{E522909D-8170-4BAD-8CA6-440807643855}" srcOrd="4" destOrd="0" presId="urn:microsoft.com/office/officeart/2018/2/layout/IconCircleList"/>
    <dgm:cxn modelId="{BC782DD7-E8B9-4A2C-B894-7175455B157E}" type="presParOf" srcId="{E522909D-8170-4BAD-8CA6-440807643855}" destId="{507AFDD1-DEFE-4D6A-865C-201646975FC6}" srcOrd="0" destOrd="0" presId="urn:microsoft.com/office/officeart/2018/2/layout/IconCircleList"/>
    <dgm:cxn modelId="{8559A28A-0745-4023-ACF8-8F99FE541F9D}" type="presParOf" srcId="{E522909D-8170-4BAD-8CA6-440807643855}" destId="{148D2855-F3AB-43F8-B7FF-F330023AEDD4}" srcOrd="1" destOrd="0" presId="urn:microsoft.com/office/officeart/2018/2/layout/IconCircleList"/>
    <dgm:cxn modelId="{839FEC77-3122-44F7-8211-CB6D064794C3}" type="presParOf" srcId="{E522909D-8170-4BAD-8CA6-440807643855}" destId="{FB4BED4F-7774-484D-81FD-9D6B9FF2D924}" srcOrd="2" destOrd="0" presId="urn:microsoft.com/office/officeart/2018/2/layout/IconCircleList"/>
    <dgm:cxn modelId="{FD9FD9C6-085E-4462-8825-BDDF77C3CB6A}" type="presParOf" srcId="{E522909D-8170-4BAD-8CA6-440807643855}" destId="{1EB8635A-98EE-4F1D-B9AE-7B56F6618B1F}" srcOrd="3" destOrd="0" presId="urn:microsoft.com/office/officeart/2018/2/layout/IconCircleList"/>
    <dgm:cxn modelId="{25EDA56B-17F3-46D1-864D-B4AF13C112F9}" type="presParOf" srcId="{10C7CE81-46DD-4E83-AB1A-DEA4908DDF8F}" destId="{07AFFC9E-5556-4709-8396-7354EF6B1B65}" srcOrd="5" destOrd="0" presId="urn:microsoft.com/office/officeart/2018/2/layout/IconCircleList"/>
    <dgm:cxn modelId="{A86EB726-F6A8-4A12-A262-3A0F4D49F470}" type="presParOf" srcId="{10C7CE81-46DD-4E83-AB1A-DEA4908DDF8F}" destId="{2991B1FE-5BDD-4BD9-B393-4127399F55E4}" srcOrd="6" destOrd="0" presId="urn:microsoft.com/office/officeart/2018/2/layout/IconCircleList"/>
    <dgm:cxn modelId="{556D3090-FF5F-4060-90D8-E9DE1B0B88A5}" type="presParOf" srcId="{2991B1FE-5BDD-4BD9-B393-4127399F55E4}" destId="{A47A66DF-28BC-4598-9614-A952F4598397}" srcOrd="0" destOrd="0" presId="urn:microsoft.com/office/officeart/2018/2/layout/IconCircleList"/>
    <dgm:cxn modelId="{1970FCC5-0773-47EB-AA8A-E6BAA8078C60}" type="presParOf" srcId="{2991B1FE-5BDD-4BD9-B393-4127399F55E4}" destId="{4E4CC0DA-7D9F-4118-ACB5-2E218E732541}" srcOrd="1" destOrd="0" presId="urn:microsoft.com/office/officeart/2018/2/layout/IconCircleList"/>
    <dgm:cxn modelId="{FC0B8404-1ECB-4252-BB3C-A6B9A5B18951}" type="presParOf" srcId="{2991B1FE-5BDD-4BD9-B393-4127399F55E4}" destId="{7BB357D2-0649-4B5E-BF92-D5B3D8289898}" srcOrd="2" destOrd="0" presId="urn:microsoft.com/office/officeart/2018/2/layout/IconCircleList"/>
    <dgm:cxn modelId="{33EBE1A5-C0C0-4A27-BB1C-DB135C227AA6}" type="presParOf" srcId="{2991B1FE-5BDD-4BD9-B393-4127399F55E4}" destId="{9C967706-F926-419C-8BB7-DE1270EEBCC3}" srcOrd="3" destOrd="0" presId="urn:microsoft.com/office/officeart/2018/2/layout/IconCircleList"/>
    <dgm:cxn modelId="{89D26EB7-6F72-45B2-A794-D3D4DB582CEF}" type="presParOf" srcId="{10C7CE81-46DD-4E83-AB1A-DEA4908DDF8F}" destId="{CEEF5894-26BB-4ED4-A252-2CC86E2F6883}" srcOrd="7" destOrd="0" presId="urn:microsoft.com/office/officeart/2018/2/layout/IconCircleList"/>
    <dgm:cxn modelId="{14EF318C-AB1C-4A19-A6D4-BB2B01913CED}" type="presParOf" srcId="{10C7CE81-46DD-4E83-AB1A-DEA4908DDF8F}" destId="{F258E0F7-0AA6-426C-851C-2729DE12F201}" srcOrd="8" destOrd="0" presId="urn:microsoft.com/office/officeart/2018/2/layout/IconCircleList"/>
    <dgm:cxn modelId="{DC7702E4-2269-4223-A2D8-451EAAEC8C4F}" type="presParOf" srcId="{F258E0F7-0AA6-426C-851C-2729DE12F201}" destId="{A11C6554-0E96-48FB-A092-DECEC1DC7AD2}" srcOrd="0" destOrd="0" presId="urn:microsoft.com/office/officeart/2018/2/layout/IconCircleList"/>
    <dgm:cxn modelId="{21E3689E-C507-46BB-BFB1-0552D0A5C729}" type="presParOf" srcId="{F258E0F7-0AA6-426C-851C-2729DE12F201}" destId="{43D0484F-834D-43C6-9BD9-E79CC63FE0D7}" srcOrd="1" destOrd="0" presId="urn:microsoft.com/office/officeart/2018/2/layout/IconCircleList"/>
    <dgm:cxn modelId="{A3BE9B5D-7BE2-4564-9FDC-DF8BD47344CF}" type="presParOf" srcId="{F258E0F7-0AA6-426C-851C-2729DE12F201}" destId="{CF787076-F543-4417-8F73-E52284341379}" srcOrd="2" destOrd="0" presId="urn:microsoft.com/office/officeart/2018/2/layout/IconCircleList"/>
    <dgm:cxn modelId="{F84E671F-1D9C-4003-8478-65CDA7A8CFD6}" type="presParOf" srcId="{F258E0F7-0AA6-426C-851C-2729DE12F201}" destId="{F4A83E6A-D857-4059-9FE6-E934374208F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FB1473-C35A-4775-91B5-30F31CCB235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GB"/>
        </a:p>
      </dgm:t>
    </dgm:pt>
    <dgm:pt modelId="{9FF2B4CF-0BAD-4CB9-A63F-2FD34E89BA67}">
      <dgm:prSet phldrT="[Text]" custT="1"/>
      <dgm:spPr>
        <a:ln w="19050">
          <a:solidFill>
            <a:schemeClr val="tx1"/>
          </a:solidFill>
        </a:ln>
      </dgm:spPr>
      <dgm:t>
        <a:bodyPr/>
        <a:lstStyle/>
        <a:p>
          <a:r>
            <a:rPr lang="en-GB" sz="2000" dirty="0">
              <a:solidFill>
                <a:schemeClr val="tx1"/>
              </a:solidFill>
              <a:latin typeface="Times New Roman" panose="02020603050405020304" pitchFamily="18" charset="0"/>
              <a:cs typeface="Times New Roman" panose="02020603050405020304" pitchFamily="18" charset="0"/>
            </a:rPr>
            <a:t>The primary goal of systems analysis and design is designing computerized information systems to solve a problem </a:t>
          </a:r>
          <a:r>
            <a:rPr lang="en-US" sz="2000" dirty="0">
              <a:solidFill>
                <a:schemeClr val="tx1"/>
              </a:solidFill>
              <a:latin typeface="Times New Roman" panose="02020603050405020304" pitchFamily="18" charset="0"/>
              <a:cs typeface="Times New Roman" panose="02020603050405020304" pitchFamily="18" charset="0"/>
            </a:rPr>
            <a:t>within organizations</a:t>
          </a:r>
          <a:r>
            <a:rPr lang="en-GB" sz="2000" dirty="0">
              <a:solidFill>
                <a:schemeClr val="tx1"/>
              </a:solidFill>
              <a:latin typeface="Times New Roman" panose="02020603050405020304" pitchFamily="18" charset="0"/>
              <a:cs typeface="Times New Roman" panose="02020603050405020304" pitchFamily="18" charset="0"/>
            </a:rPr>
            <a:t>.</a:t>
          </a:r>
        </a:p>
      </dgm:t>
    </dgm:pt>
    <dgm:pt modelId="{0F60B97C-D615-4281-AA11-C26F4E323095}" type="parTrans" cxnId="{D0106AE8-2E3D-4BAE-9A4E-3DF286C56B51}">
      <dgm:prSet/>
      <dgm:spPr/>
      <dgm:t>
        <a:bodyPr/>
        <a:lstStyle/>
        <a:p>
          <a:endParaRPr lang="en-GB"/>
        </a:p>
      </dgm:t>
    </dgm:pt>
    <dgm:pt modelId="{6A53644D-1CC8-43D7-A82E-5569BECF74B4}" type="sibTrans" cxnId="{D0106AE8-2E3D-4BAE-9A4E-3DF286C56B51}">
      <dgm:prSet/>
      <dgm:spPr/>
      <dgm:t>
        <a:bodyPr/>
        <a:lstStyle/>
        <a:p>
          <a:endParaRPr lang="en-GB"/>
        </a:p>
      </dgm:t>
    </dgm:pt>
    <dgm:pt modelId="{5D23ABBD-6C1F-45DD-BC18-718490E54B63}" type="pres">
      <dgm:prSet presAssocID="{CBFB1473-C35A-4775-91B5-30F31CCB235B}" presName="Name0" presStyleCnt="0">
        <dgm:presLayoutVars>
          <dgm:dir/>
          <dgm:resizeHandles val="exact"/>
        </dgm:presLayoutVars>
      </dgm:prSet>
      <dgm:spPr/>
    </dgm:pt>
    <dgm:pt modelId="{67727E9D-09FB-48C8-AA0A-AAD4D81D0289}" type="pres">
      <dgm:prSet presAssocID="{9FF2B4CF-0BAD-4CB9-A63F-2FD34E89BA67}" presName="composite" presStyleCnt="0"/>
      <dgm:spPr/>
    </dgm:pt>
    <dgm:pt modelId="{C3563E2B-C869-4438-90F0-DDB6E2724D27}" type="pres">
      <dgm:prSet presAssocID="{9FF2B4CF-0BAD-4CB9-A63F-2FD34E89BA67}" presName="rect1" presStyleLbl="trAlignAcc1" presStyleIdx="0" presStyleCnt="1" custScaleY="69112" custLinFactNeighborX="133" custLinFactNeighborY="299">
        <dgm:presLayoutVars>
          <dgm:bulletEnabled val="1"/>
        </dgm:presLayoutVars>
      </dgm:prSet>
      <dgm:spPr/>
    </dgm:pt>
    <dgm:pt modelId="{0F2B83B8-FB6F-46E3-822F-B87A8A5829DF}" type="pres">
      <dgm:prSet presAssocID="{9FF2B4CF-0BAD-4CB9-A63F-2FD34E89BA67}" presName="rect2" presStyleLbl="fgImgPlace1" presStyleIdx="0" presStyleCnt="1" custScaleX="41186" custScaleY="38981" custLinFactNeighborX="-279" custLinFactNeighborY="14944"/>
      <dgm:spPr>
        <a:blipFill>
          <a:blip xmlns:r="http://schemas.openxmlformats.org/officeDocument/2006/relationships" r:embed="rId1"/>
          <a:srcRect/>
          <a:stretch>
            <a:fillRect l="-63000" r="-63000"/>
          </a:stretch>
        </a:blipFill>
      </dgm:spPr>
    </dgm:pt>
  </dgm:ptLst>
  <dgm:cxnLst>
    <dgm:cxn modelId="{55C9C919-6F51-4CC4-9D53-D2F16EF57EE5}" type="presOf" srcId="{CBFB1473-C35A-4775-91B5-30F31CCB235B}" destId="{5D23ABBD-6C1F-45DD-BC18-718490E54B63}" srcOrd="0" destOrd="0" presId="urn:microsoft.com/office/officeart/2008/layout/PictureStrips"/>
    <dgm:cxn modelId="{5089735A-92C7-439A-86A4-CA12C2E8BAEE}" type="presOf" srcId="{9FF2B4CF-0BAD-4CB9-A63F-2FD34E89BA67}" destId="{C3563E2B-C869-4438-90F0-DDB6E2724D27}" srcOrd="0" destOrd="0" presId="urn:microsoft.com/office/officeart/2008/layout/PictureStrips"/>
    <dgm:cxn modelId="{D0106AE8-2E3D-4BAE-9A4E-3DF286C56B51}" srcId="{CBFB1473-C35A-4775-91B5-30F31CCB235B}" destId="{9FF2B4CF-0BAD-4CB9-A63F-2FD34E89BA67}" srcOrd="0" destOrd="0" parTransId="{0F60B97C-D615-4281-AA11-C26F4E323095}" sibTransId="{6A53644D-1CC8-43D7-A82E-5569BECF74B4}"/>
    <dgm:cxn modelId="{3CBF8A67-42AB-422D-835D-457C3C7E9278}" type="presParOf" srcId="{5D23ABBD-6C1F-45DD-BC18-718490E54B63}" destId="{67727E9D-09FB-48C8-AA0A-AAD4D81D0289}" srcOrd="0" destOrd="0" presId="urn:microsoft.com/office/officeart/2008/layout/PictureStrips"/>
    <dgm:cxn modelId="{DB2E6134-1CC0-44F0-8C85-20A409B20208}" type="presParOf" srcId="{67727E9D-09FB-48C8-AA0A-AAD4D81D0289}" destId="{C3563E2B-C869-4438-90F0-DDB6E2724D27}" srcOrd="0" destOrd="0" presId="urn:microsoft.com/office/officeart/2008/layout/PictureStrips"/>
    <dgm:cxn modelId="{C44B43CC-0295-47AF-B8EE-C1DF3326006C}" type="presParOf" srcId="{67727E9D-09FB-48C8-AA0A-AAD4D81D0289}" destId="{0F2B83B8-FB6F-46E3-822F-B87A8A5829DF}"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7F53B9-B49D-4180-BEFB-8B2E5EB1599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F026F50-1982-42F4-B5B0-52BAA50D08B0}">
      <dgm:prSet custT="1"/>
      <dgm:spPr/>
      <dgm:t>
        <a:bodyPr/>
        <a:lstStyle/>
        <a:p>
          <a:pPr>
            <a:lnSpc>
              <a:spcPct val="100000"/>
            </a:lnSpc>
          </a:pPr>
          <a:r>
            <a:rPr lang="en-US" sz="1350" dirty="0"/>
            <a:t>A systems analyst is someone who solves business problems using information technology</a:t>
          </a:r>
        </a:p>
      </dgm:t>
    </dgm:pt>
    <dgm:pt modelId="{CB4B8D67-53AC-49E2-81D0-A9701DA7484F}" type="parTrans" cxnId="{4C7510E9-4E8C-4984-95DE-4EAE075E3F1E}">
      <dgm:prSet/>
      <dgm:spPr/>
      <dgm:t>
        <a:bodyPr/>
        <a:lstStyle/>
        <a:p>
          <a:endParaRPr lang="en-US" sz="1350"/>
        </a:p>
      </dgm:t>
    </dgm:pt>
    <dgm:pt modelId="{2134F839-82DD-4104-AA16-8A0A82208938}" type="sibTrans" cxnId="{4C7510E9-4E8C-4984-95DE-4EAE075E3F1E}">
      <dgm:prSet/>
      <dgm:spPr/>
      <dgm:t>
        <a:bodyPr/>
        <a:lstStyle/>
        <a:p>
          <a:endParaRPr lang="en-US" sz="1350"/>
        </a:p>
      </dgm:t>
    </dgm:pt>
    <dgm:pt modelId="{FC824ECB-CEBE-4090-86E8-9AB194426B6F}">
      <dgm:prSet custT="1"/>
      <dgm:spPr/>
      <dgm:t>
        <a:bodyPr/>
        <a:lstStyle/>
        <a:p>
          <a:pPr>
            <a:lnSpc>
              <a:spcPct val="100000"/>
            </a:lnSpc>
          </a:pPr>
          <a:r>
            <a:rPr lang="en-US" sz="1350" dirty="0"/>
            <a:t>Problem solving means looking into the problem in detail, understanding everything about the problem, generating several alternatives for solving the problem, and then picking the best solution</a:t>
          </a:r>
        </a:p>
      </dgm:t>
    </dgm:pt>
    <dgm:pt modelId="{65FAAF2A-1DBB-4F5A-8BF9-1864BA1252DB}" type="parTrans" cxnId="{1ADB902E-7838-47EE-93ED-68D1F005F6D9}">
      <dgm:prSet/>
      <dgm:spPr/>
      <dgm:t>
        <a:bodyPr/>
        <a:lstStyle/>
        <a:p>
          <a:endParaRPr lang="en-US" sz="1350"/>
        </a:p>
      </dgm:t>
    </dgm:pt>
    <dgm:pt modelId="{5F14D111-7365-4A7C-850A-B5CD78DA1946}" type="sibTrans" cxnId="{1ADB902E-7838-47EE-93ED-68D1F005F6D9}">
      <dgm:prSet/>
      <dgm:spPr/>
      <dgm:t>
        <a:bodyPr/>
        <a:lstStyle/>
        <a:p>
          <a:endParaRPr lang="en-US" sz="1350"/>
        </a:p>
      </dgm:t>
    </dgm:pt>
    <dgm:pt modelId="{DD2ACAE9-42CA-47B9-87A0-544C02166CA9}">
      <dgm:prSet custT="1"/>
      <dgm:spPr/>
      <dgm:t>
        <a:bodyPr/>
        <a:lstStyle/>
        <a:p>
          <a:pPr>
            <a:lnSpc>
              <a:spcPct val="100000"/>
            </a:lnSpc>
          </a:pPr>
          <a:r>
            <a:rPr lang="en-US" sz="1350" dirty="0"/>
            <a:t>Systems analyst must bring to the job a fundamental curiosity to explore how things are done and the determination to make them work better</a:t>
          </a:r>
        </a:p>
      </dgm:t>
    </dgm:pt>
    <dgm:pt modelId="{B87F0EDF-F3D6-4543-8AED-E6C5B0D321BA}" type="parTrans" cxnId="{6F02C5EC-4E8A-4063-97D3-4398672066B0}">
      <dgm:prSet/>
      <dgm:spPr/>
      <dgm:t>
        <a:bodyPr/>
        <a:lstStyle/>
        <a:p>
          <a:endParaRPr lang="en-US" sz="1350"/>
        </a:p>
      </dgm:t>
    </dgm:pt>
    <dgm:pt modelId="{DDD3B38B-BF2D-4EC0-A937-C6A40FA3621D}" type="sibTrans" cxnId="{6F02C5EC-4E8A-4063-97D3-4398672066B0}">
      <dgm:prSet/>
      <dgm:spPr/>
      <dgm:t>
        <a:bodyPr/>
        <a:lstStyle/>
        <a:p>
          <a:endParaRPr lang="en-US" sz="1350"/>
        </a:p>
      </dgm:t>
    </dgm:pt>
    <dgm:pt modelId="{36D09DAF-62FF-4CCA-9571-78ED1A003D0E}">
      <dgm:prSet custT="1"/>
      <dgm:spPr/>
      <dgm:t>
        <a:bodyPr/>
        <a:lstStyle/>
        <a:p>
          <a:pPr>
            <a:lnSpc>
              <a:spcPct val="100000"/>
            </a:lnSpc>
          </a:pPr>
          <a:r>
            <a:rPr lang="en-US" sz="1350" dirty="0"/>
            <a:t>The analyst must first understand the problem and learn everything possible about it— who is involved, what business processes come into play, and what other systems would be affected by solving the problem</a:t>
          </a:r>
        </a:p>
      </dgm:t>
    </dgm:pt>
    <dgm:pt modelId="{9107A275-555C-4894-B127-73BD1E8EDF48}" type="parTrans" cxnId="{865B98A1-9175-4ACC-B7E9-62CA707C7A10}">
      <dgm:prSet/>
      <dgm:spPr/>
      <dgm:t>
        <a:bodyPr/>
        <a:lstStyle/>
        <a:p>
          <a:endParaRPr lang="en-US" sz="1350"/>
        </a:p>
      </dgm:t>
    </dgm:pt>
    <dgm:pt modelId="{BB95A708-41DF-417F-9205-299C588A0047}" type="sibTrans" cxnId="{865B98A1-9175-4ACC-B7E9-62CA707C7A10}">
      <dgm:prSet/>
      <dgm:spPr/>
      <dgm:t>
        <a:bodyPr/>
        <a:lstStyle/>
        <a:p>
          <a:endParaRPr lang="en-US" sz="1350"/>
        </a:p>
      </dgm:t>
    </dgm:pt>
    <dgm:pt modelId="{E9BD8036-B31A-4BC2-9D5A-7E1ABBE52C73}">
      <dgm:prSet custT="1"/>
      <dgm:spPr/>
      <dgm:t>
        <a:bodyPr/>
        <a:lstStyle/>
        <a:p>
          <a:pPr>
            <a:lnSpc>
              <a:spcPct val="100000"/>
            </a:lnSpc>
          </a:pPr>
          <a:r>
            <a:rPr lang="en-GB" sz="1350" dirty="0"/>
            <a:t>Building a system based on incomplete or misunderstood requirements ensures that the project will be </a:t>
          </a:r>
          <a:r>
            <a:rPr lang="en-GB" sz="1350" i="1" dirty="0"/>
            <a:t>over budget</a:t>
          </a:r>
          <a:r>
            <a:rPr lang="en-GB" sz="1350" dirty="0"/>
            <a:t>, </a:t>
          </a:r>
          <a:r>
            <a:rPr lang="en-GB" sz="1350" i="1" dirty="0"/>
            <a:t>late</a:t>
          </a:r>
          <a:r>
            <a:rPr lang="en-GB" sz="1350" dirty="0"/>
            <a:t>, and will deliver a system that does not fully </a:t>
          </a:r>
          <a:r>
            <a:rPr lang="en-GB" sz="1350" i="1" dirty="0"/>
            <a:t>solve the problems it was intended to address</a:t>
          </a:r>
          <a:r>
            <a:rPr lang="en-GB" sz="1350" dirty="0"/>
            <a:t>. </a:t>
          </a:r>
          <a:endParaRPr lang="en-US" sz="1350" dirty="0"/>
        </a:p>
      </dgm:t>
    </dgm:pt>
    <dgm:pt modelId="{FED0D258-A45D-44B5-BA3B-3E552F7FEAD4}" type="parTrans" cxnId="{BB523A77-6EAF-4367-AACE-B36729B0AA51}">
      <dgm:prSet/>
      <dgm:spPr/>
      <dgm:t>
        <a:bodyPr/>
        <a:lstStyle/>
        <a:p>
          <a:endParaRPr lang="en-GB" sz="1350"/>
        </a:p>
      </dgm:t>
    </dgm:pt>
    <dgm:pt modelId="{F5A68065-3EC2-43ED-96D7-7527D7F8D912}" type="sibTrans" cxnId="{BB523A77-6EAF-4367-AACE-B36729B0AA51}">
      <dgm:prSet/>
      <dgm:spPr/>
      <dgm:t>
        <a:bodyPr/>
        <a:lstStyle/>
        <a:p>
          <a:endParaRPr lang="en-GB" sz="1350"/>
        </a:p>
      </dgm:t>
    </dgm:pt>
    <dgm:pt modelId="{C2298F71-73FB-4F2C-B516-26566BDE3C11}" type="pres">
      <dgm:prSet presAssocID="{737F53B9-B49D-4180-BEFB-8B2E5EB1599E}" presName="root" presStyleCnt="0">
        <dgm:presLayoutVars>
          <dgm:dir/>
          <dgm:resizeHandles val="exact"/>
        </dgm:presLayoutVars>
      </dgm:prSet>
      <dgm:spPr/>
    </dgm:pt>
    <dgm:pt modelId="{EC4DA649-E32D-4162-A74E-48AA30617987}" type="pres">
      <dgm:prSet presAssocID="{DF026F50-1982-42F4-B5B0-52BAA50D08B0}" presName="compNode" presStyleCnt="0"/>
      <dgm:spPr/>
    </dgm:pt>
    <dgm:pt modelId="{84AA1F73-2AD6-4030-925D-F5112D396066}" type="pres">
      <dgm:prSet presAssocID="{DF026F50-1982-42F4-B5B0-52BAA50D08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DFE8B2D-32FB-42F2-9FAA-0C03948B7583}" type="pres">
      <dgm:prSet presAssocID="{DF026F50-1982-42F4-B5B0-52BAA50D08B0}" presName="spaceRect" presStyleCnt="0"/>
      <dgm:spPr/>
    </dgm:pt>
    <dgm:pt modelId="{178C4333-362C-4072-9730-9D4F5CE07B32}" type="pres">
      <dgm:prSet presAssocID="{DF026F50-1982-42F4-B5B0-52BAA50D08B0}" presName="textRect" presStyleLbl="revTx" presStyleIdx="0" presStyleCnt="5">
        <dgm:presLayoutVars>
          <dgm:chMax val="1"/>
          <dgm:chPref val="1"/>
        </dgm:presLayoutVars>
      </dgm:prSet>
      <dgm:spPr/>
    </dgm:pt>
    <dgm:pt modelId="{72CE3FB9-CA3F-484C-B1E1-FBBCD5FC5709}" type="pres">
      <dgm:prSet presAssocID="{2134F839-82DD-4104-AA16-8A0A82208938}" presName="sibTrans" presStyleCnt="0"/>
      <dgm:spPr/>
    </dgm:pt>
    <dgm:pt modelId="{19940418-B316-4E4D-B123-8883FF94BAD7}" type="pres">
      <dgm:prSet presAssocID="{FC824ECB-CEBE-4090-86E8-9AB194426B6F}" presName="compNode" presStyleCnt="0"/>
      <dgm:spPr/>
    </dgm:pt>
    <dgm:pt modelId="{D0CF012A-9175-47B3-9D08-DF6B21EBF606}" type="pres">
      <dgm:prSet presAssocID="{FC824ECB-CEBE-4090-86E8-9AB194426B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AFFDA17D-C5ED-469D-B01D-F87873157406}" type="pres">
      <dgm:prSet presAssocID="{FC824ECB-CEBE-4090-86E8-9AB194426B6F}" presName="spaceRect" presStyleCnt="0"/>
      <dgm:spPr/>
    </dgm:pt>
    <dgm:pt modelId="{F641FE3B-A9E1-4363-99D9-4B81BD2A5CAA}" type="pres">
      <dgm:prSet presAssocID="{FC824ECB-CEBE-4090-86E8-9AB194426B6F}" presName="textRect" presStyleLbl="revTx" presStyleIdx="1" presStyleCnt="5">
        <dgm:presLayoutVars>
          <dgm:chMax val="1"/>
          <dgm:chPref val="1"/>
        </dgm:presLayoutVars>
      </dgm:prSet>
      <dgm:spPr/>
    </dgm:pt>
    <dgm:pt modelId="{C71A0E79-E55A-4B7D-B8E6-49B2101A70D6}" type="pres">
      <dgm:prSet presAssocID="{5F14D111-7365-4A7C-850A-B5CD78DA1946}" presName="sibTrans" presStyleCnt="0"/>
      <dgm:spPr/>
    </dgm:pt>
    <dgm:pt modelId="{F8DD1645-7513-4885-B135-AC2F45A33845}" type="pres">
      <dgm:prSet presAssocID="{DD2ACAE9-42CA-47B9-87A0-544C02166CA9}" presName="compNode" presStyleCnt="0"/>
      <dgm:spPr/>
    </dgm:pt>
    <dgm:pt modelId="{58085A1E-5ABB-458E-AC5A-9D28E1600904}" type="pres">
      <dgm:prSet presAssocID="{DD2ACAE9-42CA-47B9-87A0-544C02166C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F623ECE6-79F5-47D6-8A56-3DB2CFCD93DC}" type="pres">
      <dgm:prSet presAssocID="{DD2ACAE9-42CA-47B9-87A0-544C02166CA9}" presName="spaceRect" presStyleCnt="0"/>
      <dgm:spPr/>
    </dgm:pt>
    <dgm:pt modelId="{30647BAE-7051-4719-9AC5-EE29C9247802}" type="pres">
      <dgm:prSet presAssocID="{DD2ACAE9-42CA-47B9-87A0-544C02166CA9}" presName="textRect" presStyleLbl="revTx" presStyleIdx="2" presStyleCnt="5">
        <dgm:presLayoutVars>
          <dgm:chMax val="1"/>
          <dgm:chPref val="1"/>
        </dgm:presLayoutVars>
      </dgm:prSet>
      <dgm:spPr/>
    </dgm:pt>
    <dgm:pt modelId="{3A80F5E9-E5D1-4B6B-97E6-DA1748E7A53B}" type="pres">
      <dgm:prSet presAssocID="{DDD3B38B-BF2D-4EC0-A937-C6A40FA3621D}" presName="sibTrans" presStyleCnt="0"/>
      <dgm:spPr/>
    </dgm:pt>
    <dgm:pt modelId="{8D58AC57-A2BC-457A-946A-7E5A3A516602}" type="pres">
      <dgm:prSet presAssocID="{36D09DAF-62FF-4CCA-9571-78ED1A003D0E}" presName="compNode" presStyleCnt="0"/>
      <dgm:spPr/>
    </dgm:pt>
    <dgm:pt modelId="{67F3CC81-1B28-42C1-8016-C2870397B89D}" type="pres">
      <dgm:prSet presAssocID="{36D09DAF-62FF-4CCA-9571-78ED1A003D0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328B069-7186-4784-B11C-D46E4774B0C7}" type="pres">
      <dgm:prSet presAssocID="{36D09DAF-62FF-4CCA-9571-78ED1A003D0E}" presName="spaceRect" presStyleCnt="0"/>
      <dgm:spPr/>
    </dgm:pt>
    <dgm:pt modelId="{DAE18705-54E8-4772-8AFE-56806305FF1F}" type="pres">
      <dgm:prSet presAssocID="{36D09DAF-62FF-4CCA-9571-78ED1A003D0E}" presName="textRect" presStyleLbl="revTx" presStyleIdx="3" presStyleCnt="5">
        <dgm:presLayoutVars>
          <dgm:chMax val="1"/>
          <dgm:chPref val="1"/>
        </dgm:presLayoutVars>
      </dgm:prSet>
      <dgm:spPr/>
    </dgm:pt>
    <dgm:pt modelId="{ADE3DE27-1EB8-4FC6-BD95-A84F8EAACB7B}" type="pres">
      <dgm:prSet presAssocID="{BB95A708-41DF-417F-9205-299C588A0047}" presName="sibTrans" presStyleCnt="0"/>
      <dgm:spPr/>
    </dgm:pt>
    <dgm:pt modelId="{20F3A5F1-9109-4B69-8BF0-51C6332EA736}" type="pres">
      <dgm:prSet presAssocID="{E9BD8036-B31A-4BC2-9D5A-7E1ABBE52C73}" presName="compNode" presStyleCnt="0"/>
      <dgm:spPr/>
    </dgm:pt>
    <dgm:pt modelId="{A5C2937F-FE19-4ABC-A553-E0CA732385DB}" type="pres">
      <dgm:prSet presAssocID="{E9BD8036-B31A-4BC2-9D5A-7E1ABBE52C73}" presName="iconRect" presStyleLbl="node1" presStyleIdx="4" presStyleCnt="5"/>
      <dgm:spPr/>
    </dgm:pt>
    <dgm:pt modelId="{6FDE235D-D27A-4C36-B3A7-60A1F7CFB25F}" type="pres">
      <dgm:prSet presAssocID="{E9BD8036-B31A-4BC2-9D5A-7E1ABBE52C73}" presName="spaceRect" presStyleCnt="0"/>
      <dgm:spPr/>
    </dgm:pt>
    <dgm:pt modelId="{CF8875E3-60BB-45EA-8FF3-FB04CC7F84DB}" type="pres">
      <dgm:prSet presAssocID="{E9BD8036-B31A-4BC2-9D5A-7E1ABBE52C73}" presName="textRect" presStyleLbl="revTx" presStyleIdx="4" presStyleCnt="5">
        <dgm:presLayoutVars>
          <dgm:chMax val="1"/>
          <dgm:chPref val="1"/>
        </dgm:presLayoutVars>
      </dgm:prSet>
      <dgm:spPr/>
    </dgm:pt>
  </dgm:ptLst>
  <dgm:cxnLst>
    <dgm:cxn modelId="{1ADB902E-7838-47EE-93ED-68D1F005F6D9}" srcId="{737F53B9-B49D-4180-BEFB-8B2E5EB1599E}" destId="{FC824ECB-CEBE-4090-86E8-9AB194426B6F}" srcOrd="1" destOrd="0" parTransId="{65FAAF2A-1DBB-4F5A-8BF9-1864BA1252DB}" sibTransId="{5F14D111-7365-4A7C-850A-B5CD78DA1946}"/>
    <dgm:cxn modelId="{20965260-725E-4899-9CE8-8D87CCFE55F3}" type="presOf" srcId="{FC824ECB-CEBE-4090-86E8-9AB194426B6F}" destId="{F641FE3B-A9E1-4363-99D9-4B81BD2A5CAA}" srcOrd="0" destOrd="0" presId="urn:microsoft.com/office/officeart/2018/2/layout/IconLabelList"/>
    <dgm:cxn modelId="{1F9CC24E-D169-4534-BF49-7CA262E1717E}" type="presOf" srcId="{E9BD8036-B31A-4BC2-9D5A-7E1ABBE52C73}" destId="{CF8875E3-60BB-45EA-8FF3-FB04CC7F84DB}" srcOrd="0" destOrd="0" presId="urn:microsoft.com/office/officeart/2018/2/layout/IconLabelList"/>
    <dgm:cxn modelId="{0EE04250-E141-4ACC-8DE8-6D23CB084DA8}" type="presOf" srcId="{DD2ACAE9-42CA-47B9-87A0-544C02166CA9}" destId="{30647BAE-7051-4719-9AC5-EE29C9247802}" srcOrd="0" destOrd="0" presId="urn:microsoft.com/office/officeart/2018/2/layout/IconLabelList"/>
    <dgm:cxn modelId="{BB523A77-6EAF-4367-AACE-B36729B0AA51}" srcId="{737F53B9-B49D-4180-BEFB-8B2E5EB1599E}" destId="{E9BD8036-B31A-4BC2-9D5A-7E1ABBE52C73}" srcOrd="4" destOrd="0" parTransId="{FED0D258-A45D-44B5-BA3B-3E552F7FEAD4}" sibTransId="{F5A68065-3EC2-43ED-96D7-7527D7F8D912}"/>
    <dgm:cxn modelId="{865B98A1-9175-4ACC-B7E9-62CA707C7A10}" srcId="{737F53B9-B49D-4180-BEFB-8B2E5EB1599E}" destId="{36D09DAF-62FF-4CCA-9571-78ED1A003D0E}" srcOrd="3" destOrd="0" parTransId="{9107A275-555C-4894-B127-73BD1E8EDF48}" sibTransId="{BB95A708-41DF-417F-9205-299C588A0047}"/>
    <dgm:cxn modelId="{2AF344D6-27C3-40C8-8614-A8DABE564D7A}" type="presOf" srcId="{737F53B9-B49D-4180-BEFB-8B2E5EB1599E}" destId="{C2298F71-73FB-4F2C-B516-26566BDE3C11}" srcOrd="0" destOrd="0" presId="urn:microsoft.com/office/officeart/2018/2/layout/IconLabelList"/>
    <dgm:cxn modelId="{EBB5CADC-8409-4B85-B1EF-496DC309B8EF}" type="presOf" srcId="{DF026F50-1982-42F4-B5B0-52BAA50D08B0}" destId="{178C4333-362C-4072-9730-9D4F5CE07B32}" srcOrd="0" destOrd="0" presId="urn:microsoft.com/office/officeart/2018/2/layout/IconLabelList"/>
    <dgm:cxn modelId="{44859BE2-CEFC-48EA-891B-B16FEC521BE6}" type="presOf" srcId="{36D09DAF-62FF-4CCA-9571-78ED1A003D0E}" destId="{DAE18705-54E8-4772-8AFE-56806305FF1F}" srcOrd="0" destOrd="0" presId="urn:microsoft.com/office/officeart/2018/2/layout/IconLabelList"/>
    <dgm:cxn modelId="{4C7510E9-4E8C-4984-95DE-4EAE075E3F1E}" srcId="{737F53B9-B49D-4180-BEFB-8B2E5EB1599E}" destId="{DF026F50-1982-42F4-B5B0-52BAA50D08B0}" srcOrd="0" destOrd="0" parTransId="{CB4B8D67-53AC-49E2-81D0-A9701DA7484F}" sibTransId="{2134F839-82DD-4104-AA16-8A0A82208938}"/>
    <dgm:cxn modelId="{6F02C5EC-4E8A-4063-97D3-4398672066B0}" srcId="{737F53B9-B49D-4180-BEFB-8B2E5EB1599E}" destId="{DD2ACAE9-42CA-47B9-87A0-544C02166CA9}" srcOrd="2" destOrd="0" parTransId="{B87F0EDF-F3D6-4543-8AED-E6C5B0D321BA}" sibTransId="{DDD3B38B-BF2D-4EC0-A937-C6A40FA3621D}"/>
    <dgm:cxn modelId="{F3BAF262-0319-4A40-BE46-486357614657}" type="presParOf" srcId="{C2298F71-73FB-4F2C-B516-26566BDE3C11}" destId="{EC4DA649-E32D-4162-A74E-48AA30617987}" srcOrd="0" destOrd="0" presId="urn:microsoft.com/office/officeart/2018/2/layout/IconLabelList"/>
    <dgm:cxn modelId="{76473994-7EF7-458D-B80E-4669B559ABC2}" type="presParOf" srcId="{EC4DA649-E32D-4162-A74E-48AA30617987}" destId="{84AA1F73-2AD6-4030-925D-F5112D396066}" srcOrd="0" destOrd="0" presId="urn:microsoft.com/office/officeart/2018/2/layout/IconLabelList"/>
    <dgm:cxn modelId="{39E429E7-4FF0-4AD0-9195-2AD6AC8B9D2F}" type="presParOf" srcId="{EC4DA649-E32D-4162-A74E-48AA30617987}" destId="{6DFE8B2D-32FB-42F2-9FAA-0C03948B7583}" srcOrd="1" destOrd="0" presId="urn:microsoft.com/office/officeart/2018/2/layout/IconLabelList"/>
    <dgm:cxn modelId="{B22F7396-CF18-4099-9759-B67102629F12}" type="presParOf" srcId="{EC4DA649-E32D-4162-A74E-48AA30617987}" destId="{178C4333-362C-4072-9730-9D4F5CE07B32}" srcOrd="2" destOrd="0" presId="urn:microsoft.com/office/officeart/2018/2/layout/IconLabelList"/>
    <dgm:cxn modelId="{5522BF3F-5804-4BAC-AA3F-165CC1F27CD7}" type="presParOf" srcId="{C2298F71-73FB-4F2C-B516-26566BDE3C11}" destId="{72CE3FB9-CA3F-484C-B1E1-FBBCD5FC5709}" srcOrd="1" destOrd="0" presId="urn:microsoft.com/office/officeart/2018/2/layout/IconLabelList"/>
    <dgm:cxn modelId="{465B3389-56C8-4A93-91A5-6B8F99F69697}" type="presParOf" srcId="{C2298F71-73FB-4F2C-B516-26566BDE3C11}" destId="{19940418-B316-4E4D-B123-8883FF94BAD7}" srcOrd="2" destOrd="0" presId="urn:microsoft.com/office/officeart/2018/2/layout/IconLabelList"/>
    <dgm:cxn modelId="{E8A75753-E02A-4B1E-A131-2F1C10A8DABC}" type="presParOf" srcId="{19940418-B316-4E4D-B123-8883FF94BAD7}" destId="{D0CF012A-9175-47B3-9D08-DF6B21EBF606}" srcOrd="0" destOrd="0" presId="urn:microsoft.com/office/officeart/2018/2/layout/IconLabelList"/>
    <dgm:cxn modelId="{675001F0-0868-4DD8-96C9-3CE22BF024C4}" type="presParOf" srcId="{19940418-B316-4E4D-B123-8883FF94BAD7}" destId="{AFFDA17D-C5ED-469D-B01D-F87873157406}" srcOrd="1" destOrd="0" presId="urn:microsoft.com/office/officeart/2018/2/layout/IconLabelList"/>
    <dgm:cxn modelId="{F3293FD0-5E5C-4ED6-8063-80F99FF7B2D5}" type="presParOf" srcId="{19940418-B316-4E4D-B123-8883FF94BAD7}" destId="{F641FE3B-A9E1-4363-99D9-4B81BD2A5CAA}" srcOrd="2" destOrd="0" presId="urn:microsoft.com/office/officeart/2018/2/layout/IconLabelList"/>
    <dgm:cxn modelId="{5FC6AB31-723A-4AAF-9471-0A365B6A939F}" type="presParOf" srcId="{C2298F71-73FB-4F2C-B516-26566BDE3C11}" destId="{C71A0E79-E55A-4B7D-B8E6-49B2101A70D6}" srcOrd="3" destOrd="0" presId="urn:microsoft.com/office/officeart/2018/2/layout/IconLabelList"/>
    <dgm:cxn modelId="{1515DDB3-A9F4-4BB0-97BD-69ECF78B889F}" type="presParOf" srcId="{C2298F71-73FB-4F2C-B516-26566BDE3C11}" destId="{F8DD1645-7513-4885-B135-AC2F45A33845}" srcOrd="4" destOrd="0" presId="urn:microsoft.com/office/officeart/2018/2/layout/IconLabelList"/>
    <dgm:cxn modelId="{D36404E0-0671-4F27-8FF7-5BE990DF2FF5}" type="presParOf" srcId="{F8DD1645-7513-4885-B135-AC2F45A33845}" destId="{58085A1E-5ABB-458E-AC5A-9D28E1600904}" srcOrd="0" destOrd="0" presId="urn:microsoft.com/office/officeart/2018/2/layout/IconLabelList"/>
    <dgm:cxn modelId="{04EA745F-CFC1-462E-97E6-A728F47DDA26}" type="presParOf" srcId="{F8DD1645-7513-4885-B135-AC2F45A33845}" destId="{F623ECE6-79F5-47D6-8A56-3DB2CFCD93DC}" srcOrd="1" destOrd="0" presId="urn:microsoft.com/office/officeart/2018/2/layout/IconLabelList"/>
    <dgm:cxn modelId="{941F4127-830F-4ADC-AA41-BB40C8E83656}" type="presParOf" srcId="{F8DD1645-7513-4885-B135-AC2F45A33845}" destId="{30647BAE-7051-4719-9AC5-EE29C9247802}" srcOrd="2" destOrd="0" presId="urn:microsoft.com/office/officeart/2018/2/layout/IconLabelList"/>
    <dgm:cxn modelId="{A2AFD08A-7832-4BB3-83FF-AAA9753551E1}" type="presParOf" srcId="{C2298F71-73FB-4F2C-B516-26566BDE3C11}" destId="{3A80F5E9-E5D1-4B6B-97E6-DA1748E7A53B}" srcOrd="5" destOrd="0" presId="urn:microsoft.com/office/officeart/2018/2/layout/IconLabelList"/>
    <dgm:cxn modelId="{8A281C2B-2178-409B-BD48-407F7D9B811C}" type="presParOf" srcId="{C2298F71-73FB-4F2C-B516-26566BDE3C11}" destId="{8D58AC57-A2BC-457A-946A-7E5A3A516602}" srcOrd="6" destOrd="0" presId="urn:microsoft.com/office/officeart/2018/2/layout/IconLabelList"/>
    <dgm:cxn modelId="{52974386-3347-4F81-832A-C627E8EC8F1E}" type="presParOf" srcId="{8D58AC57-A2BC-457A-946A-7E5A3A516602}" destId="{67F3CC81-1B28-42C1-8016-C2870397B89D}" srcOrd="0" destOrd="0" presId="urn:microsoft.com/office/officeart/2018/2/layout/IconLabelList"/>
    <dgm:cxn modelId="{95D55DA5-66F5-46A2-8640-D93313C34F01}" type="presParOf" srcId="{8D58AC57-A2BC-457A-946A-7E5A3A516602}" destId="{9328B069-7186-4784-B11C-D46E4774B0C7}" srcOrd="1" destOrd="0" presId="urn:microsoft.com/office/officeart/2018/2/layout/IconLabelList"/>
    <dgm:cxn modelId="{118DA41F-27AC-4C84-A816-78864709B36F}" type="presParOf" srcId="{8D58AC57-A2BC-457A-946A-7E5A3A516602}" destId="{DAE18705-54E8-4772-8AFE-56806305FF1F}" srcOrd="2" destOrd="0" presId="urn:microsoft.com/office/officeart/2018/2/layout/IconLabelList"/>
    <dgm:cxn modelId="{C6D3F9DD-9716-435A-9B8F-8AB81FC5B3E1}" type="presParOf" srcId="{C2298F71-73FB-4F2C-B516-26566BDE3C11}" destId="{ADE3DE27-1EB8-4FC6-BD95-A84F8EAACB7B}" srcOrd="7" destOrd="0" presId="urn:microsoft.com/office/officeart/2018/2/layout/IconLabelList"/>
    <dgm:cxn modelId="{02035A1A-46F8-4125-B441-312C907FFD85}" type="presParOf" srcId="{C2298F71-73FB-4F2C-B516-26566BDE3C11}" destId="{20F3A5F1-9109-4B69-8BF0-51C6332EA736}" srcOrd="8" destOrd="0" presId="urn:microsoft.com/office/officeart/2018/2/layout/IconLabelList"/>
    <dgm:cxn modelId="{5F477B36-AB11-4F92-8681-4827EB1741FB}" type="presParOf" srcId="{20F3A5F1-9109-4B69-8BF0-51C6332EA736}" destId="{A5C2937F-FE19-4ABC-A553-E0CA732385DB}" srcOrd="0" destOrd="0" presId="urn:microsoft.com/office/officeart/2018/2/layout/IconLabelList"/>
    <dgm:cxn modelId="{FAEEEC83-9B6C-41D7-A7E5-597E4FC618DE}" type="presParOf" srcId="{20F3A5F1-9109-4B69-8BF0-51C6332EA736}" destId="{6FDE235D-D27A-4C36-B3A7-60A1F7CFB25F}" srcOrd="1" destOrd="0" presId="urn:microsoft.com/office/officeart/2018/2/layout/IconLabelList"/>
    <dgm:cxn modelId="{D3F63CED-A464-4BAD-961F-1ACD8362E4CD}" type="presParOf" srcId="{20F3A5F1-9109-4B69-8BF0-51C6332EA736}" destId="{CF8875E3-60BB-45EA-8FF3-FB04CC7F84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01E607-E8C7-48F7-87B5-CFDD7762306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5547E7-649A-4AE9-9C98-9DEC4ADB7E48}">
      <dgm:prSet custT="1"/>
      <dgm:spPr/>
      <dgm:t>
        <a:bodyPr/>
        <a:lstStyle/>
        <a:p>
          <a:pPr>
            <a:lnSpc>
              <a:spcPct val="100000"/>
            </a:lnSpc>
          </a:pPr>
          <a:r>
            <a:rPr lang="en-US" sz="1600" dirty="0"/>
            <a:t>Investigation: This group of tasks consists of all the fact-finding activities that an analyst may have to undertake</a:t>
          </a:r>
        </a:p>
      </dgm:t>
    </dgm:pt>
    <dgm:pt modelId="{4890A87A-96EB-45CA-879D-617F2AAA9CEB}" type="parTrans" cxnId="{0352E7B5-C4AD-41AF-BDDD-4DA73B1A351D}">
      <dgm:prSet/>
      <dgm:spPr/>
      <dgm:t>
        <a:bodyPr/>
        <a:lstStyle/>
        <a:p>
          <a:endParaRPr lang="en-US" sz="1600"/>
        </a:p>
      </dgm:t>
    </dgm:pt>
    <dgm:pt modelId="{778725E4-AFDD-43C5-B341-B169E13DA903}" type="sibTrans" cxnId="{0352E7B5-C4AD-41AF-BDDD-4DA73B1A351D}">
      <dgm:prSet/>
      <dgm:spPr/>
      <dgm:t>
        <a:bodyPr/>
        <a:lstStyle/>
        <a:p>
          <a:endParaRPr lang="en-US" sz="1600"/>
        </a:p>
      </dgm:t>
    </dgm:pt>
    <dgm:pt modelId="{D54A75F6-2370-4BEC-841B-867E21C9C665}">
      <dgm:prSet custT="1"/>
      <dgm:spPr/>
      <dgm:t>
        <a:bodyPr/>
        <a:lstStyle/>
        <a:p>
          <a:pPr>
            <a:lnSpc>
              <a:spcPct val="100000"/>
            </a:lnSpc>
          </a:pPr>
          <a:r>
            <a:rPr lang="en-US" sz="1600" dirty="0"/>
            <a:t>Communication with customers: Many analysts regard this as the single most important factor in ensuring a successful outcome to the analysis and producing an accurate specification of the client’s requirements</a:t>
          </a:r>
        </a:p>
      </dgm:t>
    </dgm:pt>
    <dgm:pt modelId="{D51D9F1E-F66A-4EEF-91B3-5E8995A49A0A}" type="parTrans" cxnId="{763CF3BB-AA08-4B5E-A103-DBAE0DA521F6}">
      <dgm:prSet/>
      <dgm:spPr/>
      <dgm:t>
        <a:bodyPr/>
        <a:lstStyle/>
        <a:p>
          <a:endParaRPr lang="en-US" sz="1600"/>
        </a:p>
      </dgm:t>
    </dgm:pt>
    <dgm:pt modelId="{6717AAEB-C347-44A6-9994-5EB01F9296DA}" type="sibTrans" cxnId="{763CF3BB-AA08-4B5E-A103-DBAE0DA521F6}">
      <dgm:prSet/>
      <dgm:spPr/>
      <dgm:t>
        <a:bodyPr/>
        <a:lstStyle/>
        <a:p>
          <a:endParaRPr lang="en-US" sz="1600"/>
        </a:p>
      </dgm:t>
    </dgm:pt>
    <dgm:pt modelId="{45686AB8-1049-4323-9C08-FE134E963D8F}">
      <dgm:prSet custT="1"/>
      <dgm:spPr/>
      <dgm:t>
        <a:bodyPr/>
        <a:lstStyle/>
        <a:p>
          <a:pPr>
            <a:lnSpc>
              <a:spcPct val="100000"/>
            </a:lnSpc>
          </a:pPr>
          <a:r>
            <a:rPr lang="en-US" sz="1600" dirty="0"/>
            <a:t>Documentation: The production of documentation, like communicating with the customer, is a broad heading that encompasses many tasks</a:t>
          </a:r>
        </a:p>
      </dgm:t>
    </dgm:pt>
    <dgm:pt modelId="{9380C56F-9D42-4340-9D52-B90E6E3A55B7}" type="parTrans" cxnId="{2068CC66-C536-435B-B7BA-5E7C12F8F2C4}">
      <dgm:prSet/>
      <dgm:spPr/>
      <dgm:t>
        <a:bodyPr/>
        <a:lstStyle/>
        <a:p>
          <a:endParaRPr lang="en-US" sz="1600"/>
        </a:p>
      </dgm:t>
    </dgm:pt>
    <dgm:pt modelId="{0CE9B8BF-4647-426D-8937-69F65A6EEA62}" type="sibTrans" cxnId="{2068CC66-C536-435B-B7BA-5E7C12F8F2C4}">
      <dgm:prSet/>
      <dgm:spPr/>
      <dgm:t>
        <a:bodyPr/>
        <a:lstStyle/>
        <a:p>
          <a:endParaRPr lang="en-US" sz="1600"/>
        </a:p>
      </dgm:t>
    </dgm:pt>
    <dgm:pt modelId="{4D1F40ED-F5A1-4943-82E9-876EE0398191}">
      <dgm:prSet custT="1"/>
      <dgm:spPr/>
      <dgm:t>
        <a:bodyPr/>
        <a:lstStyle/>
        <a:p>
          <a:pPr>
            <a:lnSpc>
              <a:spcPct val="100000"/>
            </a:lnSpc>
          </a:pPr>
          <a:r>
            <a:rPr lang="en-US" sz="1600" dirty="0"/>
            <a:t>Understanding: This is a heading that really includes all the others, because at the heart of the analyst’s job is the desire to understand the information collected, so that they can pass on this understanding to others on the project</a:t>
          </a:r>
        </a:p>
      </dgm:t>
    </dgm:pt>
    <dgm:pt modelId="{B1E55CA6-6151-41C4-BCFF-FF7349FE189B}" type="parTrans" cxnId="{F3E8C791-9EE0-4BA6-A5C6-DF0D4474254F}">
      <dgm:prSet/>
      <dgm:spPr/>
      <dgm:t>
        <a:bodyPr/>
        <a:lstStyle/>
        <a:p>
          <a:endParaRPr lang="en-US" sz="1600"/>
        </a:p>
      </dgm:t>
    </dgm:pt>
    <dgm:pt modelId="{26DEE6E1-0BCC-4DBA-853A-C8B3927F7E96}" type="sibTrans" cxnId="{F3E8C791-9EE0-4BA6-A5C6-DF0D4474254F}">
      <dgm:prSet/>
      <dgm:spPr/>
      <dgm:t>
        <a:bodyPr/>
        <a:lstStyle/>
        <a:p>
          <a:endParaRPr lang="en-US" sz="1600"/>
        </a:p>
      </dgm:t>
    </dgm:pt>
    <dgm:pt modelId="{24175C2B-6AAE-46A9-99FC-899CF9D48F95}">
      <dgm:prSet custT="1"/>
      <dgm:spPr/>
      <dgm:t>
        <a:bodyPr/>
        <a:lstStyle/>
        <a:p>
          <a:pPr>
            <a:lnSpc>
              <a:spcPct val="100000"/>
            </a:lnSpc>
          </a:pPr>
          <a:r>
            <a:rPr lang="en-US" sz="1600" dirty="0"/>
            <a:t>Planning: This group of tasks will include the planning of analysis activities, estimating how long these activities will take, and scheduling them to fit in with the project plan</a:t>
          </a:r>
        </a:p>
      </dgm:t>
    </dgm:pt>
    <dgm:pt modelId="{C4889665-7437-4274-8BEF-5D4698DC64A8}" type="parTrans" cxnId="{DA772D62-2FC8-481F-A61E-F266AA683C90}">
      <dgm:prSet/>
      <dgm:spPr/>
      <dgm:t>
        <a:bodyPr/>
        <a:lstStyle/>
        <a:p>
          <a:endParaRPr lang="en-GB" sz="1400"/>
        </a:p>
      </dgm:t>
    </dgm:pt>
    <dgm:pt modelId="{DC1853EF-E5C8-4E8F-83FF-29648AE43FA1}" type="sibTrans" cxnId="{DA772D62-2FC8-481F-A61E-F266AA683C90}">
      <dgm:prSet/>
      <dgm:spPr/>
      <dgm:t>
        <a:bodyPr/>
        <a:lstStyle/>
        <a:p>
          <a:endParaRPr lang="en-GB" sz="1400"/>
        </a:p>
      </dgm:t>
    </dgm:pt>
    <dgm:pt modelId="{9A531B6E-CD44-4A43-A4EB-DD84306AA2F3}" type="pres">
      <dgm:prSet presAssocID="{A901E607-E8C7-48F7-87B5-CFDD7762306A}" presName="root" presStyleCnt="0">
        <dgm:presLayoutVars>
          <dgm:dir/>
          <dgm:resizeHandles val="exact"/>
        </dgm:presLayoutVars>
      </dgm:prSet>
      <dgm:spPr/>
    </dgm:pt>
    <dgm:pt modelId="{8BCD7191-5EBD-485F-BD42-FEA378983429}" type="pres">
      <dgm:prSet presAssocID="{0F5547E7-649A-4AE9-9C98-9DEC4ADB7E48}" presName="compNode" presStyleCnt="0"/>
      <dgm:spPr/>
    </dgm:pt>
    <dgm:pt modelId="{53646D1B-F5DE-4451-B579-E3890929F9FA}" type="pres">
      <dgm:prSet presAssocID="{0F5547E7-649A-4AE9-9C98-9DEC4ADB7E48}" presName="bgRect" presStyleLbl="bgShp" presStyleIdx="0" presStyleCnt="5" custScaleY="116842"/>
      <dgm:spPr/>
    </dgm:pt>
    <dgm:pt modelId="{4B244ACC-653A-4DCC-985D-2271806606AF}" type="pres">
      <dgm:prSet presAssocID="{0F5547E7-649A-4AE9-9C98-9DEC4ADB7E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BAC82CD7-CAF7-49F4-A813-9C85016C6D82}" type="pres">
      <dgm:prSet presAssocID="{0F5547E7-649A-4AE9-9C98-9DEC4ADB7E48}" presName="spaceRect" presStyleCnt="0"/>
      <dgm:spPr/>
    </dgm:pt>
    <dgm:pt modelId="{4D60280A-66EA-40B9-963F-34FB3FB6A0EC}" type="pres">
      <dgm:prSet presAssocID="{0F5547E7-649A-4AE9-9C98-9DEC4ADB7E48}" presName="parTx" presStyleLbl="revTx" presStyleIdx="0" presStyleCnt="5" custLinFactNeighborX="-876" custLinFactNeighborY="-9877">
        <dgm:presLayoutVars>
          <dgm:chMax val="0"/>
          <dgm:chPref val="0"/>
        </dgm:presLayoutVars>
      </dgm:prSet>
      <dgm:spPr/>
    </dgm:pt>
    <dgm:pt modelId="{40FC46BD-DA12-4BCA-A52C-F62FB8E94233}" type="pres">
      <dgm:prSet presAssocID="{778725E4-AFDD-43C5-B341-B169E13DA903}" presName="sibTrans" presStyleCnt="0"/>
      <dgm:spPr/>
    </dgm:pt>
    <dgm:pt modelId="{36DC9FBA-6F79-44DC-A8F5-22CED5595A55}" type="pres">
      <dgm:prSet presAssocID="{D54A75F6-2370-4BEC-841B-867E21C9C665}" presName="compNode" presStyleCnt="0"/>
      <dgm:spPr/>
    </dgm:pt>
    <dgm:pt modelId="{4DD821BC-648C-41B2-B293-B0E14E0EEA34}" type="pres">
      <dgm:prSet presAssocID="{D54A75F6-2370-4BEC-841B-867E21C9C665}" presName="bgRect" presStyleLbl="bgShp" presStyleIdx="1" presStyleCnt="5" custScaleY="126760"/>
      <dgm:spPr/>
    </dgm:pt>
    <dgm:pt modelId="{CDEAE2F5-9D0C-4F88-8DB8-672545204313}" type="pres">
      <dgm:prSet presAssocID="{D54A75F6-2370-4BEC-841B-867E21C9C6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CFADB71F-A323-4F8A-8CDA-551A0667926E}" type="pres">
      <dgm:prSet presAssocID="{D54A75F6-2370-4BEC-841B-867E21C9C665}" presName="spaceRect" presStyleCnt="0"/>
      <dgm:spPr/>
    </dgm:pt>
    <dgm:pt modelId="{59C27CA8-55C1-4882-AEDA-213D1CD7ECF0}" type="pres">
      <dgm:prSet presAssocID="{D54A75F6-2370-4BEC-841B-867E21C9C665}" presName="parTx" presStyleLbl="revTx" presStyleIdx="1" presStyleCnt="5">
        <dgm:presLayoutVars>
          <dgm:chMax val="0"/>
          <dgm:chPref val="0"/>
        </dgm:presLayoutVars>
      </dgm:prSet>
      <dgm:spPr/>
    </dgm:pt>
    <dgm:pt modelId="{46579EA8-353F-4C8E-913D-E0BFE135BC04}" type="pres">
      <dgm:prSet presAssocID="{6717AAEB-C347-44A6-9994-5EB01F9296DA}" presName="sibTrans" presStyleCnt="0"/>
      <dgm:spPr/>
    </dgm:pt>
    <dgm:pt modelId="{D55828D0-6E18-4674-BA9A-3C6ECF4C4339}" type="pres">
      <dgm:prSet presAssocID="{45686AB8-1049-4323-9C08-FE134E963D8F}" presName="compNode" presStyleCnt="0"/>
      <dgm:spPr/>
    </dgm:pt>
    <dgm:pt modelId="{0D476D38-BFAB-470E-8584-AE6E044C1686}" type="pres">
      <dgm:prSet presAssocID="{45686AB8-1049-4323-9C08-FE134E963D8F}" presName="bgRect" presStyleLbl="bgShp" presStyleIdx="2" presStyleCnt="5"/>
      <dgm:spPr/>
    </dgm:pt>
    <dgm:pt modelId="{05EEFDE2-F83F-42BB-A004-00005BC7FADA}" type="pres">
      <dgm:prSet presAssocID="{45686AB8-1049-4323-9C08-FE134E963D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5FD7F0EF-9D03-45F1-93B1-01136C1AA9C3}" type="pres">
      <dgm:prSet presAssocID="{45686AB8-1049-4323-9C08-FE134E963D8F}" presName="spaceRect" presStyleCnt="0"/>
      <dgm:spPr/>
    </dgm:pt>
    <dgm:pt modelId="{AE8083AE-90C6-43DE-93BE-CA3CA069585E}" type="pres">
      <dgm:prSet presAssocID="{45686AB8-1049-4323-9C08-FE134E963D8F}" presName="parTx" presStyleLbl="revTx" presStyleIdx="2" presStyleCnt="5">
        <dgm:presLayoutVars>
          <dgm:chMax val="0"/>
          <dgm:chPref val="0"/>
        </dgm:presLayoutVars>
      </dgm:prSet>
      <dgm:spPr/>
    </dgm:pt>
    <dgm:pt modelId="{5F588B7A-A7FE-4015-B3F5-698246F5C162}" type="pres">
      <dgm:prSet presAssocID="{0CE9B8BF-4647-426D-8937-69F65A6EEA62}" presName="sibTrans" presStyleCnt="0"/>
      <dgm:spPr/>
    </dgm:pt>
    <dgm:pt modelId="{276C0161-25C1-43B4-87F4-F1CDB11F71A9}" type="pres">
      <dgm:prSet presAssocID="{4D1F40ED-F5A1-4943-82E9-876EE0398191}" presName="compNode" presStyleCnt="0"/>
      <dgm:spPr/>
    </dgm:pt>
    <dgm:pt modelId="{C6384000-AD16-449D-8565-8F355022FD66}" type="pres">
      <dgm:prSet presAssocID="{4D1F40ED-F5A1-4943-82E9-876EE0398191}" presName="bgRect" presStyleLbl="bgShp" presStyleIdx="3" presStyleCnt="5"/>
      <dgm:spPr/>
    </dgm:pt>
    <dgm:pt modelId="{7DC860D1-8946-430B-B0B2-D0E45ADFF407}" type="pres">
      <dgm:prSet presAssocID="{4D1F40ED-F5A1-4943-82E9-876EE039819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66269849-8851-41EF-9F54-79D4D6F8FBBF}" type="pres">
      <dgm:prSet presAssocID="{4D1F40ED-F5A1-4943-82E9-876EE0398191}" presName="spaceRect" presStyleCnt="0"/>
      <dgm:spPr/>
    </dgm:pt>
    <dgm:pt modelId="{5E3677D2-3554-43A1-B262-B03C1943F6CD}" type="pres">
      <dgm:prSet presAssocID="{4D1F40ED-F5A1-4943-82E9-876EE0398191}" presName="parTx" presStyleLbl="revTx" presStyleIdx="3" presStyleCnt="5">
        <dgm:presLayoutVars>
          <dgm:chMax val="0"/>
          <dgm:chPref val="0"/>
        </dgm:presLayoutVars>
      </dgm:prSet>
      <dgm:spPr/>
    </dgm:pt>
    <dgm:pt modelId="{22388DD4-6B55-40BA-9AE4-45703CE552DF}" type="pres">
      <dgm:prSet presAssocID="{26DEE6E1-0BCC-4DBA-853A-C8B3927F7E96}" presName="sibTrans" presStyleCnt="0"/>
      <dgm:spPr/>
    </dgm:pt>
    <dgm:pt modelId="{D9C20FE6-EDDE-4361-BCCE-7706E182978D}" type="pres">
      <dgm:prSet presAssocID="{24175C2B-6AAE-46A9-99FC-899CF9D48F95}" presName="compNode" presStyleCnt="0"/>
      <dgm:spPr/>
    </dgm:pt>
    <dgm:pt modelId="{D0C66F64-AE0C-4CFA-AE33-8B2D1832448D}" type="pres">
      <dgm:prSet presAssocID="{24175C2B-6AAE-46A9-99FC-899CF9D48F95}" presName="bgRect" presStyleLbl="bgShp" presStyleIdx="4" presStyleCnt="5"/>
      <dgm:spPr/>
    </dgm:pt>
    <dgm:pt modelId="{266E45F1-D673-4ECD-914F-3EEB5F69D53A}" type="pres">
      <dgm:prSet presAssocID="{24175C2B-6AAE-46A9-99FC-899CF9D48F95}" presName="iconRect" presStyleLbl="node1" presStyleIdx="4" presStyleCnt="5"/>
      <dgm:spPr/>
    </dgm:pt>
    <dgm:pt modelId="{933459CC-92CD-406F-B924-159330A9995E}" type="pres">
      <dgm:prSet presAssocID="{24175C2B-6AAE-46A9-99FC-899CF9D48F95}" presName="spaceRect" presStyleCnt="0"/>
      <dgm:spPr/>
    </dgm:pt>
    <dgm:pt modelId="{C7F64758-B7DC-42F8-B67C-9CC5AB66648B}" type="pres">
      <dgm:prSet presAssocID="{24175C2B-6AAE-46A9-99FC-899CF9D48F95}" presName="parTx" presStyleLbl="revTx" presStyleIdx="4" presStyleCnt="5">
        <dgm:presLayoutVars>
          <dgm:chMax val="0"/>
          <dgm:chPref val="0"/>
        </dgm:presLayoutVars>
      </dgm:prSet>
      <dgm:spPr/>
    </dgm:pt>
  </dgm:ptLst>
  <dgm:cxnLst>
    <dgm:cxn modelId="{E0C3F309-A9AE-4CA8-B8EB-F1301D7F3D0B}" type="presOf" srcId="{24175C2B-6AAE-46A9-99FC-899CF9D48F95}" destId="{C7F64758-B7DC-42F8-B67C-9CC5AB66648B}" srcOrd="0" destOrd="0" presId="urn:microsoft.com/office/officeart/2018/2/layout/IconVerticalSolidList"/>
    <dgm:cxn modelId="{DA772D62-2FC8-481F-A61E-F266AA683C90}" srcId="{A901E607-E8C7-48F7-87B5-CFDD7762306A}" destId="{24175C2B-6AAE-46A9-99FC-899CF9D48F95}" srcOrd="4" destOrd="0" parTransId="{C4889665-7437-4274-8BEF-5D4698DC64A8}" sibTransId="{DC1853EF-E5C8-4E8F-83FF-29648AE43FA1}"/>
    <dgm:cxn modelId="{2068CC66-C536-435B-B7BA-5E7C12F8F2C4}" srcId="{A901E607-E8C7-48F7-87B5-CFDD7762306A}" destId="{45686AB8-1049-4323-9C08-FE134E963D8F}" srcOrd="2" destOrd="0" parTransId="{9380C56F-9D42-4340-9D52-B90E6E3A55B7}" sibTransId="{0CE9B8BF-4647-426D-8937-69F65A6EEA62}"/>
    <dgm:cxn modelId="{48962888-62B0-4CB4-9830-4DDD7BFF0A1E}" type="presOf" srcId="{45686AB8-1049-4323-9C08-FE134E963D8F}" destId="{AE8083AE-90C6-43DE-93BE-CA3CA069585E}" srcOrd="0" destOrd="0" presId="urn:microsoft.com/office/officeart/2018/2/layout/IconVerticalSolidList"/>
    <dgm:cxn modelId="{F3E8C791-9EE0-4BA6-A5C6-DF0D4474254F}" srcId="{A901E607-E8C7-48F7-87B5-CFDD7762306A}" destId="{4D1F40ED-F5A1-4943-82E9-876EE0398191}" srcOrd="3" destOrd="0" parTransId="{B1E55CA6-6151-41C4-BCFF-FF7349FE189B}" sibTransId="{26DEE6E1-0BCC-4DBA-853A-C8B3927F7E96}"/>
    <dgm:cxn modelId="{F187B895-DC0D-4D74-9D95-4D76FE489EFF}" type="presOf" srcId="{0F5547E7-649A-4AE9-9C98-9DEC4ADB7E48}" destId="{4D60280A-66EA-40B9-963F-34FB3FB6A0EC}" srcOrd="0" destOrd="0" presId="urn:microsoft.com/office/officeart/2018/2/layout/IconVerticalSolidList"/>
    <dgm:cxn modelId="{F909D0A3-9D7D-4DC9-8E13-AF0EDD8EAE25}" type="presOf" srcId="{A901E607-E8C7-48F7-87B5-CFDD7762306A}" destId="{9A531B6E-CD44-4A43-A4EB-DD84306AA2F3}" srcOrd="0" destOrd="0" presId="urn:microsoft.com/office/officeart/2018/2/layout/IconVerticalSolidList"/>
    <dgm:cxn modelId="{9363E6AA-497A-41A4-BA82-AE2830C3B7E9}" type="presOf" srcId="{D54A75F6-2370-4BEC-841B-867E21C9C665}" destId="{59C27CA8-55C1-4882-AEDA-213D1CD7ECF0}" srcOrd="0" destOrd="0" presId="urn:microsoft.com/office/officeart/2018/2/layout/IconVerticalSolidList"/>
    <dgm:cxn modelId="{0352E7B5-C4AD-41AF-BDDD-4DA73B1A351D}" srcId="{A901E607-E8C7-48F7-87B5-CFDD7762306A}" destId="{0F5547E7-649A-4AE9-9C98-9DEC4ADB7E48}" srcOrd="0" destOrd="0" parTransId="{4890A87A-96EB-45CA-879D-617F2AAA9CEB}" sibTransId="{778725E4-AFDD-43C5-B341-B169E13DA903}"/>
    <dgm:cxn modelId="{763CF3BB-AA08-4B5E-A103-DBAE0DA521F6}" srcId="{A901E607-E8C7-48F7-87B5-CFDD7762306A}" destId="{D54A75F6-2370-4BEC-841B-867E21C9C665}" srcOrd="1" destOrd="0" parTransId="{D51D9F1E-F66A-4EEF-91B3-5E8995A49A0A}" sibTransId="{6717AAEB-C347-44A6-9994-5EB01F9296DA}"/>
    <dgm:cxn modelId="{CE5F43F4-2BEF-4F09-B0DF-16EE42D93DEE}" type="presOf" srcId="{4D1F40ED-F5A1-4943-82E9-876EE0398191}" destId="{5E3677D2-3554-43A1-B262-B03C1943F6CD}" srcOrd="0" destOrd="0" presId="urn:microsoft.com/office/officeart/2018/2/layout/IconVerticalSolidList"/>
    <dgm:cxn modelId="{5481A49D-3208-4938-8618-2653B2AF2BEA}" type="presParOf" srcId="{9A531B6E-CD44-4A43-A4EB-DD84306AA2F3}" destId="{8BCD7191-5EBD-485F-BD42-FEA378983429}" srcOrd="0" destOrd="0" presId="urn:microsoft.com/office/officeart/2018/2/layout/IconVerticalSolidList"/>
    <dgm:cxn modelId="{389400DA-832C-47C6-BFDD-D718A8255865}" type="presParOf" srcId="{8BCD7191-5EBD-485F-BD42-FEA378983429}" destId="{53646D1B-F5DE-4451-B579-E3890929F9FA}" srcOrd="0" destOrd="0" presId="urn:microsoft.com/office/officeart/2018/2/layout/IconVerticalSolidList"/>
    <dgm:cxn modelId="{FA99A293-C2E7-4DBF-987E-0BCB45DF2B76}" type="presParOf" srcId="{8BCD7191-5EBD-485F-BD42-FEA378983429}" destId="{4B244ACC-653A-4DCC-985D-2271806606AF}" srcOrd="1" destOrd="0" presId="urn:microsoft.com/office/officeart/2018/2/layout/IconVerticalSolidList"/>
    <dgm:cxn modelId="{1AA9B276-F452-4EEC-A91F-A8432668ADDC}" type="presParOf" srcId="{8BCD7191-5EBD-485F-BD42-FEA378983429}" destId="{BAC82CD7-CAF7-49F4-A813-9C85016C6D82}" srcOrd="2" destOrd="0" presId="urn:microsoft.com/office/officeart/2018/2/layout/IconVerticalSolidList"/>
    <dgm:cxn modelId="{4560B542-A22D-4382-B93A-999A27BD1DF6}" type="presParOf" srcId="{8BCD7191-5EBD-485F-BD42-FEA378983429}" destId="{4D60280A-66EA-40B9-963F-34FB3FB6A0EC}" srcOrd="3" destOrd="0" presId="urn:microsoft.com/office/officeart/2018/2/layout/IconVerticalSolidList"/>
    <dgm:cxn modelId="{75757CE2-1B7B-42F4-B1C8-92A05540910C}" type="presParOf" srcId="{9A531B6E-CD44-4A43-A4EB-DD84306AA2F3}" destId="{40FC46BD-DA12-4BCA-A52C-F62FB8E94233}" srcOrd="1" destOrd="0" presId="urn:microsoft.com/office/officeart/2018/2/layout/IconVerticalSolidList"/>
    <dgm:cxn modelId="{E5DDE0E1-AA24-4684-A3CB-11D1BC1FE574}" type="presParOf" srcId="{9A531B6E-CD44-4A43-A4EB-DD84306AA2F3}" destId="{36DC9FBA-6F79-44DC-A8F5-22CED5595A55}" srcOrd="2" destOrd="0" presId="urn:microsoft.com/office/officeart/2018/2/layout/IconVerticalSolidList"/>
    <dgm:cxn modelId="{6C8BAEF7-3D33-4087-B5B4-DA285EDC5EB5}" type="presParOf" srcId="{36DC9FBA-6F79-44DC-A8F5-22CED5595A55}" destId="{4DD821BC-648C-41B2-B293-B0E14E0EEA34}" srcOrd="0" destOrd="0" presId="urn:microsoft.com/office/officeart/2018/2/layout/IconVerticalSolidList"/>
    <dgm:cxn modelId="{DAE6D132-718A-494F-A10F-4546DCDFEB62}" type="presParOf" srcId="{36DC9FBA-6F79-44DC-A8F5-22CED5595A55}" destId="{CDEAE2F5-9D0C-4F88-8DB8-672545204313}" srcOrd="1" destOrd="0" presId="urn:microsoft.com/office/officeart/2018/2/layout/IconVerticalSolidList"/>
    <dgm:cxn modelId="{0E15450A-DB0F-46E8-BBDE-742EA2F2E076}" type="presParOf" srcId="{36DC9FBA-6F79-44DC-A8F5-22CED5595A55}" destId="{CFADB71F-A323-4F8A-8CDA-551A0667926E}" srcOrd="2" destOrd="0" presId="urn:microsoft.com/office/officeart/2018/2/layout/IconVerticalSolidList"/>
    <dgm:cxn modelId="{C8018C3D-D812-4099-8C24-62CA9206FD61}" type="presParOf" srcId="{36DC9FBA-6F79-44DC-A8F5-22CED5595A55}" destId="{59C27CA8-55C1-4882-AEDA-213D1CD7ECF0}" srcOrd="3" destOrd="0" presId="urn:microsoft.com/office/officeart/2018/2/layout/IconVerticalSolidList"/>
    <dgm:cxn modelId="{F75D403C-5EF6-4B68-A397-2BFD3871A186}" type="presParOf" srcId="{9A531B6E-CD44-4A43-A4EB-DD84306AA2F3}" destId="{46579EA8-353F-4C8E-913D-E0BFE135BC04}" srcOrd="3" destOrd="0" presId="urn:microsoft.com/office/officeart/2018/2/layout/IconVerticalSolidList"/>
    <dgm:cxn modelId="{1ADF2661-D0D1-49DE-9BE8-0045C8C446CC}" type="presParOf" srcId="{9A531B6E-CD44-4A43-A4EB-DD84306AA2F3}" destId="{D55828D0-6E18-4674-BA9A-3C6ECF4C4339}" srcOrd="4" destOrd="0" presId="urn:microsoft.com/office/officeart/2018/2/layout/IconVerticalSolidList"/>
    <dgm:cxn modelId="{13EC1A2B-B0C2-4B34-BD29-F3860939E0B3}" type="presParOf" srcId="{D55828D0-6E18-4674-BA9A-3C6ECF4C4339}" destId="{0D476D38-BFAB-470E-8584-AE6E044C1686}" srcOrd="0" destOrd="0" presId="urn:microsoft.com/office/officeart/2018/2/layout/IconVerticalSolidList"/>
    <dgm:cxn modelId="{82510846-1073-4159-9142-55EDDE9D4A6F}" type="presParOf" srcId="{D55828D0-6E18-4674-BA9A-3C6ECF4C4339}" destId="{05EEFDE2-F83F-42BB-A004-00005BC7FADA}" srcOrd="1" destOrd="0" presId="urn:microsoft.com/office/officeart/2018/2/layout/IconVerticalSolidList"/>
    <dgm:cxn modelId="{7B939F77-8B74-4C92-A0D0-D32D6FE47A58}" type="presParOf" srcId="{D55828D0-6E18-4674-BA9A-3C6ECF4C4339}" destId="{5FD7F0EF-9D03-45F1-93B1-01136C1AA9C3}" srcOrd="2" destOrd="0" presId="urn:microsoft.com/office/officeart/2018/2/layout/IconVerticalSolidList"/>
    <dgm:cxn modelId="{03F1AC3E-C256-474F-86F1-5D9123AF355F}" type="presParOf" srcId="{D55828D0-6E18-4674-BA9A-3C6ECF4C4339}" destId="{AE8083AE-90C6-43DE-93BE-CA3CA069585E}" srcOrd="3" destOrd="0" presId="urn:microsoft.com/office/officeart/2018/2/layout/IconVerticalSolidList"/>
    <dgm:cxn modelId="{D67C9FA2-7599-4655-9639-5664AD5BCED0}" type="presParOf" srcId="{9A531B6E-CD44-4A43-A4EB-DD84306AA2F3}" destId="{5F588B7A-A7FE-4015-B3F5-698246F5C162}" srcOrd="5" destOrd="0" presId="urn:microsoft.com/office/officeart/2018/2/layout/IconVerticalSolidList"/>
    <dgm:cxn modelId="{BD8EE2F3-1778-4B69-A282-B9FE8A7B8A10}" type="presParOf" srcId="{9A531B6E-CD44-4A43-A4EB-DD84306AA2F3}" destId="{276C0161-25C1-43B4-87F4-F1CDB11F71A9}" srcOrd="6" destOrd="0" presId="urn:microsoft.com/office/officeart/2018/2/layout/IconVerticalSolidList"/>
    <dgm:cxn modelId="{0062557D-12AF-4016-B1E3-A4DE53E56F4A}" type="presParOf" srcId="{276C0161-25C1-43B4-87F4-F1CDB11F71A9}" destId="{C6384000-AD16-449D-8565-8F355022FD66}" srcOrd="0" destOrd="0" presId="urn:microsoft.com/office/officeart/2018/2/layout/IconVerticalSolidList"/>
    <dgm:cxn modelId="{2F9C73EC-CC38-40E5-AB56-5C373A009DC1}" type="presParOf" srcId="{276C0161-25C1-43B4-87F4-F1CDB11F71A9}" destId="{7DC860D1-8946-430B-B0B2-D0E45ADFF407}" srcOrd="1" destOrd="0" presId="urn:microsoft.com/office/officeart/2018/2/layout/IconVerticalSolidList"/>
    <dgm:cxn modelId="{831C0706-C780-4293-9E57-D30318DCEBC2}" type="presParOf" srcId="{276C0161-25C1-43B4-87F4-F1CDB11F71A9}" destId="{66269849-8851-41EF-9F54-79D4D6F8FBBF}" srcOrd="2" destOrd="0" presId="urn:microsoft.com/office/officeart/2018/2/layout/IconVerticalSolidList"/>
    <dgm:cxn modelId="{F0C61559-CE2E-4824-AA1B-3C51DB5244D4}" type="presParOf" srcId="{276C0161-25C1-43B4-87F4-F1CDB11F71A9}" destId="{5E3677D2-3554-43A1-B262-B03C1943F6CD}" srcOrd="3" destOrd="0" presId="urn:microsoft.com/office/officeart/2018/2/layout/IconVerticalSolidList"/>
    <dgm:cxn modelId="{1C39C72E-C867-4904-9C48-1961A41DE7DE}" type="presParOf" srcId="{9A531B6E-CD44-4A43-A4EB-DD84306AA2F3}" destId="{22388DD4-6B55-40BA-9AE4-45703CE552DF}" srcOrd="7" destOrd="0" presId="urn:microsoft.com/office/officeart/2018/2/layout/IconVerticalSolidList"/>
    <dgm:cxn modelId="{A1756029-1318-4B0C-9BC6-F81C2B947763}" type="presParOf" srcId="{9A531B6E-CD44-4A43-A4EB-DD84306AA2F3}" destId="{D9C20FE6-EDDE-4361-BCCE-7706E182978D}" srcOrd="8" destOrd="0" presId="urn:microsoft.com/office/officeart/2018/2/layout/IconVerticalSolidList"/>
    <dgm:cxn modelId="{77004247-8BA7-4750-B574-9F443AF778CF}" type="presParOf" srcId="{D9C20FE6-EDDE-4361-BCCE-7706E182978D}" destId="{D0C66F64-AE0C-4CFA-AE33-8B2D1832448D}" srcOrd="0" destOrd="0" presId="urn:microsoft.com/office/officeart/2018/2/layout/IconVerticalSolidList"/>
    <dgm:cxn modelId="{2831B7D3-DB65-45A9-9440-5AA9D5D3B404}" type="presParOf" srcId="{D9C20FE6-EDDE-4361-BCCE-7706E182978D}" destId="{266E45F1-D673-4ECD-914F-3EEB5F69D53A}" srcOrd="1" destOrd="0" presId="urn:microsoft.com/office/officeart/2018/2/layout/IconVerticalSolidList"/>
    <dgm:cxn modelId="{507B1C03-8CD5-433C-8480-D6838783EBCD}" type="presParOf" srcId="{D9C20FE6-EDDE-4361-BCCE-7706E182978D}" destId="{933459CC-92CD-406F-B924-159330A9995E}" srcOrd="2" destOrd="0" presId="urn:microsoft.com/office/officeart/2018/2/layout/IconVerticalSolidList"/>
    <dgm:cxn modelId="{CAFC04DD-E855-4B88-B017-941231C0F5D1}" type="presParOf" srcId="{D9C20FE6-EDDE-4361-BCCE-7706E182978D}" destId="{C7F64758-B7DC-42F8-B67C-9CC5AB6664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F53A74-C924-4B29-A5DC-1D7D66A897D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371ADD1-51BA-468E-A7E7-9A7CB6D1BD16}">
      <dgm:prSet/>
      <dgm:spPr/>
      <dgm:t>
        <a:bodyPr/>
        <a:lstStyle/>
        <a:p>
          <a:r>
            <a:rPr lang="en-US"/>
            <a:t>Systems analysts need a wide variety of specific skills</a:t>
          </a:r>
        </a:p>
      </dgm:t>
    </dgm:pt>
    <dgm:pt modelId="{3F18038B-6BE6-468A-8AA6-C3811090BD59}" type="parTrans" cxnId="{759A0713-88A2-4447-93EC-D350993FB8B8}">
      <dgm:prSet/>
      <dgm:spPr/>
      <dgm:t>
        <a:bodyPr/>
        <a:lstStyle/>
        <a:p>
          <a:endParaRPr lang="en-US"/>
        </a:p>
      </dgm:t>
    </dgm:pt>
    <dgm:pt modelId="{EBE69C13-BDF6-44AF-9E39-71D637C5C3D9}" type="sibTrans" cxnId="{759A0713-88A2-4447-93EC-D350993FB8B8}">
      <dgm:prSet/>
      <dgm:spPr/>
      <dgm:t>
        <a:bodyPr/>
        <a:lstStyle/>
        <a:p>
          <a:endParaRPr lang="en-US"/>
        </a:p>
      </dgm:t>
    </dgm:pt>
    <dgm:pt modelId="{C72DDB81-A585-4D75-B782-026DAD339339}">
      <dgm:prSet/>
      <dgm:spPr/>
      <dgm:t>
        <a:bodyPr/>
        <a:lstStyle/>
        <a:p>
          <a:r>
            <a:rPr lang="en-US"/>
            <a:t>First, they need to be able to understand how to build information systems, which requires quite a bit of technical knowledge</a:t>
          </a:r>
        </a:p>
      </dgm:t>
    </dgm:pt>
    <dgm:pt modelId="{9234C4CE-7715-490B-A914-05CAF254A3AF}" type="parTrans" cxnId="{E20FBAF4-6AE8-432F-8696-5F5021AE2DD0}">
      <dgm:prSet/>
      <dgm:spPr/>
      <dgm:t>
        <a:bodyPr/>
        <a:lstStyle/>
        <a:p>
          <a:endParaRPr lang="en-US"/>
        </a:p>
      </dgm:t>
    </dgm:pt>
    <dgm:pt modelId="{5ADA62B4-81F1-4988-AFE3-26CC1478C8C3}" type="sibTrans" cxnId="{E20FBAF4-6AE8-432F-8696-5F5021AE2DD0}">
      <dgm:prSet/>
      <dgm:spPr/>
      <dgm:t>
        <a:bodyPr/>
        <a:lstStyle/>
        <a:p>
          <a:endParaRPr lang="en-US"/>
        </a:p>
      </dgm:t>
    </dgm:pt>
    <dgm:pt modelId="{4AAE6825-1C52-4283-8765-B89230A0A9C2}">
      <dgm:prSet/>
      <dgm:spPr/>
      <dgm:t>
        <a:bodyPr/>
        <a:lstStyle/>
        <a:p>
          <a:r>
            <a:rPr lang="en-US" dirty="0"/>
            <a:t>Understand that people are the source of information about requirements, the </a:t>
          </a:r>
          <a:r>
            <a:rPr lang="en-US" dirty="0" err="1"/>
            <a:t>labour</a:t>
          </a:r>
          <a:r>
            <a:rPr lang="en-US" dirty="0"/>
            <a:t> that builds systems, and the ultimate users of the information system</a:t>
          </a:r>
        </a:p>
      </dgm:t>
    </dgm:pt>
    <dgm:pt modelId="{89E2EF13-6ADA-439A-A85E-DE77D339096D}" type="parTrans" cxnId="{5D5B4486-FF45-4991-853D-AD8C63434D6E}">
      <dgm:prSet/>
      <dgm:spPr/>
      <dgm:t>
        <a:bodyPr/>
        <a:lstStyle/>
        <a:p>
          <a:endParaRPr lang="en-US"/>
        </a:p>
      </dgm:t>
    </dgm:pt>
    <dgm:pt modelId="{F329CE99-7C5A-4B0D-BF84-9FAD248FFEE1}" type="sibTrans" cxnId="{5D5B4486-FF45-4991-853D-AD8C63434D6E}">
      <dgm:prSet/>
      <dgm:spPr/>
      <dgm:t>
        <a:bodyPr/>
        <a:lstStyle/>
        <a:p>
          <a:endParaRPr lang="en-US"/>
        </a:p>
      </dgm:t>
    </dgm:pt>
    <dgm:pt modelId="{C4738906-E973-4D99-9FDB-EBF086E28578}" type="pres">
      <dgm:prSet presAssocID="{40F53A74-C924-4B29-A5DC-1D7D66A897D3}" presName="Name0" presStyleCnt="0">
        <dgm:presLayoutVars>
          <dgm:dir/>
          <dgm:animLvl val="lvl"/>
          <dgm:resizeHandles val="exact"/>
        </dgm:presLayoutVars>
      </dgm:prSet>
      <dgm:spPr/>
    </dgm:pt>
    <dgm:pt modelId="{1486E0DE-6970-4C1A-94E0-A22DD6B61C9C}" type="pres">
      <dgm:prSet presAssocID="{4AAE6825-1C52-4283-8765-B89230A0A9C2}" presName="boxAndChildren" presStyleCnt="0"/>
      <dgm:spPr/>
    </dgm:pt>
    <dgm:pt modelId="{6C77A71C-54E2-4E97-A0BB-E18BBF1DB90D}" type="pres">
      <dgm:prSet presAssocID="{4AAE6825-1C52-4283-8765-B89230A0A9C2}" presName="parentTextBox" presStyleLbl="node1" presStyleIdx="0" presStyleCnt="3"/>
      <dgm:spPr/>
    </dgm:pt>
    <dgm:pt modelId="{EF1A3EF6-ADDE-477A-8235-7021A5B5E79C}" type="pres">
      <dgm:prSet presAssocID="{5ADA62B4-81F1-4988-AFE3-26CC1478C8C3}" presName="sp" presStyleCnt="0"/>
      <dgm:spPr/>
    </dgm:pt>
    <dgm:pt modelId="{2E3F1E85-C74E-450A-B9FE-5C41D942C78E}" type="pres">
      <dgm:prSet presAssocID="{C72DDB81-A585-4D75-B782-026DAD339339}" presName="arrowAndChildren" presStyleCnt="0"/>
      <dgm:spPr/>
    </dgm:pt>
    <dgm:pt modelId="{FEBD5E97-5127-4243-8AAC-7054095EBD00}" type="pres">
      <dgm:prSet presAssocID="{C72DDB81-A585-4D75-B782-026DAD339339}" presName="parentTextArrow" presStyleLbl="node1" presStyleIdx="1" presStyleCnt="3"/>
      <dgm:spPr/>
    </dgm:pt>
    <dgm:pt modelId="{E6894C2C-4FC0-432F-8034-DE55B8BA93E8}" type="pres">
      <dgm:prSet presAssocID="{EBE69C13-BDF6-44AF-9E39-71D637C5C3D9}" presName="sp" presStyleCnt="0"/>
      <dgm:spPr/>
    </dgm:pt>
    <dgm:pt modelId="{CE9AFC90-A599-4B7B-ACF4-95237E218BC4}" type="pres">
      <dgm:prSet presAssocID="{5371ADD1-51BA-468E-A7E7-9A7CB6D1BD16}" presName="arrowAndChildren" presStyleCnt="0"/>
      <dgm:spPr/>
    </dgm:pt>
    <dgm:pt modelId="{578D5300-0207-4E9F-AE7B-98C2A892B5E2}" type="pres">
      <dgm:prSet presAssocID="{5371ADD1-51BA-468E-A7E7-9A7CB6D1BD16}" presName="parentTextArrow" presStyleLbl="node1" presStyleIdx="2" presStyleCnt="3"/>
      <dgm:spPr/>
    </dgm:pt>
  </dgm:ptLst>
  <dgm:cxnLst>
    <dgm:cxn modelId="{5418D805-7C6A-4764-A251-3ED22917863A}" type="presOf" srcId="{5371ADD1-51BA-468E-A7E7-9A7CB6D1BD16}" destId="{578D5300-0207-4E9F-AE7B-98C2A892B5E2}" srcOrd="0" destOrd="0" presId="urn:microsoft.com/office/officeart/2005/8/layout/process4"/>
    <dgm:cxn modelId="{759A0713-88A2-4447-93EC-D350993FB8B8}" srcId="{40F53A74-C924-4B29-A5DC-1D7D66A897D3}" destId="{5371ADD1-51BA-468E-A7E7-9A7CB6D1BD16}" srcOrd="0" destOrd="0" parTransId="{3F18038B-6BE6-468A-8AA6-C3811090BD59}" sibTransId="{EBE69C13-BDF6-44AF-9E39-71D637C5C3D9}"/>
    <dgm:cxn modelId="{742EC780-141F-4DAA-A6D1-4E1F49106B10}" type="presOf" srcId="{C72DDB81-A585-4D75-B782-026DAD339339}" destId="{FEBD5E97-5127-4243-8AAC-7054095EBD00}" srcOrd="0" destOrd="0" presId="urn:microsoft.com/office/officeart/2005/8/layout/process4"/>
    <dgm:cxn modelId="{5D5B4486-FF45-4991-853D-AD8C63434D6E}" srcId="{40F53A74-C924-4B29-A5DC-1D7D66A897D3}" destId="{4AAE6825-1C52-4283-8765-B89230A0A9C2}" srcOrd="2" destOrd="0" parTransId="{89E2EF13-6ADA-439A-A85E-DE77D339096D}" sibTransId="{F329CE99-7C5A-4B0D-BF84-9FAD248FFEE1}"/>
    <dgm:cxn modelId="{8D7BC5BA-AC84-4B23-A17D-57BBF99FE6B0}" type="presOf" srcId="{4AAE6825-1C52-4283-8765-B89230A0A9C2}" destId="{6C77A71C-54E2-4E97-A0BB-E18BBF1DB90D}" srcOrd="0" destOrd="0" presId="urn:microsoft.com/office/officeart/2005/8/layout/process4"/>
    <dgm:cxn modelId="{B01060D1-D43D-42FD-A0CF-2E8BBE537A76}" type="presOf" srcId="{40F53A74-C924-4B29-A5DC-1D7D66A897D3}" destId="{C4738906-E973-4D99-9FDB-EBF086E28578}" srcOrd="0" destOrd="0" presId="urn:microsoft.com/office/officeart/2005/8/layout/process4"/>
    <dgm:cxn modelId="{E20FBAF4-6AE8-432F-8696-5F5021AE2DD0}" srcId="{40F53A74-C924-4B29-A5DC-1D7D66A897D3}" destId="{C72DDB81-A585-4D75-B782-026DAD339339}" srcOrd="1" destOrd="0" parTransId="{9234C4CE-7715-490B-A914-05CAF254A3AF}" sibTransId="{5ADA62B4-81F1-4988-AFE3-26CC1478C8C3}"/>
    <dgm:cxn modelId="{A400F8DC-F880-4C15-81FD-D094274F3B7E}" type="presParOf" srcId="{C4738906-E973-4D99-9FDB-EBF086E28578}" destId="{1486E0DE-6970-4C1A-94E0-A22DD6B61C9C}" srcOrd="0" destOrd="0" presId="urn:microsoft.com/office/officeart/2005/8/layout/process4"/>
    <dgm:cxn modelId="{5648312A-49C1-46BB-90B9-6C10B5AFB1FB}" type="presParOf" srcId="{1486E0DE-6970-4C1A-94E0-A22DD6B61C9C}" destId="{6C77A71C-54E2-4E97-A0BB-E18BBF1DB90D}" srcOrd="0" destOrd="0" presId="urn:microsoft.com/office/officeart/2005/8/layout/process4"/>
    <dgm:cxn modelId="{C0F7162E-F21D-4353-894D-92ED0E0CB589}" type="presParOf" srcId="{C4738906-E973-4D99-9FDB-EBF086E28578}" destId="{EF1A3EF6-ADDE-477A-8235-7021A5B5E79C}" srcOrd="1" destOrd="0" presId="urn:microsoft.com/office/officeart/2005/8/layout/process4"/>
    <dgm:cxn modelId="{9A4D1A46-0B63-4D7F-B07D-417364AB0116}" type="presParOf" srcId="{C4738906-E973-4D99-9FDB-EBF086E28578}" destId="{2E3F1E85-C74E-450A-B9FE-5C41D942C78E}" srcOrd="2" destOrd="0" presId="urn:microsoft.com/office/officeart/2005/8/layout/process4"/>
    <dgm:cxn modelId="{A7F6A54A-3277-4FFB-90CE-DD2BF50129CA}" type="presParOf" srcId="{2E3F1E85-C74E-450A-B9FE-5C41D942C78E}" destId="{FEBD5E97-5127-4243-8AAC-7054095EBD00}" srcOrd="0" destOrd="0" presId="urn:microsoft.com/office/officeart/2005/8/layout/process4"/>
    <dgm:cxn modelId="{B3C1D754-04AD-40E7-AF47-5FB8AA6A08F1}" type="presParOf" srcId="{C4738906-E973-4D99-9FDB-EBF086E28578}" destId="{E6894C2C-4FC0-432F-8034-DE55B8BA93E8}" srcOrd="3" destOrd="0" presId="urn:microsoft.com/office/officeart/2005/8/layout/process4"/>
    <dgm:cxn modelId="{A5174D18-FEEE-404B-B07E-F65075B7BE21}" type="presParOf" srcId="{C4738906-E973-4D99-9FDB-EBF086E28578}" destId="{CE9AFC90-A599-4B7B-ACF4-95237E218BC4}" srcOrd="4" destOrd="0" presId="urn:microsoft.com/office/officeart/2005/8/layout/process4"/>
    <dgm:cxn modelId="{D3790DF1-1C8A-4BE4-9FF4-2AF6F76E9D1E}" type="presParOf" srcId="{CE9AFC90-A599-4B7B-ACF4-95237E218BC4}" destId="{578D5300-0207-4E9F-AE7B-98C2A892B5E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3E3092-BC4B-4EF1-86D2-71AAC05176E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094FC16-A7E2-49F6-AC54-1A4104A72189}">
      <dgm:prSet custT="1"/>
      <dgm:spPr/>
      <dgm:t>
        <a:bodyPr/>
        <a:lstStyle/>
        <a:p>
          <a:r>
            <a:rPr lang="en-US" sz="1800"/>
            <a:t>Computers and how they work</a:t>
          </a:r>
        </a:p>
      </dgm:t>
    </dgm:pt>
    <dgm:pt modelId="{0E166B08-8EC1-4EB5-8CA4-E8B65E49AC81}" type="parTrans" cxnId="{16A1BEA2-4D08-4113-8C87-511C19F33617}">
      <dgm:prSet/>
      <dgm:spPr/>
      <dgm:t>
        <a:bodyPr/>
        <a:lstStyle/>
        <a:p>
          <a:endParaRPr lang="en-US" sz="1800"/>
        </a:p>
      </dgm:t>
    </dgm:pt>
    <dgm:pt modelId="{E5575BED-9648-4119-9998-C4AE6DB68117}" type="sibTrans" cxnId="{16A1BEA2-4D08-4113-8C87-511C19F33617}">
      <dgm:prSet/>
      <dgm:spPr/>
      <dgm:t>
        <a:bodyPr/>
        <a:lstStyle/>
        <a:p>
          <a:endParaRPr lang="en-US" sz="1800"/>
        </a:p>
      </dgm:t>
    </dgm:pt>
    <dgm:pt modelId="{4F1F31EA-1E4A-46D6-BE60-F2B154160935}">
      <dgm:prSet custT="1"/>
      <dgm:spPr/>
      <dgm:t>
        <a:bodyPr/>
        <a:lstStyle/>
        <a:p>
          <a:r>
            <a:rPr lang="en-US" sz="1800"/>
            <a:t>File, database, and storage hardware and software</a:t>
          </a:r>
        </a:p>
      </dgm:t>
    </dgm:pt>
    <dgm:pt modelId="{77BC7B6A-1878-4B44-8BE9-49F3D936DB63}" type="parTrans" cxnId="{CAC03DCB-0582-4367-B212-0234710AD758}">
      <dgm:prSet/>
      <dgm:spPr/>
      <dgm:t>
        <a:bodyPr/>
        <a:lstStyle/>
        <a:p>
          <a:endParaRPr lang="en-US" sz="1800"/>
        </a:p>
      </dgm:t>
    </dgm:pt>
    <dgm:pt modelId="{71090AB8-E181-4FC9-AB2B-BDBBDC9111FD}" type="sibTrans" cxnId="{CAC03DCB-0582-4367-B212-0234710AD758}">
      <dgm:prSet/>
      <dgm:spPr/>
      <dgm:t>
        <a:bodyPr/>
        <a:lstStyle/>
        <a:p>
          <a:endParaRPr lang="en-US" sz="1800"/>
        </a:p>
      </dgm:t>
    </dgm:pt>
    <dgm:pt modelId="{E67055F7-D316-40B1-BD44-A248AA7F4131}">
      <dgm:prSet custT="1"/>
      <dgm:spPr/>
      <dgm:t>
        <a:bodyPr/>
        <a:lstStyle/>
        <a:p>
          <a:r>
            <a:rPr lang="en-US" sz="1800" dirty="0"/>
            <a:t>Input and output hardware and software</a:t>
          </a:r>
        </a:p>
      </dgm:t>
    </dgm:pt>
    <dgm:pt modelId="{2F47630A-E833-461E-B6A1-10F87730EF42}" type="parTrans" cxnId="{0A951D7D-7D0A-4B34-A94F-311B29F8AC30}">
      <dgm:prSet/>
      <dgm:spPr/>
      <dgm:t>
        <a:bodyPr/>
        <a:lstStyle/>
        <a:p>
          <a:endParaRPr lang="en-US" sz="1800"/>
        </a:p>
      </dgm:t>
    </dgm:pt>
    <dgm:pt modelId="{BF5CA7C1-D012-4C7C-B2CA-21A32FE07A6E}" type="sibTrans" cxnId="{0A951D7D-7D0A-4B34-A94F-311B29F8AC30}">
      <dgm:prSet/>
      <dgm:spPr/>
      <dgm:t>
        <a:bodyPr/>
        <a:lstStyle/>
        <a:p>
          <a:endParaRPr lang="en-US" sz="1800"/>
        </a:p>
      </dgm:t>
    </dgm:pt>
    <dgm:pt modelId="{DEC96C3F-65C9-4E10-A8AC-8D96C39B4D4A}">
      <dgm:prSet custT="1"/>
      <dgm:spPr/>
      <dgm:t>
        <a:bodyPr/>
        <a:lstStyle/>
        <a:p>
          <a:r>
            <a:rPr lang="en-US" sz="1800"/>
            <a:t>Computer networks and protocols</a:t>
          </a:r>
        </a:p>
      </dgm:t>
    </dgm:pt>
    <dgm:pt modelId="{AFC1A3F5-B4DB-496F-A46C-44B64713CCC7}" type="parTrans" cxnId="{35B20FED-1512-4497-A1E6-F927416BFE57}">
      <dgm:prSet/>
      <dgm:spPr/>
      <dgm:t>
        <a:bodyPr/>
        <a:lstStyle/>
        <a:p>
          <a:endParaRPr lang="en-US" sz="1800"/>
        </a:p>
      </dgm:t>
    </dgm:pt>
    <dgm:pt modelId="{EC0F4037-76A6-4BD3-A343-E7384EE632B1}" type="sibTrans" cxnId="{35B20FED-1512-4497-A1E6-F927416BFE57}">
      <dgm:prSet/>
      <dgm:spPr/>
      <dgm:t>
        <a:bodyPr/>
        <a:lstStyle/>
        <a:p>
          <a:endParaRPr lang="en-US" sz="1800"/>
        </a:p>
      </dgm:t>
    </dgm:pt>
    <dgm:pt modelId="{67B6C1D6-1FC8-405C-8901-EF840B0B03D1}">
      <dgm:prSet custT="1"/>
      <dgm:spPr/>
      <dgm:t>
        <a:bodyPr/>
        <a:lstStyle/>
        <a:p>
          <a:r>
            <a:rPr lang="en-US" sz="1800"/>
            <a:t>Programming languages, operating systems, and utilities</a:t>
          </a:r>
        </a:p>
      </dgm:t>
    </dgm:pt>
    <dgm:pt modelId="{207C3161-7A9A-4208-AF03-9EB875828D0F}" type="parTrans" cxnId="{9727A300-3332-423C-B523-004BDFE7DB7A}">
      <dgm:prSet/>
      <dgm:spPr/>
      <dgm:t>
        <a:bodyPr/>
        <a:lstStyle/>
        <a:p>
          <a:endParaRPr lang="en-US" sz="1800"/>
        </a:p>
      </dgm:t>
    </dgm:pt>
    <dgm:pt modelId="{127116E0-F2B8-471D-87D0-AC77A268A356}" type="sibTrans" cxnId="{9727A300-3332-423C-B523-004BDFE7DB7A}">
      <dgm:prSet/>
      <dgm:spPr/>
      <dgm:t>
        <a:bodyPr/>
        <a:lstStyle/>
        <a:p>
          <a:endParaRPr lang="en-US" sz="1800"/>
        </a:p>
      </dgm:t>
    </dgm:pt>
    <dgm:pt modelId="{3BEEE26F-6C51-40C9-853D-A24DC53146AD}">
      <dgm:prSet custT="1"/>
      <dgm:spPr/>
      <dgm:t>
        <a:bodyPr/>
        <a:lstStyle/>
        <a:p>
          <a:r>
            <a:rPr lang="en-US" sz="1800" dirty="0"/>
            <a:t>Communication and collaboration technology such as digital telephones, videoconferencing, and Web-based document management systems</a:t>
          </a:r>
        </a:p>
      </dgm:t>
    </dgm:pt>
    <dgm:pt modelId="{684F2929-2B56-4495-A865-A4A03F89AFA1}" type="parTrans" cxnId="{87B7CD73-02B1-40E9-A6A3-8FE65BE8F5E0}">
      <dgm:prSet/>
      <dgm:spPr/>
      <dgm:t>
        <a:bodyPr/>
        <a:lstStyle/>
        <a:p>
          <a:endParaRPr lang="en-US" sz="1800"/>
        </a:p>
      </dgm:t>
    </dgm:pt>
    <dgm:pt modelId="{3BC0D39F-C835-4D38-B5D1-3C3B54D73064}" type="sibTrans" cxnId="{87B7CD73-02B1-40E9-A6A3-8FE65BE8F5E0}">
      <dgm:prSet/>
      <dgm:spPr/>
      <dgm:t>
        <a:bodyPr/>
        <a:lstStyle/>
        <a:p>
          <a:endParaRPr lang="en-US" sz="1800"/>
        </a:p>
      </dgm:t>
    </dgm:pt>
    <dgm:pt modelId="{3DF6B0F9-FBFD-41B7-B556-7B80900C531C}" type="pres">
      <dgm:prSet presAssocID="{B03E3092-BC4B-4EF1-86D2-71AAC05176EB}" presName="diagram" presStyleCnt="0">
        <dgm:presLayoutVars>
          <dgm:dir/>
          <dgm:resizeHandles val="exact"/>
        </dgm:presLayoutVars>
      </dgm:prSet>
      <dgm:spPr/>
    </dgm:pt>
    <dgm:pt modelId="{A560F90E-3159-4E0E-91B2-5908750760F1}" type="pres">
      <dgm:prSet presAssocID="{D094FC16-A7E2-49F6-AC54-1A4104A72189}" presName="node" presStyleLbl="node1" presStyleIdx="0" presStyleCnt="6">
        <dgm:presLayoutVars>
          <dgm:bulletEnabled val="1"/>
        </dgm:presLayoutVars>
      </dgm:prSet>
      <dgm:spPr/>
    </dgm:pt>
    <dgm:pt modelId="{49C82DD7-2095-456A-A5F0-C31A085AC842}" type="pres">
      <dgm:prSet presAssocID="{E5575BED-9648-4119-9998-C4AE6DB68117}" presName="sibTrans" presStyleCnt="0"/>
      <dgm:spPr/>
    </dgm:pt>
    <dgm:pt modelId="{F8CC4834-9FDF-4913-8FF9-743B72D2064E}" type="pres">
      <dgm:prSet presAssocID="{4F1F31EA-1E4A-46D6-BE60-F2B154160935}" presName="node" presStyleLbl="node1" presStyleIdx="1" presStyleCnt="6">
        <dgm:presLayoutVars>
          <dgm:bulletEnabled val="1"/>
        </dgm:presLayoutVars>
      </dgm:prSet>
      <dgm:spPr/>
    </dgm:pt>
    <dgm:pt modelId="{AE54E0E4-0268-4E9C-A9C0-B47B25F7868B}" type="pres">
      <dgm:prSet presAssocID="{71090AB8-E181-4FC9-AB2B-BDBBDC9111FD}" presName="sibTrans" presStyleCnt="0"/>
      <dgm:spPr/>
    </dgm:pt>
    <dgm:pt modelId="{782750AD-1E7B-4B3F-89B9-FCB4D32CB0F2}" type="pres">
      <dgm:prSet presAssocID="{E67055F7-D316-40B1-BD44-A248AA7F4131}" presName="node" presStyleLbl="node1" presStyleIdx="2" presStyleCnt="6">
        <dgm:presLayoutVars>
          <dgm:bulletEnabled val="1"/>
        </dgm:presLayoutVars>
      </dgm:prSet>
      <dgm:spPr/>
    </dgm:pt>
    <dgm:pt modelId="{D083C0F1-96AC-4916-B784-908C5B5682F2}" type="pres">
      <dgm:prSet presAssocID="{BF5CA7C1-D012-4C7C-B2CA-21A32FE07A6E}" presName="sibTrans" presStyleCnt="0"/>
      <dgm:spPr/>
    </dgm:pt>
    <dgm:pt modelId="{57E2AFCB-AAB7-48FF-8C11-5791D5C5DF3E}" type="pres">
      <dgm:prSet presAssocID="{DEC96C3F-65C9-4E10-A8AC-8D96C39B4D4A}" presName="node" presStyleLbl="node1" presStyleIdx="3" presStyleCnt="6">
        <dgm:presLayoutVars>
          <dgm:bulletEnabled val="1"/>
        </dgm:presLayoutVars>
      </dgm:prSet>
      <dgm:spPr/>
    </dgm:pt>
    <dgm:pt modelId="{32F0C233-C885-4D3F-B88E-D6B651D77219}" type="pres">
      <dgm:prSet presAssocID="{EC0F4037-76A6-4BD3-A343-E7384EE632B1}" presName="sibTrans" presStyleCnt="0"/>
      <dgm:spPr/>
    </dgm:pt>
    <dgm:pt modelId="{DDBA7C07-886E-4801-946B-E1C96CE7F303}" type="pres">
      <dgm:prSet presAssocID="{67B6C1D6-1FC8-405C-8901-EF840B0B03D1}" presName="node" presStyleLbl="node1" presStyleIdx="4" presStyleCnt="6">
        <dgm:presLayoutVars>
          <dgm:bulletEnabled val="1"/>
        </dgm:presLayoutVars>
      </dgm:prSet>
      <dgm:spPr/>
    </dgm:pt>
    <dgm:pt modelId="{65B4A2D2-F6F4-4FAA-A7A1-3D74895A4D49}" type="pres">
      <dgm:prSet presAssocID="{127116E0-F2B8-471D-87D0-AC77A268A356}" presName="sibTrans" presStyleCnt="0"/>
      <dgm:spPr/>
    </dgm:pt>
    <dgm:pt modelId="{A327FD02-24EA-4545-BF3B-0DD028EF276F}" type="pres">
      <dgm:prSet presAssocID="{3BEEE26F-6C51-40C9-853D-A24DC53146AD}" presName="node" presStyleLbl="node1" presStyleIdx="5" presStyleCnt="6" custScaleY="145308">
        <dgm:presLayoutVars>
          <dgm:bulletEnabled val="1"/>
        </dgm:presLayoutVars>
      </dgm:prSet>
      <dgm:spPr/>
    </dgm:pt>
  </dgm:ptLst>
  <dgm:cxnLst>
    <dgm:cxn modelId="{9727A300-3332-423C-B523-004BDFE7DB7A}" srcId="{B03E3092-BC4B-4EF1-86D2-71AAC05176EB}" destId="{67B6C1D6-1FC8-405C-8901-EF840B0B03D1}" srcOrd="4" destOrd="0" parTransId="{207C3161-7A9A-4208-AF03-9EB875828D0F}" sibTransId="{127116E0-F2B8-471D-87D0-AC77A268A356}"/>
    <dgm:cxn modelId="{2DBE0E5C-9764-41F7-86B2-D79AB66D96D3}" type="presOf" srcId="{D094FC16-A7E2-49F6-AC54-1A4104A72189}" destId="{A560F90E-3159-4E0E-91B2-5908750760F1}" srcOrd="0" destOrd="0" presId="urn:microsoft.com/office/officeart/2005/8/layout/default"/>
    <dgm:cxn modelId="{73423960-1E76-4850-A3C4-0A4AFF94A73B}" type="presOf" srcId="{DEC96C3F-65C9-4E10-A8AC-8D96C39B4D4A}" destId="{57E2AFCB-AAB7-48FF-8C11-5791D5C5DF3E}" srcOrd="0" destOrd="0" presId="urn:microsoft.com/office/officeart/2005/8/layout/default"/>
    <dgm:cxn modelId="{B51B8B68-109C-4789-BB85-2ADC687DE067}" type="presOf" srcId="{67B6C1D6-1FC8-405C-8901-EF840B0B03D1}" destId="{DDBA7C07-886E-4801-946B-E1C96CE7F303}" srcOrd="0" destOrd="0" presId="urn:microsoft.com/office/officeart/2005/8/layout/default"/>
    <dgm:cxn modelId="{87B7CD73-02B1-40E9-A6A3-8FE65BE8F5E0}" srcId="{B03E3092-BC4B-4EF1-86D2-71AAC05176EB}" destId="{3BEEE26F-6C51-40C9-853D-A24DC53146AD}" srcOrd="5" destOrd="0" parTransId="{684F2929-2B56-4495-A865-A4A03F89AFA1}" sibTransId="{3BC0D39F-C835-4D38-B5D1-3C3B54D73064}"/>
    <dgm:cxn modelId="{0A951D7D-7D0A-4B34-A94F-311B29F8AC30}" srcId="{B03E3092-BC4B-4EF1-86D2-71AAC05176EB}" destId="{E67055F7-D316-40B1-BD44-A248AA7F4131}" srcOrd="2" destOrd="0" parTransId="{2F47630A-E833-461E-B6A1-10F87730EF42}" sibTransId="{BF5CA7C1-D012-4C7C-B2CA-21A32FE07A6E}"/>
    <dgm:cxn modelId="{0A34E480-9AED-4C48-9697-FE06CD7056B8}" type="presOf" srcId="{B03E3092-BC4B-4EF1-86D2-71AAC05176EB}" destId="{3DF6B0F9-FBFD-41B7-B556-7B80900C531C}" srcOrd="0" destOrd="0" presId="urn:microsoft.com/office/officeart/2005/8/layout/default"/>
    <dgm:cxn modelId="{2A6B8693-5137-4AB1-A531-97177A69120E}" type="presOf" srcId="{4F1F31EA-1E4A-46D6-BE60-F2B154160935}" destId="{F8CC4834-9FDF-4913-8FF9-743B72D2064E}" srcOrd="0" destOrd="0" presId="urn:microsoft.com/office/officeart/2005/8/layout/default"/>
    <dgm:cxn modelId="{32945EA1-21C6-450C-A7D7-6480B2C7E473}" type="presOf" srcId="{3BEEE26F-6C51-40C9-853D-A24DC53146AD}" destId="{A327FD02-24EA-4545-BF3B-0DD028EF276F}" srcOrd="0" destOrd="0" presId="urn:microsoft.com/office/officeart/2005/8/layout/default"/>
    <dgm:cxn modelId="{337E61A2-F140-45CB-BE4F-C893575971FC}" type="presOf" srcId="{E67055F7-D316-40B1-BD44-A248AA7F4131}" destId="{782750AD-1E7B-4B3F-89B9-FCB4D32CB0F2}" srcOrd="0" destOrd="0" presId="urn:microsoft.com/office/officeart/2005/8/layout/default"/>
    <dgm:cxn modelId="{16A1BEA2-4D08-4113-8C87-511C19F33617}" srcId="{B03E3092-BC4B-4EF1-86D2-71AAC05176EB}" destId="{D094FC16-A7E2-49F6-AC54-1A4104A72189}" srcOrd="0" destOrd="0" parTransId="{0E166B08-8EC1-4EB5-8CA4-E8B65E49AC81}" sibTransId="{E5575BED-9648-4119-9998-C4AE6DB68117}"/>
    <dgm:cxn modelId="{CAC03DCB-0582-4367-B212-0234710AD758}" srcId="{B03E3092-BC4B-4EF1-86D2-71AAC05176EB}" destId="{4F1F31EA-1E4A-46D6-BE60-F2B154160935}" srcOrd="1" destOrd="0" parTransId="{77BC7B6A-1878-4B44-8BE9-49F3D936DB63}" sibTransId="{71090AB8-E181-4FC9-AB2B-BDBBDC9111FD}"/>
    <dgm:cxn modelId="{35B20FED-1512-4497-A1E6-F927416BFE57}" srcId="{B03E3092-BC4B-4EF1-86D2-71AAC05176EB}" destId="{DEC96C3F-65C9-4E10-A8AC-8D96C39B4D4A}" srcOrd="3" destOrd="0" parTransId="{AFC1A3F5-B4DB-496F-A46C-44B64713CCC7}" sibTransId="{EC0F4037-76A6-4BD3-A343-E7384EE632B1}"/>
    <dgm:cxn modelId="{3570F052-A8A9-47ED-BB3E-D7234EF6EFCB}" type="presParOf" srcId="{3DF6B0F9-FBFD-41B7-B556-7B80900C531C}" destId="{A560F90E-3159-4E0E-91B2-5908750760F1}" srcOrd="0" destOrd="0" presId="urn:microsoft.com/office/officeart/2005/8/layout/default"/>
    <dgm:cxn modelId="{42B12D42-BD80-4025-9ED5-8AEBFC0D032F}" type="presParOf" srcId="{3DF6B0F9-FBFD-41B7-B556-7B80900C531C}" destId="{49C82DD7-2095-456A-A5F0-C31A085AC842}" srcOrd="1" destOrd="0" presId="urn:microsoft.com/office/officeart/2005/8/layout/default"/>
    <dgm:cxn modelId="{6516524D-707D-4E42-9BF0-C96347CB6C3E}" type="presParOf" srcId="{3DF6B0F9-FBFD-41B7-B556-7B80900C531C}" destId="{F8CC4834-9FDF-4913-8FF9-743B72D2064E}" srcOrd="2" destOrd="0" presId="urn:microsoft.com/office/officeart/2005/8/layout/default"/>
    <dgm:cxn modelId="{DB316807-2ABE-4F5E-A7D0-4CF4D1D2DA9B}" type="presParOf" srcId="{3DF6B0F9-FBFD-41B7-B556-7B80900C531C}" destId="{AE54E0E4-0268-4E9C-A9C0-B47B25F7868B}" srcOrd="3" destOrd="0" presId="urn:microsoft.com/office/officeart/2005/8/layout/default"/>
    <dgm:cxn modelId="{C8A4090D-9530-4A34-9319-CBB6C0861CFE}" type="presParOf" srcId="{3DF6B0F9-FBFD-41B7-B556-7B80900C531C}" destId="{782750AD-1E7B-4B3F-89B9-FCB4D32CB0F2}" srcOrd="4" destOrd="0" presId="urn:microsoft.com/office/officeart/2005/8/layout/default"/>
    <dgm:cxn modelId="{07551557-F78C-440F-99BD-0BF72D316997}" type="presParOf" srcId="{3DF6B0F9-FBFD-41B7-B556-7B80900C531C}" destId="{D083C0F1-96AC-4916-B784-908C5B5682F2}" srcOrd="5" destOrd="0" presId="urn:microsoft.com/office/officeart/2005/8/layout/default"/>
    <dgm:cxn modelId="{B7EF6091-7613-4C2F-B5BA-D579BDFAAB3D}" type="presParOf" srcId="{3DF6B0F9-FBFD-41B7-B556-7B80900C531C}" destId="{57E2AFCB-AAB7-48FF-8C11-5791D5C5DF3E}" srcOrd="6" destOrd="0" presId="urn:microsoft.com/office/officeart/2005/8/layout/default"/>
    <dgm:cxn modelId="{DDCC9D36-B4FB-4BC8-9A5D-2734E65E2327}" type="presParOf" srcId="{3DF6B0F9-FBFD-41B7-B556-7B80900C531C}" destId="{32F0C233-C885-4D3F-B88E-D6B651D77219}" srcOrd="7" destOrd="0" presId="urn:microsoft.com/office/officeart/2005/8/layout/default"/>
    <dgm:cxn modelId="{7B9F97D8-C6B6-425B-B988-B6A4D9F6C0AF}" type="presParOf" srcId="{3DF6B0F9-FBFD-41B7-B556-7B80900C531C}" destId="{DDBA7C07-886E-4801-946B-E1C96CE7F303}" srcOrd="8" destOrd="0" presId="urn:microsoft.com/office/officeart/2005/8/layout/default"/>
    <dgm:cxn modelId="{A89456B4-9345-48F0-9589-2708911DA8AA}" type="presParOf" srcId="{3DF6B0F9-FBFD-41B7-B556-7B80900C531C}" destId="{65B4A2D2-F6F4-4FAA-A7A1-3D74895A4D49}" srcOrd="9" destOrd="0" presId="urn:microsoft.com/office/officeart/2005/8/layout/default"/>
    <dgm:cxn modelId="{67DFDA91-D58C-4FA8-82C4-9FE1C45A2D40}" type="presParOf" srcId="{3DF6B0F9-FBFD-41B7-B556-7B80900C531C}" destId="{A327FD02-24EA-4545-BF3B-0DD028EF276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75BD295-4331-4230-9797-CD20F1E25B9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CA557A7-10C1-4C7B-9156-8959912CF1D2}">
      <dgm:prSet custT="1"/>
      <dgm:spPr/>
      <dgm:t>
        <a:bodyPr/>
        <a:lstStyle/>
        <a:p>
          <a:r>
            <a:rPr lang="en-US" sz="1600" dirty="0"/>
            <a:t>Software packages such as Intuit QuickBooks, Microsoft Access, and Adobe Dreamweaver that can be used to implement small systems or develop subsystems</a:t>
          </a:r>
        </a:p>
      </dgm:t>
    </dgm:pt>
    <dgm:pt modelId="{B0082549-6C45-428D-9CC8-8641BEB9F0DC}" type="parTrans" cxnId="{4E375591-0FB3-4899-BE11-7D9F59EC9D74}">
      <dgm:prSet/>
      <dgm:spPr/>
      <dgm:t>
        <a:bodyPr/>
        <a:lstStyle/>
        <a:p>
          <a:endParaRPr lang="en-US" sz="1600"/>
        </a:p>
      </dgm:t>
    </dgm:pt>
    <dgm:pt modelId="{D83104FE-9CAA-469E-8934-7493C5F5D9E0}" type="sibTrans" cxnId="{4E375591-0FB3-4899-BE11-7D9F59EC9D74}">
      <dgm:prSet/>
      <dgm:spPr/>
      <dgm:t>
        <a:bodyPr/>
        <a:lstStyle/>
        <a:p>
          <a:endParaRPr lang="en-US" sz="1600"/>
        </a:p>
      </dgm:t>
    </dgm:pt>
    <dgm:pt modelId="{B8728A72-A9C9-45F5-906A-6343D81443A9}">
      <dgm:prSet custT="1"/>
      <dgm:spPr/>
      <dgm:t>
        <a:bodyPr/>
        <a:lstStyle/>
        <a:p>
          <a:r>
            <a:rPr lang="en-US" sz="1600" dirty="0"/>
            <a:t>Integrated development environments such as Oracle JDeveloper and Microsoft Visual Studio that support program development, database design, software testing, and system deployment</a:t>
          </a:r>
        </a:p>
      </dgm:t>
    </dgm:pt>
    <dgm:pt modelId="{64C1729B-A912-49C4-BB47-015C10929928}" type="parTrans" cxnId="{EB66ACB4-7A6E-402B-889A-76C73EDF1768}">
      <dgm:prSet/>
      <dgm:spPr/>
      <dgm:t>
        <a:bodyPr/>
        <a:lstStyle/>
        <a:p>
          <a:endParaRPr lang="en-US" sz="1600"/>
        </a:p>
      </dgm:t>
    </dgm:pt>
    <dgm:pt modelId="{A9D63BF6-FA2D-4DCC-9F24-ACB501383A60}" type="sibTrans" cxnId="{EB66ACB4-7A6E-402B-889A-76C73EDF1768}">
      <dgm:prSet/>
      <dgm:spPr/>
      <dgm:t>
        <a:bodyPr/>
        <a:lstStyle/>
        <a:p>
          <a:endParaRPr lang="en-US" sz="1600"/>
        </a:p>
      </dgm:t>
    </dgm:pt>
    <dgm:pt modelId="{F39A7816-3CB8-4643-BFA6-23BCC2F51C55}">
      <dgm:prSet custT="1"/>
      <dgm:spPr/>
      <dgm:t>
        <a:bodyPr/>
        <a:lstStyle/>
        <a:p>
          <a:r>
            <a:rPr lang="en-US" sz="1600" dirty="0"/>
            <a:t>Computer-aided visual modelling tools, such as Visible Analyst that help analysts create, store, modify, and manage system specifications and sometimes generate programs, databases, Web-based interfaces, and other software components</a:t>
          </a:r>
        </a:p>
      </dgm:t>
    </dgm:pt>
    <dgm:pt modelId="{6FE08AE8-B79F-4298-8DC7-59CB0593097D}" type="parTrans" cxnId="{AE17E917-2060-4056-B388-55228387E29C}">
      <dgm:prSet/>
      <dgm:spPr/>
      <dgm:t>
        <a:bodyPr/>
        <a:lstStyle/>
        <a:p>
          <a:endParaRPr lang="en-US" sz="1600"/>
        </a:p>
      </dgm:t>
    </dgm:pt>
    <dgm:pt modelId="{9E536FFF-25F1-46CB-8470-EEEA87CDBC5D}" type="sibTrans" cxnId="{AE17E917-2060-4056-B388-55228387E29C}">
      <dgm:prSet/>
      <dgm:spPr/>
      <dgm:t>
        <a:bodyPr/>
        <a:lstStyle/>
        <a:p>
          <a:endParaRPr lang="en-US" sz="1600"/>
        </a:p>
      </dgm:t>
    </dgm:pt>
    <dgm:pt modelId="{2E8C2832-F779-4DDA-90F6-6E9ED67DB7DE}">
      <dgm:prSet custT="1"/>
      <dgm:spPr/>
      <dgm:t>
        <a:bodyPr/>
        <a:lstStyle/>
        <a:p>
          <a:r>
            <a:rPr lang="en-US" sz="1600" dirty="0"/>
            <a:t>Automated testing tools, configuration management tools, software library management tools, documentation support tools, project management tools, and so on</a:t>
          </a:r>
        </a:p>
      </dgm:t>
    </dgm:pt>
    <dgm:pt modelId="{A38CA253-613A-40B0-B35E-9F1099EDA831}" type="parTrans" cxnId="{D4533FD8-1F62-4D52-9AF7-78555789255A}">
      <dgm:prSet/>
      <dgm:spPr/>
      <dgm:t>
        <a:bodyPr/>
        <a:lstStyle/>
        <a:p>
          <a:endParaRPr lang="en-US" sz="1600"/>
        </a:p>
      </dgm:t>
    </dgm:pt>
    <dgm:pt modelId="{C5B90C60-BE68-4367-9E1B-E9E4B7FEEC9E}" type="sibTrans" cxnId="{D4533FD8-1F62-4D52-9AF7-78555789255A}">
      <dgm:prSet/>
      <dgm:spPr/>
      <dgm:t>
        <a:bodyPr/>
        <a:lstStyle/>
        <a:p>
          <a:endParaRPr lang="en-US" sz="1600"/>
        </a:p>
      </dgm:t>
    </dgm:pt>
    <dgm:pt modelId="{871BA109-2E6D-4D88-9382-AACEF91E9A40}" type="pres">
      <dgm:prSet presAssocID="{775BD295-4331-4230-9797-CD20F1E25B9E}" presName="diagram" presStyleCnt="0">
        <dgm:presLayoutVars>
          <dgm:dir/>
          <dgm:resizeHandles val="exact"/>
        </dgm:presLayoutVars>
      </dgm:prSet>
      <dgm:spPr/>
    </dgm:pt>
    <dgm:pt modelId="{105B3B5E-CBB5-4488-BFD3-D6CBCFC0B739}" type="pres">
      <dgm:prSet presAssocID="{ECA557A7-10C1-4C7B-9156-8959912CF1D2}" presName="node" presStyleLbl="node1" presStyleIdx="0" presStyleCnt="4" custScaleY="239974">
        <dgm:presLayoutVars>
          <dgm:bulletEnabled val="1"/>
        </dgm:presLayoutVars>
      </dgm:prSet>
      <dgm:spPr/>
    </dgm:pt>
    <dgm:pt modelId="{B11DD4E9-BEA8-492D-9E29-7A67D636AE87}" type="pres">
      <dgm:prSet presAssocID="{D83104FE-9CAA-469E-8934-7493C5F5D9E0}" presName="sibTrans" presStyleCnt="0"/>
      <dgm:spPr/>
    </dgm:pt>
    <dgm:pt modelId="{DDC13531-5C3F-47A6-B62E-EB2FEEBA09F3}" type="pres">
      <dgm:prSet presAssocID="{B8728A72-A9C9-45F5-906A-6343D81443A9}" presName="node" presStyleLbl="node1" presStyleIdx="1" presStyleCnt="4" custScaleY="265839">
        <dgm:presLayoutVars>
          <dgm:bulletEnabled val="1"/>
        </dgm:presLayoutVars>
      </dgm:prSet>
      <dgm:spPr/>
    </dgm:pt>
    <dgm:pt modelId="{ECB8A5F3-B275-4CF7-9FAC-C5B920667176}" type="pres">
      <dgm:prSet presAssocID="{A9D63BF6-FA2D-4DCC-9F24-ACB501383A60}" presName="sibTrans" presStyleCnt="0"/>
      <dgm:spPr/>
    </dgm:pt>
    <dgm:pt modelId="{64A69711-3CB1-450E-9A7C-F091A2B4B9DA}" type="pres">
      <dgm:prSet presAssocID="{F39A7816-3CB8-4643-BFA6-23BCC2F51C55}" presName="node" presStyleLbl="node1" presStyleIdx="2" presStyleCnt="4" custScaleY="352575">
        <dgm:presLayoutVars>
          <dgm:bulletEnabled val="1"/>
        </dgm:presLayoutVars>
      </dgm:prSet>
      <dgm:spPr/>
    </dgm:pt>
    <dgm:pt modelId="{D01D1AC1-FD57-4A5E-86BE-DC5FC24DBF7E}" type="pres">
      <dgm:prSet presAssocID="{9E536FFF-25F1-46CB-8470-EEEA87CDBC5D}" presName="sibTrans" presStyleCnt="0"/>
      <dgm:spPr/>
    </dgm:pt>
    <dgm:pt modelId="{54C68235-A56E-47A4-BE67-FD4A4BA80E3F}" type="pres">
      <dgm:prSet presAssocID="{2E8C2832-F779-4DDA-90F6-6E9ED67DB7DE}" presName="node" presStyleLbl="node1" presStyleIdx="3" presStyleCnt="4" custScaleY="266118">
        <dgm:presLayoutVars>
          <dgm:bulletEnabled val="1"/>
        </dgm:presLayoutVars>
      </dgm:prSet>
      <dgm:spPr/>
    </dgm:pt>
  </dgm:ptLst>
  <dgm:cxnLst>
    <dgm:cxn modelId="{AE17E917-2060-4056-B388-55228387E29C}" srcId="{775BD295-4331-4230-9797-CD20F1E25B9E}" destId="{F39A7816-3CB8-4643-BFA6-23BCC2F51C55}" srcOrd="2" destOrd="0" parTransId="{6FE08AE8-B79F-4298-8DC7-59CB0593097D}" sibTransId="{9E536FFF-25F1-46CB-8470-EEEA87CDBC5D}"/>
    <dgm:cxn modelId="{4E375591-0FB3-4899-BE11-7D9F59EC9D74}" srcId="{775BD295-4331-4230-9797-CD20F1E25B9E}" destId="{ECA557A7-10C1-4C7B-9156-8959912CF1D2}" srcOrd="0" destOrd="0" parTransId="{B0082549-6C45-428D-9CC8-8641BEB9F0DC}" sibTransId="{D83104FE-9CAA-469E-8934-7493C5F5D9E0}"/>
    <dgm:cxn modelId="{6F7E1AA0-EC3C-49AE-99CE-5F2413A8DCE7}" type="presOf" srcId="{ECA557A7-10C1-4C7B-9156-8959912CF1D2}" destId="{105B3B5E-CBB5-4488-BFD3-D6CBCFC0B739}" srcOrd="0" destOrd="0" presId="urn:microsoft.com/office/officeart/2005/8/layout/default"/>
    <dgm:cxn modelId="{1AB947A1-2AAC-4B78-AAEB-F88E7EF415D9}" type="presOf" srcId="{775BD295-4331-4230-9797-CD20F1E25B9E}" destId="{871BA109-2E6D-4D88-9382-AACEF91E9A40}" srcOrd="0" destOrd="0" presId="urn:microsoft.com/office/officeart/2005/8/layout/default"/>
    <dgm:cxn modelId="{EB66ACB4-7A6E-402B-889A-76C73EDF1768}" srcId="{775BD295-4331-4230-9797-CD20F1E25B9E}" destId="{B8728A72-A9C9-45F5-906A-6343D81443A9}" srcOrd="1" destOrd="0" parTransId="{64C1729B-A912-49C4-BB47-015C10929928}" sibTransId="{A9D63BF6-FA2D-4DCC-9F24-ACB501383A60}"/>
    <dgm:cxn modelId="{D4533FD8-1F62-4D52-9AF7-78555789255A}" srcId="{775BD295-4331-4230-9797-CD20F1E25B9E}" destId="{2E8C2832-F779-4DDA-90F6-6E9ED67DB7DE}" srcOrd="3" destOrd="0" parTransId="{A38CA253-613A-40B0-B35E-9F1099EDA831}" sibTransId="{C5B90C60-BE68-4367-9E1B-E9E4B7FEEC9E}"/>
    <dgm:cxn modelId="{534300F6-7019-43E0-A624-43673B47F1A7}" type="presOf" srcId="{2E8C2832-F779-4DDA-90F6-6E9ED67DB7DE}" destId="{54C68235-A56E-47A4-BE67-FD4A4BA80E3F}" srcOrd="0" destOrd="0" presId="urn:microsoft.com/office/officeart/2005/8/layout/default"/>
    <dgm:cxn modelId="{19084DF6-7532-4726-81B0-67664EE886CD}" type="presOf" srcId="{B8728A72-A9C9-45F5-906A-6343D81443A9}" destId="{DDC13531-5C3F-47A6-B62E-EB2FEEBA09F3}" srcOrd="0" destOrd="0" presId="urn:microsoft.com/office/officeart/2005/8/layout/default"/>
    <dgm:cxn modelId="{470166FE-C59E-4198-AB85-6AB5808D206A}" type="presOf" srcId="{F39A7816-3CB8-4643-BFA6-23BCC2F51C55}" destId="{64A69711-3CB1-450E-9A7C-F091A2B4B9DA}" srcOrd="0" destOrd="0" presId="urn:microsoft.com/office/officeart/2005/8/layout/default"/>
    <dgm:cxn modelId="{751ACED0-31F0-4A25-860C-08A3DC3EA7FE}" type="presParOf" srcId="{871BA109-2E6D-4D88-9382-AACEF91E9A40}" destId="{105B3B5E-CBB5-4488-BFD3-D6CBCFC0B739}" srcOrd="0" destOrd="0" presId="urn:microsoft.com/office/officeart/2005/8/layout/default"/>
    <dgm:cxn modelId="{C1DFC4EC-014C-43F2-B3E8-3097BA42FAC8}" type="presParOf" srcId="{871BA109-2E6D-4D88-9382-AACEF91E9A40}" destId="{B11DD4E9-BEA8-492D-9E29-7A67D636AE87}" srcOrd="1" destOrd="0" presId="urn:microsoft.com/office/officeart/2005/8/layout/default"/>
    <dgm:cxn modelId="{6D1E0E08-CDF7-4438-B4BF-065290774D40}" type="presParOf" srcId="{871BA109-2E6D-4D88-9382-AACEF91E9A40}" destId="{DDC13531-5C3F-47A6-B62E-EB2FEEBA09F3}" srcOrd="2" destOrd="0" presId="urn:microsoft.com/office/officeart/2005/8/layout/default"/>
    <dgm:cxn modelId="{0D36C47C-11D4-41D5-B560-88764B378786}" type="presParOf" srcId="{871BA109-2E6D-4D88-9382-AACEF91E9A40}" destId="{ECB8A5F3-B275-4CF7-9FAC-C5B920667176}" srcOrd="3" destOrd="0" presId="urn:microsoft.com/office/officeart/2005/8/layout/default"/>
    <dgm:cxn modelId="{4BE60C4C-D8E8-423F-9A22-E7D700E4AB73}" type="presParOf" srcId="{871BA109-2E6D-4D88-9382-AACEF91E9A40}" destId="{64A69711-3CB1-450E-9A7C-F091A2B4B9DA}" srcOrd="4" destOrd="0" presId="urn:microsoft.com/office/officeart/2005/8/layout/default"/>
    <dgm:cxn modelId="{90FC9913-2E33-499A-97DA-C9B8FF0F13E8}" type="presParOf" srcId="{871BA109-2E6D-4D88-9382-AACEF91E9A40}" destId="{D01D1AC1-FD57-4A5E-86BE-DC5FC24DBF7E}" srcOrd="5" destOrd="0" presId="urn:microsoft.com/office/officeart/2005/8/layout/default"/>
    <dgm:cxn modelId="{9309DE4D-5D7A-4FE2-B42B-154CCD2A5C83}" type="presParOf" srcId="{871BA109-2E6D-4D88-9382-AACEF91E9A40}" destId="{54C68235-A56E-47A4-BE67-FD4A4BA80E3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1F95C-CCA8-4A87-8CE1-5D2D7C9FCC69}">
      <dsp:nvSpPr>
        <dsp:cNvPr id="0" name=""/>
        <dsp:cNvSpPr/>
      </dsp:nvSpPr>
      <dsp:spPr>
        <a:xfrm>
          <a:off x="0" y="1708"/>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E37D7-B662-4735-8BE4-DFE1D40E9FEE}">
      <dsp:nvSpPr>
        <dsp:cNvPr id="0" name=""/>
        <dsp:cNvSpPr/>
      </dsp:nvSpPr>
      <dsp:spPr>
        <a:xfrm>
          <a:off x="261895" y="196506"/>
          <a:ext cx="476172" cy="476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F0C43A-7461-445C-ABC3-CD2C0DAE42E2}">
      <dsp:nvSpPr>
        <dsp:cNvPr id="0" name=""/>
        <dsp:cNvSpPr/>
      </dsp:nvSpPr>
      <dsp:spPr>
        <a:xfrm>
          <a:off x="999963" y="1708"/>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What business functions do organizations perform?</a:t>
          </a:r>
        </a:p>
      </dsp:txBody>
      <dsp:txXfrm>
        <a:off x="999963" y="1708"/>
        <a:ext cx="3836971" cy="865768"/>
      </dsp:txXfrm>
    </dsp:sp>
    <dsp:sp modelId="{77C45A36-7FC6-4776-B0BE-F734AC82057F}">
      <dsp:nvSpPr>
        <dsp:cNvPr id="0" name=""/>
        <dsp:cNvSpPr/>
      </dsp:nvSpPr>
      <dsp:spPr>
        <a:xfrm>
          <a:off x="0" y="1083919"/>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8D433-FBD2-4615-B828-FE970D31B812}">
      <dsp:nvSpPr>
        <dsp:cNvPr id="0" name=""/>
        <dsp:cNvSpPr/>
      </dsp:nvSpPr>
      <dsp:spPr>
        <a:xfrm>
          <a:off x="261895" y="1278717"/>
          <a:ext cx="476172" cy="476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778914-003C-4189-A07B-979450CC78D2}">
      <dsp:nvSpPr>
        <dsp:cNvPr id="0" name=""/>
        <dsp:cNvSpPr/>
      </dsp:nvSpPr>
      <dsp:spPr>
        <a:xfrm>
          <a:off x="999963" y="1083919"/>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How are organizations structured?</a:t>
          </a:r>
        </a:p>
      </dsp:txBody>
      <dsp:txXfrm>
        <a:off x="999963" y="1083919"/>
        <a:ext cx="3836971" cy="865768"/>
      </dsp:txXfrm>
    </dsp:sp>
    <dsp:sp modelId="{07D437BC-C261-42EF-8B53-E3A5BA847379}">
      <dsp:nvSpPr>
        <dsp:cNvPr id="0" name=""/>
        <dsp:cNvSpPr/>
      </dsp:nvSpPr>
      <dsp:spPr>
        <a:xfrm>
          <a:off x="0" y="2166130"/>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323B9-6995-4F27-A115-ED6047882602}">
      <dsp:nvSpPr>
        <dsp:cNvPr id="0" name=""/>
        <dsp:cNvSpPr/>
      </dsp:nvSpPr>
      <dsp:spPr>
        <a:xfrm>
          <a:off x="261895" y="2360928"/>
          <a:ext cx="476172" cy="4761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A5D831-05D8-4144-B31A-5831A0FCCB4F}">
      <dsp:nvSpPr>
        <dsp:cNvPr id="0" name=""/>
        <dsp:cNvSpPr/>
      </dsp:nvSpPr>
      <dsp:spPr>
        <a:xfrm>
          <a:off x="999963" y="2166130"/>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How are organizations managed?</a:t>
          </a:r>
        </a:p>
      </dsp:txBody>
      <dsp:txXfrm>
        <a:off x="999963" y="2166130"/>
        <a:ext cx="3836971" cy="865768"/>
      </dsp:txXfrm>
    </dsp:sp>
    <dsp:sp modelId="{5B459A70-CFBE-46DE-B2FF-96155E06653B}">
      <dsp:nvSpPr>
        <dsp:cNvPr id="0" name=""/>
        <dsp:cNvSpPr/>
      </dsp:nvSpPr>
      <dsp:spPr>
        <a:xfrm>
          <a:off x="0" y="3248341"/>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DB403-A9D3-4FFD-AA56-E7FB402790DE}">
      <dsp:nvSpPr>
        <dsp:cNvPr id="0" name=""/>
        <dsp:cNvSpPr/>
      </dsp:nvSpPr>
      <dsp:spPr>
        <a:xfrm>
          <a:off x="261895" y="3443139"/>
          <a:ext cx="476172" cy="4761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458C5B-4955-4F0C-98E6-E4C5EDAAC2BE}">
      <dsp:nvSpPr>
        <dsp:cNvPr id="0" name=""/>
        <dsp:cNvSpPr/>
      </dsp:nvSpPr>
      <dsp:spPr>
        <a:xfrm>
          <a:off x="999963" y="3248341"/>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What type of work goes on in organizations ?</a:t>
          </a:r>
        </a:p>
      </dsp:txBody>
      <dsp:txXfrm>
        <a:off x="999963" y="3248341"/>
        <a:ext cx="3836971" cy="8657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FF86C-F7A5-40A7-878C-52B5D6AA3FFE}">
      <dsp:nvSpPr>
        <dsp:cNvPr id="0" name=""/>
        <dsp:cNvSpPr/>
      </dsp:nvSpPr>
      <dsp:spPr>
        <a:xfrm>
          <a:off x="0" y="1708"/>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1281FA-7BBD-4029-B713-E8A77A54EA2A}">
      <dsp:nvSpPr>
        <dsp:cNvPr id="0" name=""/>
        <dsp:cNvSpPr/>
      </dsp:nvSpPr>
      <dsp:spPr>
        <a:xfrm>
          <a:off x="261895" y="196506"/>
          <a:ext cx="476172" cy="476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843367-8BAA-4EB8-871C-7BDF8D26B183}">
      <dsp:nvSpPr>
        <dsp:cNvPr id="0" name=""/>
        <dsp:cNvSpPr/>
      </dsp:nvSpPr>
      <dsp:spPr>
        <a:xfrm>
          <a:off x="999963" y="1708"/>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What the organization specifically does</a:t>
          </a:r>
        </a:p>
      </dsp:txBody>
      <dsp:txXfrm>
        <a:off x="999963" y="1708"/>
        <a:ext cx="3836971" cy="865768"/>
      </dsp:txXfrm>
    </dsp:sp>
    <dsp:sp modelId="{8974AA59-57C0-4CF8-8BF5-143D8352E196}">
      <dsp:nvSpPr>
        <dsp:cNvPr id="0" name=""/>
        <dsp:cNvSpPr/>
      </dsp:nvSpPr>
      <dsp:spPr>
        <a:xfrm>
          <a:off x="0" y="1083919"/>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6018B-7843-495E-82CD-99D4CE34A605}">
      <dsp:nvSpPr>
        <dsp:cNvPr id="0" name=""/>
        <dsp:cNvSpPr/>
      </dsp:nvSpPr>
      <dsp:spPr>
        <a:xfrm>
          <a:off x="261895" y="1278717"/>
          <a:ext cx="476172" cy="476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EE42F6-6E62-45C0-9503-ADEF85A74F77}">
      <dsp:nvSpPr>
        <dsp:cNvPr id="0" name=""/>
        <dsp:cNvSpPr/>
      </dsp:nvSpPr>
      <dsp:spPr>
        <a:xfrm>
          <a:off x="999963" y="1083919"/>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What makes it successful</a:t>
          </a:r>
        </a:p>
      </dsp:txBody>
      <dsp:txXfrm>
        <a:off x="999963" y="1083919"/>
        <a:ext cx="3836971" cy="865768"/>
      </dsp:txXfrm>
    </dsp:sp>
    <dsp:sp modelId="{57B20EEF-BB6F-4E20-BEAE-8BD285186727}">
      <dsp:nvSpPr>
        <dsp:cNvPr id="0" name=""/>
        <dsp:cNvSpPr/>
      </dsp:nvSpPr>
      <dsp:spPr>
        <a:xfrm>
          <a:off x="0" y="2166130"/>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B269B-A382-4C4F-9710-F76B853CD314}">
      <dsp:nvSpPr>
        <dsp:cNvPr id="0" name=""/>
        <dsp:cNvSpPr/>
      </dsp:nvSpPr>
      <dsp:spPr>
        <a:xfrm>
          <a:off x="261895" y="2360928"/>
          <a:ext cx="476172" cy="4761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746845-D9B2-4AC7-AD18-2F2ACE448FB9}">
      <dsp:nvSpPr>
        <dsp:cNvPr id="0" name=""/>
        <dsp:cNvSpPr/>
      </dsp:nvSpPr>
      <dsp:spPr>
        <a:xfrm>
          <a:off x="999963" y="2166130"/>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What its strategies and plans are</a:t>
          </a:r>
        </a:p>
      </dsp:txBody>
      <dsp:txXfrm>
        <a:off x="999963" y="2166130"/>
        <a:ext cx="3836971" cy="865768"/>
      </dsp:txXfrm>
    </dsp:sp>
    <dsp:sp modelId="{51077A12-5211-4089-A0B4-A9CE264DCF7C}">
      <dsp:nvSpPr>
        <dsp:cNvPr id="0" name=""/>
        <dsp:cNvSpPr/>
      </dsp:nvSpPr>
      <dsp:spPr>
        <a:xfrm>
          <a:off x="0" y="3248341"/>
          <a:ext cx="4836935" cy="865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E79B6-3DFE-4AD9-8877-4C3637280F91}">
      <dsp:nvSpPr>
        <dsp:cNvPr id="0" name=""/>
        <dsp:cNvSpPr/>
      </dsp:nvSpPr>
      <dsp:spPr>
        <a:xfrm>
          <a:off x="261895" y="3443139"/>
          <a:ext cx="476172" cy="4761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F97094-85DE-49C6-8122-EFDD0ACEFFFC}">
      <dsp:nvSpPr>
        <dsp:cNvPr id="0" name=""/>
        <dsp:cNvSpPr/>
      </dsp:nvSpPr>
      <dsp:spPr>
        <a:xfrm>
          <a:off x="999963" y="3248341"/>
          <a:ext cx="3836971" cy="86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627" tIns="91627" rIns="91627" bIns="91627" numCol="1" spcCol="1270" anchor="ctr" anchorCtr="0">
          <a:noAutofit/>
        </a:bodyPr>
        <a:lstStyle/>
        <a:p>
          <a:pPr marL="0" lvl="0" indent="0" algn="l" defTabSz="977900">
            <a:lnSpc>
              <a:spcPct val="90000"/>
            </a:lnSpc>
            <a:spcBef>
              <a:spcPct val="0"/>
            </a:spcBef>
            <a:spcAft>
              <a:spcPct val="35000"/>
            </a:spcAft>
            <a:buNone/>
          </a:pPr>
          <a:r>
            <a:rPr lang="en-US" sz="2200" kern="1200"/>
            <a:t>What its traditions and values are</a:t>
          </a:r>
        </a:p>
      </dsp:txBody>
      <dsp:txXfrm>
        <a:off x="999963" y="3248341"/>
        <a:ext cx="3836971" cy="8657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DCCEB-97EA-4E0F-BA88-611BD2881413}">
      <dsp:nvSpPr>
        <dsp:cNvPr id="0" name=""/>
        <dsp:cNvSpPr/>
      </dsp:nvSpPr>
      <dsp:spPr>
        <a:xfrm>
          <a:off x="0" y="2999"/>
          <a:ext cx="8253289" cy="945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4F7F0-A203-4D1E-BB76-84C8C5C7608D}">
      <dsp:nvSpPr>
        <dsp:cNvPr id="0" name=""/>
        <dsp:cNvSpPr/>
      </dsp:nvSpPr>
      <dsp:spPr>
        <a:xfrm>
          <a:off x="286126" y="215821"/>
          <a:ext cx="520739" cy="520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1FDD12-6563-4436-81D9-5B6238BD19BA}">
      <dsp:nvSpPr>
        <dsp:cNvPr id="0" name=""/>
        <dsp:cNvSpPr/>
      </dsp:nvSpPr>
      <dsp:spPr>
        <a:xfrm>
          <a:off x="1092992" y="2999"/>
          <a:ext cx="7117473" cy="946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03" tIns="100203" rIns="100203" bIns="100203" numCol="1" spcCol="1270" anchor="ctr" anchorCtr="0">
          <a:noAutofit/>
        </a:bodyPr>
        <a:lstStyle/>
        <a:p>
          <a:pPr marL="0" lvl="0" indent="0" algn="l" defTabSz="622300">
            <a:lnSpc>
              <a:spcPct val="90000"/>
            </a:lnSpc>
            <a:spcBef>
              <a:spcPct val="0"/>
            </a:spcBef>
            <a:spcAft>
              <a:spcPct val="35000"/>
            </a:spcAft>
            <a:buNone/>
          </a:pPr>
          <a:r>
            <a:rPr lang="en-US" sz="1400" kern="1200"/>
            <a:t>Interpersonal skills are the analyst’s most important skills because analysts rely on others including managers, users, programmers, technical specialists, customers, and vendors to take a system from initial idea to final implementation</a:t>
          </a:r>
        </a:p>
      </dsp:txBody>
      <dsp:txXfrm>
        <a:off x="1092992" y="2999"/>
        <a:ext cx="7117473" cy="946798"/>
      </dsp:txXfrm>
    </dsp:sp>
    <dsp:sp modelId="{83E9FB2D-2B9A-4F50-BB9A-F9D2CED7A2EE}">
      <dsp:nvSpPr>
        <dsp:cNvPr id="0" name=""/>
        <dsp:cNvSpPr/>
      </dsp:nvSpPr>
      <dsp:spPr>
        <a:xfrm>
          <a:off x="0" y="1179324"/>
          <a:ext cx="8253289" cy="945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F09B0-27B1-47F1-96A3-C05AF5E8E5E7}">
      <dsp:nvSpPr>
        <dsp:cNvPr id="0" name=""/>
        <dsp:cNvSpPr/>
      </dsp:nvSpPr>
      <dsp:spPr>
        <a:xfrm>
          <a:off x="286126" y="1392146"/>
          <a:ext cx="520739" cy="520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5F0ECD-D045-4CA9-9538-2E09A5D505BE}">
      <dsp:nvSpPr>
        <dsp:cNvPr id="0" name=""/>
        <dsp:cNvSpPr/>
      </dsp:nvSpPr>
      <dsp:spPr>
        <a:xfrm>
          <a:off x="1092992" y="1179324"/>
          <a:ext cx="7117473" cy="946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03" tIns="100203" rIns="100203" bIns="100203" numCol="1" spcCol="1270" anchor="ctr" anchorCtr="0">
          <a:noAutofit/>
        </a:bodyPr>
        <a:lstStyle/>
        <a:p>
          <a:pPr marL="0" lvl="0" indent="0" algn="l" defTabSz="622300">
            <a:lnSpc>
              <a:spcPct val="90000"/>
            </a:lnSpc>
            <a:spcBef>
              <a:spcPct val="0"/>
            </a:spcBef>
            <a:spcAft>
              <a:spcPct val="35000"/>
            </a:spcAft>
            <a:buNone/>
          </a:pPr>
          <a:r>
            <a:rPr lang="en-US" sz="1400" kern="1200"/>
            <a:t>The analyst is a translator for all project participants, translating business objectives into functional requirements, user needs into system specifications, and technical jargon and details into terms that nontechnical personnel can easily understand</a:t>
          </a:r>
        </a:p>
      </dsp:txBody>
      <dsp:txXfrm>
        <a:off x="1092992" y="1179324"/>
        <a:ext cx="7117473" cy="946798"/>
      </dsp:txXfrm>
    </dsp:sp>
    <dsp:sp modelId="{7A2A46E9-9845-4177-86CE-221AA4078C14}">
      <dsp:nvSpPr>
        <dsp:cNvPr id="0" name=""/>
        <dsp:cNvSpPr/>
      </dsp:nvSpPr>
      <dsp:spPr>
        <a:xfrm>
          <a:off x="0" y="2355650"/>
          <a:ext cx="8253289" cy="9458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9B5E9-87B3-4CD6-B735-DFD2F910D6E0}">
      <dsp:nvSpPr>
        <dsp:cNvPr id="0" name=""/>
        <dsp:cNvSpPr/>
      </dsp:nvSpPr>
      <dsp:spPr>
        <a:xfrm>
          <a:off x="286126" y="2568471"/>
          <a:ext cx="520739" cy="5202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C23180-22B1-4C9E-B824-30C88A3A4DEB}">
      <dsp:nvSpPr>
        <dsp:cNvPr id="0" name=""/>
        <dsp:cNvSpPr/>
      </dsp:nvSpPr>
      <dsp:spPr>
        <a:xfrm>
          <a:off x="1092992" y="2355650"/>
          <a:ext cx="7117473" cy="946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203" tIns="100203" rIns="100203" bIns="100203" numCol="1" spcCol="1270" anchor="ctr" anchorCtr="0">
          <a:noAutofit/>
        </a:bodyPr>
        <a:lstStyle/>
        <a:p>
          <a:pPr marL="0" lvl="0" indent="0" algn="l" defTabSz="622300">
            <a:lnSpc>
              <a:spcPct val="90000"/>
            </a:lnSpc>
            <a:spcBef>
              <a:spcPct val="0"/>
            </a:spcBef>
            <a:spcAft>
              <a:spcPct val="35000"/>
            </a:spcAft>
            <a:buNone/>
          </a:pPr>
          <a:r>
            <a:rPr lang="en-US" sz="1400" kern="1200"/>
            <a:t>Analyst must develop rapport with users who may be resistant to change, negotiate with management for resources such as budget, time, and personnel, and manage development personnel with many different skills, capabilities, and attitudes</a:t>
          </a:r>
        </a:p>
      </dsp:txBody>
      <dsp:txXfrm>
        <a:off x="1092992" y="2355650"/>
        <a:ext cx="7117473" cy="9467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843EE-368E-4AF4-A5A0-D0A81CE000FD}">
      <dsp:nvSpPr>
        <dsp:cNvPr id="0" name=""/>
        <dsp:cNvSpPr/>
      </dsp:nvSpPr>
      <dsp:spPr>
        <a:xfrm>
          <a:off x="0" y="537135"/>
          <a:ext cx="8253289" cy="9916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DF73A-555A-4770-AB37-8217EAC7E338}">
      <dsp:nvSpPr>
        <dsp:cNvPr id="0" name=""/>
        <dsp:cNvSpPr/>
      </dsp:nvSpPr>
      <dsp:spPr>
        <a:xfrm>
          <a:off x="299969" y="760253"/>
          <a:ext cx="545398" cy="545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330017-EA7E-4010-9D70-620D6F73C143}">
      <dsp:nvSpPr>
        <dsp:cNvPr id="0" name=""/>
        <dsp:cNvSpPr/>
      </dsp:nvSpPr>
      <dsp:spPr>
        <a:xfrm>
          <a:off x="1145337" y="537135"/>
          <a:ext cx="7107951" cy="991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48" tIns="104948" rIns="104948" bIns="104948" numCol="1" spcCol="1270" anchor="ctr" anchorCtr="0">
          <a:noAutofit/>
        </a:bodyPr>
        <a:lstStyle/>
        <a:p>
          <a:pPr marL="0" lvl="0" indent="0" algn="l" defTabSz="800100">
            <a:lnSpc>
              <a:spcPct val="90000"/>
            </a:lnSpc>
            <a:spcBef>
              <a:spcPct val="0"/>
            </a:spcBef>
            <a:spcAft>
              <a:spcPct val="35000"/>
            </a:spcAft>
            <a:buNone/>
          </a:pPr>
          <a:r>
            <a:rPr lang="en-US" sz="1800" kern="1200"/>
            <a:t>A systems analyst needs strong oral and written communication skills, and the ability to interact with people at all levels, from operational staff to senior executives</a:t>
          </a:r>
        </a:p>
      </dsp:txBody>
      <dsp:txXfrm>
        <a:off x="1145337" y="537135"/>
        <a:ext cx="7107951" cy="991634"/>
      </dsp:txXfrm>
    </dsp:sp>
    <dsp:sp modelId="{308D69BD-BCAC-4F30-9721-2C27EB24148A}">
      <dsp:nvSpPr>
        <dsp:cNvPr id="0" name=""/>
        <dsp:cNvSpPr/>
      </dsp:nvSpPr>
      <dsp:spPr>
        <a:xfrm>
          <a:off x="0" y="1776678"/>
          <a:ext cx="8253289" cy="9916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086EA-E52B-4598-B5A9-D85EB6820C7B}">
      <dsp:nvSpPr>
        <dsp:cNvPr id="0" name=""/>
        <dsp:cNvSpPr/>
      </dsp:nvSpPr>
      <dsp:spPr>
        <a:xfrm>
          <a:off x="299969" y="1999796"/>
          <a:ext cx="545398" cy="545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E927B4-C52B-4FC2-B45F-C399E43AF313}">
      <dsp:nvSpPr>
        <dsp:cNvPr id="0" name=""/>
        <dsp:cNvSpPr/>
      </dsp:nvSpPr>
      <dsp:spPr>
        <a:xfrm>
          <a:off x="1145337" y="1776678"/>
          <a:ext cx="7107951" cy="991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48" tIns="104948" rIns="104948" bIns="104948" numCol="1" spcCol="1270" anchor="ctr" anchorCtr="0">
          <a:noAutofit/>
        </a:bodyPr>
        <a:lstStyle/>
        <a:p>
          <a:pPr marL="0" lvl="0" indent="0" algn="l" defTabSz="800100">
            <a:lnSpc>
              <a:spcPct val="90000"/>
            </a:lnSpc>
            <a:spcBef>
              <a:spcPct val="0"/>
            </a:spcBef>
            <a:spcAft>
              <a:spcPct val="35000"/>
            </a:spcAft>
            <a:buNone/>
          </a:pPr>
          <a:r>
            <a:rPr lang="en-US" sz="1800" kern="1200"/>
            <a:t>Analysts often coordinate Information Technology project teams, where they use communication skills to guide and motivate team members</a:t>
          </a:r>
        </a:p>
      </dsp:txBody>
      <dsp:txXfrm>
        <a:off x="1145337" y="1776678"/>
        <a:ext cx="7107951" cy="9916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F8FA7-87BF-47BE-A99A-2FE36987D69A}">
      <dsp:nvSpPr>
        <dsp:cNvPr id="0" name=""/>
        <dsp:cNvSpPr/>
      </dsp:nvSpPr>
      <dsp:spPr>
        <a:xfrm>
          <a:off x="0" y="403"/>
          <a:ext cx="8253289" cy="944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C92B-B845-4DBE-8950-E7E43356671D}">
      <dsp:nvSpPr>
        <dsp:cNvPr id="0" name=""/>
        <dsp:cNvSpPr/>
      </dsp:nvSpPr>
      <dsp:spPr>
        <a:xfrm>
          <a:off x="285615" y="212844"/>
          <a:ext cx="519300" cy="519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E22BEF-779A-4F6A-AA8A-0F5152C28F02}">
      <dsp:nvSpPr>
        <dsp:cNvPr id="0" name=""/>
        <dsp:cNvSpPr/>
      </dsp:nvSpPr>
      <dsp:spPr>
        <a:xfrm>
          <a:off x="1090531" y="403"/>
          <a:ext cx="7162757" cy="944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26" tIns="99926" rIns="99926" bIns="99926" numCol="1" spcCol="1270" anchor="ctr" anchorCtr="0">
          <a:noAutofit/>
        </a:bodyPr>
        <a:lstStyle/>
        <a:p>
          <a:pPr marL="0" lvl="0" indent="0" algn="l" defTabSz="755650">
            <a:lnSpc>
              <a:spcPct val="90000"/>
            </a:lnSpc>
            <a:spcBef>
              <a:spcPct val="0"/>
            </a:spcBef>
            <a:spcAft>
              <a:spcPct val="35000"/>
            </a:spcAft>
            <a:buNone/>
          </a:pPr>
          <a:r>
            <a:rPr lang="en-GB" sz="1700" kern="1200" dirty="0">
              <a:latin typeface="Times New Roman" panose="02020603050405020304" pitchFamily="18" charset="0"/>
              <a:cs typeface="Times New Roman" panose="02020603050405020304" pitchFamily="18" charset="0"/>
            </a:rPr>
            <a:t>A </a:t>
          </a:r>
          <a:r>
            <a:rPr lang="en-GB" sz="1700" i="1" kern="1200" dirty="0">
              <a:latin typeface="Times New Roman" panose="02020603050405020304" pitchFamily="18" charset="0"/>
              <a:cs typeface="Times New Roman" panose="02020603050405020304" pitchFamily="18" charset="0"/>
            </a:rPr>
            <a:t>system</a:t>
          </a:r>
          <a:r>
            <a:rPr lang="en-GB" sz="1700" kern="1200" dirty="0">
              <a:latin typeface="Times New Roman" panose="02020603050405020304" pitchFamily="18" charset="0"/>
              <a:cs typeface="Times New Roman" panose="02020603050405020304" pitchFamily="18" charset="0"/>
            </a:rPr>
            <a:t> is composed of regularly interacting or interrelating groups of activities to achieve a specific goal. </a:t>
          </a:r>
          <a:endParaRPr lang="en-US" sz="1700" kern="1200" dirty="0"/>
        </a:p>
      </dsp:txBody>
      <dsp:txXfrm>
        <a:off x="1090531" y="403"/>
        <a:ext cx="7162757" cy="944183"/>
      </dsp:txXfrm>
    </dsp:sp>
    <dsp:sp modelId="{6C77CBC8-ED58-4FAA-923B-0F5DDA0747C1}">
      <dsp:nvSpPr>
        <dsp:cNvPr id="0" name=""/>
        <dsp:cNvSpPr/>
      </dsp:nvSpPr>
      <dsp:spPr>
        <a:xfrm>
          <a:off x="0" y="1180632"/>
          <a:ext cx="8253289" cy="944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FDE60-8ED3-4DE0-893A-EC82EDC2196D}">
      <dsp:nvSpPr>
        <dsp:cNvPr id="0" name=""/>
        <dsp:cNvSpPr/>
      </dsp:nvSpPr>
      <dsp:spPr>
        <a:xfrm>
          <a:off x="285615" y="1393073"/>
          <a:ext cx="519300" cy="519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8329EF-7C96-4616-B35D-CE2AE9023453}">
      <dsp:nvSpPr>
        <dsp:cNvPr id="0" name=""/>
        <dsp:cNvSpPr/>
      </dsp:nvSpPr>
      <dsp:spPr>
        <a:xfrm>
          <a:off x="1090531" y="1180632"/>
          <a:ext cx="7162757" cy="944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26" tIns="99926" rIns="99926" bIns="99926" numCol="1" spcCol="1270" anchor="ctr" anchorCtr="0">
          <a:noAutofit/>
        </a:bodyPr>
        <a:lstStyle/>
        <a:p>
          <a:pPr marL="0" lvl="0" indent="0" algn="l" defTabSz="755650">
            <a:lnSpc>
              <a:spcPct val="90000"/>
            </a:lnSpc>
            <a:spcBef>
              <a:spcPct val="0"/>
            </a:spcBef>
            <a:spcAft>
              <a:spcPct val="35000"/>
            </a:spcAft>
            <a:buNone/>
          </a:pPr>
          <a:r>
            <a:rPr lang="en-US" sz="1700" kern="1200" dirty="0"/>
            <a:t>System theory is the interdisciplinary study of systems in general, with the goal of explaining principles that can be applied to all types of systems at all levels in all fields of research</a:t>
          </a:r>
        </a:p>
      </dsp:txBody>
      <dsp:txXfrm>
        <a:off x="1090531" y="1180632"/>
        <a:ext cx="7162757" cy="944183"/>
      </dsp:txXfrm>
    </dsp:sp>
    <dsp:sp modelId="{FFFFCA96-0F1A-48EC-87E5-987DB4B420E1}">
      <dsp:nvSpPr>
        <dsp:cNvPr id="0" name=""/>
        <dsp:cNvSpPr/>
      </dsp:nvSpPr>
      <dsp:spPr>
        <a:xfrm>
          <a:off x="0" y="2360861"/>
          <a:ext cx="8253289" cy="944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5625B-67A4-4D5A-B036-BF41A799BD91}">
      <dsp:nvSpPr>
        <dsp:cNvPr id="0" name=""/>
        <dsp:cNvSpPr/>
      </dsp:nvSpPr>
      <dsp:spPr>
        <a:xfrm>
          <a:off x="285615" y="2573302"/>
          <a:ext cx="519300" cy="519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6977C8-6481-4687-A97C-834AF3DC907A}">
      <dsp:nvSpPr>
        <dsp:cNvPr id="0" name=""/>
        <dsp:cNvSpPr/>
      </dsp:nvSpPr>
      <dsp:spPr>
        <a:xfrm>
          <a:off x="1090531" y="2360861"/>
          <a:ext cx="7162757" cy="944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26" tIns="99926" rIns="99926" bIns="99926" numCol="1" spcCol="1270" anchor="ctr" anchorCtr="0">
          <a:noAutofit/>
        </a:bodyPr>
        <a:lstStyle/>
        <a:p>
          <a:pPr marL="0" lvl="0" indent="0" algn="l" defTabSz="755650">
            <a:lnSpc>
              <a:spcPct val="90000"/>
            </a:lnSpc>
            <a:spcBef>
              <a:spcPct val="0"/>
            </a:spcBef>
            <a:spcAft>
              <a:spcPct val="35000"/>
            </a:spcAft>
            <a:buNone/>
          </a:pPr>
          <a:r>
            <a:rPr lang="en-US" sz="1700" kern="1200" dirty="0"/>
            <a:t>Systems theory views the world as a complex system of interconnected parts</a:t>
          </a:r>
        </a:p>
      </dsp:txBody>
      <dsp:txXfrm>
        <a:off x="1090531" y="2360861"/>
        <a:ext cx="7162757" cy="94418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020C8-49A3-40A5-98C5-33E778AEC7EC}">
      <dsp:nvSpPr>
        <dsp:cNvPr id="0" name=""/>
        <dsp:cNvSpPr/>
      </dsp:nvSpPr>
      <dsp:spPr>
        <a:xfrm>
          <a:off x="23203" y="23649"/>
          <a:ext cx="711432" cy="7114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65A4A-F079-4CC0-B21F-9F84FC969DAC}">
      <dsp:nvSpPr>
        <dsp:cNvPr id="0" name=""/>
        <dsp:cNvSpPr/>
      </dsp:nvSpPr>
      <dsp:spPr>
        <a:xfrm>
          <a:off x="172603" y="173049"/>
          <a:ext cx="412630" cy="412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52F56D-331A-4F26-9DD0-6BBC368F691F}">
      <dsp:nvSpPr>
        <dsp:cNvPr id="0" name=""/>
        <dsp:cNvSpPr/>
      </dsp:nvSpPr>
      <dsp:spPr>
        <a:xfrm>
          <a:off x="887085" y="23649"/>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Systems theory focuses on the system's structure instead of on the system's function</a:t>
          </a:r>
        </a:p>
      </dsp:txBody>
      <dsp:txXfrm>
        <a:off x="887085" y="23649"/>
        <a:ext cx="1676948" cy="711432"/>
      </dsp:txXfrm>
    </dsp:sp>
    <dsp:sp modelId="{BB902F70-7EC6-4969-9DF3-83DCBD9C2C43}">
      <dsp:nvSpPr>
        <dsp:cNvPr id="0" name=""/>
        <dsp:cNvSpPr/>
      </dsp:nvSpPr>
      <dsp:spPr>
        <a:xfrm>
          <a:off x="2856229" y="23649"/>
          <a:ext cx="711432" cy="7114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D54D1-D4C6-4882-80C3-C902573955FA}">
      <dsp:nvSpPr>
        <dsp:cNvPr id="0" name=""/>
        <dsp:cNvSpPr/>
      </dsp:nvSpPr>
      <dsp:spPr>
        <a:xfrm>
          <a:off x="3005630" y="173049"/>
          <a:ext cx="412630" cy="412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F3DB83-79E3-4E04-AAEA-53871502317E}">
      <dsp:nvSpPr>
        <dsp:cNvPr id="0" name=""/>
        <dsp:cNvSpPr/>
      </dsp:nvSpPr>
      <dsp:spPr>
        <a:xfrm>
          <a:off x="3720111" y="23649"/>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Systems theory theories explicitly state that changing one of the subsystems could have an impact on the total system</a:t>
          </a:r>
        </a:p>
      </dsp:txBody>
      <dsp:txXfrm>
        <a:off x="3720111" y="23649"/>
        <a:ext cx="1676948" cy="711432"/>
      </dsp:txXfrm>
    </dsp:sp>
    <dsp:sp modelId="{DB47D346-146F-42FD-BA9F-DF9E9E4C0E19}">
      <dsp:nvSpPr>
        <dsp:cNvPr id="0" name=""/>
        <dsp:cNvSpPr/>
      </dsp:nvSpPr>
      <dsp:spPr>
        <a:xfrm>
          <a:off x="5689255" y="23649"/>
          <a:ext cx="711432" cy="7114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0C6C3-9203-43AD-ACA4-99621CD37A2E}">
      <dsp:nvSpPr>
        <dsp:cNvPr id="0" name=""/>
        <dsp:cNvSpPr/>
      </dsp:nvSpPr>
      <dsp:spPr>
        <a:xfrm>
          <a:off x="5838656" y="173049"/>
          <a:ext cx="412630" cy="412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6B0F6-8A57-4204-8DB2-0054C8D5B901}">
      <dsp:nvSpPr>
        <dsp:cNvPr id="0" name=""/>
        <dsp:cNvSpPr/>
      </dsp:nvSpPr>
      <dsp:spPr>
        <a:xfrm>
          <a:off x="6553137" y="23649"/>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Systems theory classifies systems into hierarchies</a:t>
          </a:r>
        </a:p>
      </dsp:txBody>
      <dsp:txXfrm>
        <a:off x="6553137" y="23649"/>
        <a:ext cx="1676948" cy="711432"/>
      </dsp:txXfrm>
    </dsp:sp>
    <dsp:sp modelId="{1CFCFEC3-2C0E-472B-AD89-AB051DC68987}">
      <dsp:nvSpPr>
        <dsp:cNvPr id="0" name=""/>
        <dsp:cNvSpPr/>
      </dsp:nvSpPr>
      <dsp:spPr>
        <a:xfrm>
          <a:off x="23203" y="1297007"/>
          <a:ext cx="711432" cy="7114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FB2DF-25B9-421A-A824-EDDABB843395}">
      <dsp:nvSpPr>
        <dsp:cNvPr id="0" name=""/>
        <dsp:cNvSpPr/>
      </dsp:nvSpPr>
      <dsp:spPr>
        <a:xfrm>
          <a:off x="172603" y="1446408"/>
          <a:ext cx="412630" cy="412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3D533C-7782-4AC8-9BED-158B6C67B3F6}">
      <dsp:nvSpPr>
        <dsp:cNvPr id="0" name=""/>
        <dsp:cNvSpPr/>
      </dsp:nvSpPr>
      <dsp:spPr>
        <a:xfrm>
          <a:off x="887085" y="1297007"/>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Systems theory can be helpful in analysing business processes and finding inefficiencies</a:t>
          </a:r>
        </a:p>
      </dsp:txBody>
      <dsp:txXfrm>
        <a:off x="887085" y="1297007"/>
        <a:ext cx="1676948" cy="711432"/>
      </dsp:txXfrm>
    </dsp:sp>
    <dsp:sp modelId="{D67075E4-89FC-49C3-B829-01617EA6A63F}">
      <dsp:nvSpPr>
        <dsp:cNvPr id="0" name=""/>
        <dsp:cNvSpPr/>
      </dsp:nvSpPr>
      <dsp:spPr>
        <a:xfrm>
          <a:off x="2856229" y="1297007"/>
          <a:ext cx="711432" cy="71143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9B57E-EC1E-4428-BBB9-772C40D371BB}">
      <dsp:nvSpPr>
        <dsp:cNvPr id="0" name=""/>
        <dsp:cNvSpPr/>
      </dsp:nvSpPr>
      <dsp:spPr>
        <a:xfrm>
          <a:off x="3005630" y="1446408"/>
          <a:ext cx="412630" cy="412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972D7E-F288-4901-926D-00DC323CB205}">
      <dsp:nvSpPr>
        <dsp:cNvPr id="0" name=""/>
        <dsp:cNvSpPr/>
      </dsp:nvSpPr>
      <dsp:spPr>
        <a:xfrm>
          <a:off x="3720111" y="1297007"/>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 collection of interrelated components that function together to achieve some outcome</a:t>
          </a:r>
        </a:p>
      </dsp:txBody>
      <dsp:txXfrm>
        <a:off x="3720111" y="1297007"/>
        <a:ext cx="1676948" cy="711432"/>
      </dsp:txXfrm>
    </dsp:sp>
    <dsp:sp modelId="{78C5441C-C790-462E-B9E1-765CD5333653}">
      <dsp:nvSpPr>
        <dsp:cNvPr id="0" name=""/>
        <dsp:cNvSpPr/>
      </dsp:nvSpPr>
      <dsp:spPr>
        <a:xfrm>
          <a:off x="5689255" y="1297007"/>
          <a:ext cx="711432" cy="7114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9EDA8-0157-488C-AF16-069648796353}">
      <dsp:nvSpPr>
        <dsp:cNvPr id="0" name=""/>
        <dsp:cNvSpPr/>
      </dsp:nvSpPr>
      <dsp:spPr>
        <a:xfrm>
          <a:off x="5838656" y="1446408"/>
          <a:ext cx="412630" cy="4126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C08CC5-92E5-42B7-BA11-0D2BE8C7F02E}">
      <dsp:nvSpPr>
        <dsp:cNvPr id="0" name=""/>
        <dsp:cNvSpPr/>
      </dsp:nvSpPr>
      <dsp:spPr>
        <a:xfrm>
          <a:off x="6553137" y="1297007"/>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 piece of software that operates to manage a related collection of tasks</a:t>
          </a:r>
        </a:p>
      </dsp:txBody>
      <dsp:txXfrm>
        <a:off x="6553137" y="1297007"/>
        <a:ext cx="1676948" cy="711432"/>
      </dsp:txXfrm>
    </dsp:sp>
    <dsp:sp modelId="{A08AED6D-6872-44CD-B2B0-939DE8A8FDAB}">
      <dsp:nvSpPr>
        <dsp:cNvPr id="0" name=""/>
        <dsp:cNvSpPr/>
      </dsp:nvSpPr>
      <dsp:spPr>
        <a:xfrm>
          <a:off x="23203" y="2570366"/>
          <a:ext cx="711432" cy="7114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59F02-8FF5-4048-B935-816F5DCFDB4F}">
      <dsp:nvSpPr>
        <dsp:cNvPr id="0" name=""/>
        <dsp:cNvSpPr/>
      </dsp:nvSpPr>
      <dsp:spPr>
        <a:xfrm>
          <a:off x="172603" y="2719767"/>
          <a:ext cx="412630" cy="4126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C42598-D815-479B-A540-A8DFE7344EFF}">
      <dsp:nvSpPr>
        <dsp:cNvPr id="0" name=""/>
        <dsp:cNvSpPr/>
      </dsp:nvSpPr>
      <dsp:spPr>
        <a:xfrm>
          <a:off x="887085" y="2570366"/>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 design for an organization that perceives sets of processes as a related collection of tasks; or</a:t>
          </a:r>
        </a:p>
      </dsp:txBody>
      <dsp:txXfrm>
        <a:off x="887085" y="2570366"/>
        <a:ext cx="1676948" cy="711432"/>
      </dsp:txXfrm>
    </dsp:sp>
    <dsp:sp modelId="{C47F7F88-FBF3-411E-ADE2-B75DE5833E9D}">
      <dsp:nvSpPr>
        <dsp:cNvPr id="0" name=""/>
        <dsp:cNvSpPr/>
      </dsp:nvSpPr>
      <dsp:spPr>
        <a:xfrm>
          <a:off x="2856229" y="2570366"/>
          <a:ext cx="711432" cy="7114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A62D2-CC08-4F7B-99B5-904CC9551803}">
      <dsp:nvSpPr>
        <dsp:cNvPr id="0" name=""/>
        <dsp:cNvSpPr/>
      </dsp:nvSpPr>
      <dsp:spPr>
        <a:xfrm>
          <a:off x="3005630" y="2719767"/>
          <a:ext cx="412630" cy="41263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C78759-AE54-409F-B790-958734A0BF88}">
      <dsp:nvSpPr>
        <dsp:cNvPr id="0" name=""/>
        <dsp:cNvSpPr/>
      </dsp:nvSpPr>
      <dsp:spPr>
        <a:xfrm>
          <a:off x="3720111" y="2570366"/>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 bounded transformation process; collection of processes that transforms inputs into outputs</a:t>
          </a:r>
        </a:p>
      </dsp:txBody>
      <dsp:txXfrm>
        <a:off x="3720111" y="2570366"/>
        <a:ext cx="1676948" cy="7114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50618-E4A4-42BA-8875-3BF10293621D}">
      <dsp:nvSpPr>
        <dsp:cNvPr id="0" name=""/>
        <dsp:cNvSpPr/>
      </dsp:nvSpPr>
      <dsp:spPr>
        <a:xfrm>
          <a:off x="0" y="1331"/>
          <a:ext cx="7878485" cy="567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AB735-E6B0-4BA9-B376-1E3DD392C351}">
      <dsp:nvSpPr>
        <dsp:cNvPr id="0" name=""/>
        <dsp:cNvSpPr/>
      </dsp:nvSpPr>
      <dsp:spPr>
        <a:xfrm>
          <a:off x="171617" y="128981"/>
          <a:ext cx="312032" cy="3120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32E0FE-DE60-4BF9-B84D-CCD64B9FFB6C}">
      <dsp:nvSpPr>
        <dsp:cNvPr id="0" name=""/>
        <dsp:cNvSpPr/>
      </dsp:nvSpPr>
      <dsp:spPr>
        <a:xfrm>
          <a:off x="655268" y="1331"/>
          <a:ext cx="7223216" cy="56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666750">
            <a:lnSpc>
              <a:spcPct val="90000"/>
            </a:lnSpc>
            <a:spcBef>
              <a:spcPct val="0"/>
            </a:spcBef>
            <a:spcAft>
              <a:spcPct val="35000"/>
            </a:spcAft>
            <a:buNone/>
          </a:pPr>
          <a:r>
            <a:rPr lang="en-US" sz="1500" kern="1200"/>
            <a:t>Systems have structure which is defined by parts and their composition</a:t>
          </a:r>
        </a:p>
      </dsp:txBody>
      <dsp:txXfrm>
        <a:off x="655268" y="1331"/>
        <a:ext cx="7223216" cy="567331"/>
      </dsp:txXfrm>
    </dsp:sp>
    <dsp:sp modelId="{F4421C4A-9090-490D-906E-EC1F0968D888}">
      <dsp:nvSpPr>
        <dsp:cNvPr id="0" name=""/>
        <dsp:cNvSpPr/>
      </dsp:nvSpPr>
      <dsp:spPr>
        <a:xfrm>
          <a:off x="0" y="710496"/>
          <a:ext cx="7878485" cy="567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16F88-DA99-426D-9409-58ECDD37D935}">
      <dsp:nvSpPr>
        <dsp:cNvPr id="0" name=""/>
        <dsp:cNvSpPr/>
      </dsp:nvSpPr>
      <dsp:spPr>
        <a:xfrm>
          <a:off x="171617" y="838145"/>
          <a:ext cx="312032" cy="3120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933CFC-0719-4074-8BAD-1898E9B39259}">
      <dsp:nvSpPr>
        <dsp:cNvPr id="0" name=""/>
        <dsp:cNvSpPr/>
      </dsp:nvSpPr>
      <dsp:spPr>
        <a:xfrm>
          <a:off x="655268" y="710496"/>
          <a:ext cx="7223216" cy="56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666750">
            <a:lnSpc>
              <a:spcPct val="90000"/>
            </a:lnSpc>
            <a:spcBef>
              <a:spcPct val="0"/>
            </a:spcBef>
            <a:spcAft>
              <a:spcPct val="35000"/>
            </a:spcAft>
            <a:buNone/>
          </a:pPr>
          <a:r>
            <a:rPr lang="en-US" sz="1500" kern="1200"/>
            <a:t>Systems have behaviour which involves inputs, processing, and outputs of information</a:t>
          </a:r>
        </a:p>
      </dsp:txBody>
      <dsp:txXfrm>
        <a:off x="655268" y="710496"/>
        <a:ext cx="7223216" cy="567331"/>
      </dsp:txXfrm>
    </dsp:sp>
    <dsp:sp modelId="{632C671C-5EB7-4962-8CE6-C85637B38510}">
      <dsp:nvSpPr>
        <dsp:cNvPr id="0" name=""/>
        <dsp:cNvSpPr/>
      </dsp:nvSpPr>
      <dsp:spPr>
        <a:xfrm>
          <a:off x="0" y="1419661"/>
          <a:ext cx="7878485" cy="567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40C7B-AA6E-4803-80B7-DFF1B65F891E}">
      <dsp:nvSpPr>
        <dsp:cNvPr id="0" name=""/>
        <dsp:cNvSpPr/>
      </dsp:nvSpPr>
      <dsp:spPr>
        <a:xfrm>
          <a:off x="171617" y="1547310"/>
          <a:ext cx="312032" cy="3120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A0000F-EB92-4900-98B0-6682267AD69C}">
      <dsp:nvSpPr>
        <dsp:cNvPr id="0" name=""/>
        <dsp:cNvSpPr/>
      </dsp:nvSpPr>
      <dsp:spPr>
        <a:xfrm>
          <a:off x="655268" y="1419661"/>
          <a:ext cx="7223216" cy="56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666750">
            <a:lnSpc>
              <a:spcPct val="90000"/>
            </a:lnSpc>
            <a:spcBef>
              <a:spcPct val="0"/>
            </a:spcBef>
            <a:spcAft>
              <a:spcPct val="35000"/>
            </a:spcAft>
            <a:buNone/>
          </a:pPr>
          <a:r>
            <a:rPr lang="en-US" sz="1500" kern="1200"/>
            <a:t>Systems have interconnectivity where the various parts of a system have functional as well as structural relationships between each other</a:t>
          </a:r>
        </a:p>
      </dsp:txBody>
      <dsp:txXfrm>
        <a:off x="655268" y="1419661"/>
        <a:ext cx="7223216" cy="567331"/>
      </dsp:txXfrm>
    </dsp:sp>
    <dsp:sp modelId="{2C18CC32-A99E-45DC-BE60-3CEF33D33198}">
      <dsp:nvSpPr>
        <dsp:cNvPr id="0" name=""/>
        <dsp:cNvSpPr/>
      </dsp:nvSpPr>
      <dsp:spPr>
        <a:xfrm>
          <a:off x="0" y="2128825"/>
          <a:ext cx="7878485" cy="567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29D90-1FC8-4CC5-8015-0514A5E5DFFB}">
      <dsp:nvSpPr>
        <dsp:cNvPr id="0" name=""/>
        <dsp:cNvSpPr/>
      </dsp:nvSpPr>
      <dsp:spPr>
        <a:xfrm>
          <a:off x="171617" y="2256475"/>
          <a:ext cx="312032" cy="3120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CEB13D-F459-4B8B-8B51-E1E834DC2842}">
      <dsp:nvSpPr>
        <dsp:cNvPr id="0" name=""/>
        <dsp:cNvSpPr/>
      </dsp:nvSpPr>
      <dsp:spPr>
        <a:xfrm>
          <a:off x="655268" y="2128825"/>
          <a:ext cx="7223216" cy="56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666750">
            <a:lnSpc>
              <a:spcPct val="90000"/>
            </a:lnSpc>
            <a:spcBef>
              <a:spcPct val="0"/>
            </a:spcBef>
            <a:spcAft>
              <a:spcPct val="35000"/>
            </a:spcAft>
            <a:buNone/>
          </a:pPr>
          <a:r>
            <a:rPr lang="en-US" sz="1500" kern="1200"/>
            <a:t>Systems have by themselves functions or groups of functions</a:t>
          </a:r>
        </a:p>
      </dsp:txBody>
      <dsp:txXfrm>
        <a:off x="655268" y="2128825"/>
        <a:ext cx="7223216" cy="567331"/>
      </dsp:txXfrm>
    </dsp:sp>
    <dsp:sp modelId="{D800CBA8-4248-4358-8011-02A786A69965}">
      <dsp:nvSpPr>
        <dsp:cNvPr id="0" name=""/>
        <dsp:cNvSpPr/>
      </dsp:nvSpPr>
      <dsp:spPr>
        <a:xfrm>
          <a:off x="0" y="2837990"/>
          <a:ext cx="7878485" cy="567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8F6CD-6EE7-445E-ADBC-D8219200FFB6}">
      <dsp:nvSpPr>
        <dsp:cNvPr id="0" name=""/>
        <dsp:cNvSpPr/>
      </dsp:nvSpPr>
      <dsp:spPr>
        <a:xfrm>
          <a:off x="171617" y="2965640"/>
          <a:ext cx="312032" cy="312032"/>
        </a:xfrm>
        <a:prstGeom prst="rect">
          <a:avLst/>
        </a:prstGeom>
        <a:solidFill>
          <a:schemeClr val="accent6">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2C92A2-487F-46EF-A611-63296C4537F2}">
      <dsp:nvSpPr>
        <dsp:cNvPr id="0" name=""/>
        <dsp:cNvSpPr/>
      </dsp:nvSpPr>
      <dsp:spPr>
        <a:xfrm>
          <a:off x="655268" y="2837990"/>
          <a:ext cx="7223216" cy="56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666750">
            <a:lnSpc>
              <a:spcPct val="90000"/>
            </a:lnSpc>
            <a:spcBef>
              <a:spcPct val="0"/>
            </a:spcBef>
            <a:spcAft>
              <a:spcPct val="35000"/>
            </a:spcAft>
            <a:buNone/>
          </a:pPr>
          <a:r>
            <a:rPr lang="en-US" sz="1500" kern="1200"/>
            <a:t>Each element influences the functioning of the entire system</a:t>
          </a:r>
        </a:p>
      </dsp:txBody>
      <dsp:txXfrm>
        <a:off x="655268" y="2837990"/>
        <a:ext cx="7223216" cy="567331"/>
      </dsp:txXfrm>
    </dsp:sp>
    <dsp:sp modelId="{59D73538-9B79-4F39-A06A-945FCDCD2FBE}">
      <dsp:nvSpPr>
        <dsp:cNvPr id="0" name=""/>
        <dsp:cNvSpPr/>
      </dsp:nvSpPr>
      <dsp:spPr>
        <a:xfrm>
          <a:off x="0" y="3547155"/>
          <a:ext cx="7878485" cy="567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06BE4-9A6F-459F-AF3E-C8F64A055EDD}">
      <dsp:nvSpPr>
        <dsp:cNvPr id="0" name=""/>
        <dsp:cNvSpPr/>
      </dsp:nvSpPr>
      <dsp:spPr>
        <a:xfrm>
          <a:off x="171617" y="3674805"/>
          <a:ext cx="312032" cy="312032"/>
        </a:xfrm>
        <a:prstGeom prst="rect">
          <a:avLst/>
        </a:prstGeom>
        <a:solidFill>
          <a:schemeClr val="accent2">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20BD3A-E8EA-4B45-A11D-BB0F14411772}">
      <dsp:nvSpPr>
        <dsp:cNvPr id="0" name=""/>
        <dsp:cNvSpPr/>
      </dsp:nvSpPr>
      <dsp:spPr>
        <a:xfrm>
          <a:off x="655268" y="3547155"/>
          <a:ext cx="7223216" cy="56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666750">
            <a:lnSpc>
              <a:spcPct val="90000"/>
            </a:lnSpc>
            <a:spcBef>
              <a:spcPct val="0"/>
            </a:spcBef>
            <a:spcAft>
              <a:spcPct val="35000"/>
            </a:spcAft>
            <a:buNone/>
          </a:pPr>
          <a:r>
            <a:rPr lang="en-US" sz="1500" kern="1200"/>
            <a:t>Each element is affected by at least one other element in the system</a:t>
          </a:r>
        </a:p>
      </dsp:txBody>
      <dsp:txXfrm>
        <a:off x="655268" y="3547155"/>
        <a:ext cx="7223216" cy="5673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FF66C-679B-4E98-892B-B3B87A62CCF4}">
      <dsp:nvSpPr>
        <dsp:cNvPr id="0" name=""/>
        <dsp:cNvSpPr/>
      </dsp:nvSpPr>
      <dsp:spPr>
        <a:xfrm>
          <a:off x="0" y="174097"/>
          <a:ext cx="7526104" cy="1223235"/>
        </a:xfrm>
        <a:prstGeom prst="round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information system is a collection of interrelated components that collects, processes, stores, analyses, and disseminates information for a specific purpose</a:t>
          </a:r>
        </a:p>
      </dsp:txBody>
      <dsp:txXfrm>
        <a:off x="59713" y="233810"/>
        <a:ext cx="7406678" cy="1103809"/>
      </dsp:txXfrm>
    </dsp:sp>
    <dsp:sp modelId="{3E44EB71-8FA9-4169-A435-D96B6A09CD01}">
      <dsp:nvSpPr>
        <dsp:cNvPr id="0" name=""/>
        <dsp:cNvSpPr/>
      </dsp:nvSpPr>
      <dsp:spPr>
        <a:xfrm>
          <a:off x="0" y="1446292"/>
          <a:ext cx="7526104" cy="1223235"/>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has been said that the purpose of information systems is to get the right information to the right people, at the right time, in the right amount, and in the right format</a:t>
          </a:r>
        </a:p>
      </dsp:txBody>
      <dsp:txXfrm>
        <a:off x="59713" y="1506005"/>
        <a:ext cx="7406678" cy="1103809"/>
      </dsp:txXfrm>
    </dsp:sp>
    <dsp:sp modelId="{686B0EF7-5314-4B89-8591-B10F2A1C07D9}">
      <dsp:nvSpPr>
        <dsp:cNvPr id="0" name=""/>
        <dsp:cNvSpPr/>
      </dsp:nvSpPr>
      <dsp:spPr>
        <a:xfrm>
          <a:off x="0" y="2718486"/>
          <a:ext cx="7526104" cy="1223235"/>
        </a:xfrm>
        <a:prstGeom prst="round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this reason, the term "information system" is typically used synonymously with "computer-based information system."  The basic components of computer-based information systems are hardware, software, network, database, procedures, and people</a:t>
          </a:r>
        </a:p>
      </dsp:txBody>
      <dsp:txXfrm>
        <a:off x="59713" y="2778199"/>
        <a:ext cx="7406678" cy="110380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9D436-F016-4D3A-A8BC-50F952241833}">
      <dsp:nvSpPr>
        <dsp:cNvPr id="0" name=""/>
        <dsp:cNvSpPr/>
      </dsp:nvSpPr>
      <dsp:spPr>
        <a:xfrm>
          <a:off x="30167" y="82958"/>
          <a:ext cx="1084646" cy="10846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E22F7-5051-4D30-A685-60FB70806346}">
      <dsp:nvSpPr>
        <dsp:cNvPr id="0" name=""/>
        <dsp:cNvSpPr/>
      </dsp:nvSpPr>
      <dsp:spPr>
        <a:xfrm>
          <a:off x="257942" y="310734"/>
          <a:ext cx="629094" cy="6290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5B5600-5C82-4F42-9DBE-081452E3AB2B}">
      <dsp:nvSpPr>
        <dsp:cNvPr id="0" name=""/>
        <dsp:cNvSpPr/>
      </dsp:nvSpPr>
      <dsp:spPr>
        <a:xfrm>
          <a:off x="1347237" y="82958"/>
          <a:ext cx="2556666" cy="108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Hardware consists of everything in the physical layer of the information system</a:t>
          </a:r>
        </a:p>
      </dsp:txBody>
      <dsp:txXfrm>
        <a:off x="1347237" y="82958"/>
        <a:ext cx="2556666" cy="1084646"/>
      </dsp:txXfrm>
    </dsp:sp>
    <dsp:sp modelId="{F131C01B-FE71-449A-9DDA-7F2F8CEE8366}">
      <dsp:nvSpPr>
        <dsp:cNvPr id="0" name=""/>
        <dsp:cNvSpPr/>
      </dsp:nvSpPr>
      <dsp:spPr>
        <a:xfrm>
          <a:off x="4349384" y="82958"/>
          <a:ext cx="1084646" cy="10846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0FE97-CC6E-4A5D-B037-077880FEF97D}">
      <dsp:nvSpPr>
        <dsp:cNvPr id="0" name=""/>
        <dsp:cNvSpPr/>
      </dsp:nvSpPr>
      <dsp:spPr>
        <a:xfrm>
          <a:off x="4577160" y="310734"/>
          <a:ext cx="629094" cy="6290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803F3F-C8C1-4BD6-9CA9-E8266AAA9364}">
      <dsp:nvSpPr>
        <dsp:cNvPr id="0" name=""/>
        <dsp:cNvSpPr/>
      </dsp:nvSpPr>
      <dsp:spPr>
        <a:xfrm>
          <a:off x="5666455" y="82958"/>
          <a:ext cx="2556666" cy="108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Software refers to the programs that control the hardware and produce the desired information or results</a:t>
          </a:r>
        </a:p>
      </dsp:txBody>
      <dsp:txXfrm>
        <a:off x="5666455" y="82958"/>
        <a:ext cx="2556666" cy="1084646"/>
      </dsp:txXfrm>
    </dsp:sp>
    <dsp:sp modelId="{2F245D0F-C388-4953-B176-3D03B488ADA3}">
      <dsp:nvSpPr>
        <dsp:cNvPr id="0" name=""/>
        <dsp:cNvSpPr/>
      </dsp:nvSpPr>
      <dsp:spPr>
        <a:xfrm>
          <a:off x="30167" y="2048476"/>
          <a:ext cx="1084646" cy="10846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36D0A-D1DD-4164-9100-545E3168F89B}">
      <dsp:nvSpPr>
        <dsp:cNvPr id="0" name=""/>
        <dsp:cNvSpPr/>
      </dsp:nvSpPr>
      <dsp:spPr>
        <a:xfrm>
          <a:off x="257942" y="2276252"/>
          <a:ext cx="629094" cy="6290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B5F01F-2D5E-475C-ACC0-C6FF1CA8CA8A}">
      <dsp:nvSpPr>
        <dsp:cNvPr id="0" name=""/>
        <dsp:cNvSpPr/>
      </dsp:nvSpPr>
      <dsp:spPr>
        <a:xfrm>
          <a:off x="1347237" y="2048476"/>
          <a:ext cx="2556666" cy="108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Database: A database is a collection of related files, tables, relations, and so on, that stores data and the associations among them</a:t>
          </a:r>
        </a:p>
      </dsp:txBody>
      <dsp:txXfrm>
        <a:off x="1347237" y="2048476"/>
        <a:ext cx="2556666" cy="1084646"/>
      </dsp:txXfrm>
    </dsp:sp>
    <dsp:sp modelId="{9B21EC99-6E17-45F9-8164-8A31E35D0821}">
      <dsp:nvSpPr>
        <dsp:cNvPr id="0" name=""/>
        <dsp:cNvSpPr/>
      </dsp:nvSpPr>
      <dsp:spPr>
        <a:xfrm>
          <a:off x="4349384" y="2048476"/>
          <a:ext cx="1084646" cy="10846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965C2E-3C1F-43D3-A1FA-6CE1014460DF}">
      <dsp:nvSpPr>
        <dsp:cNvPr id="0" name=""/>
        <dsp:cNvSpPr/>
      </dsp:nvSpPr>
      <dsp:spPr>
        <a:xfrm>
          <a:off x="4577160" y="2276252"/>
          <a:ext cx="629094" cy="6290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7C86EE-9038-4655-994C-88EBC651D5C3}">
      <dsp:nvSpPr>
        <dsp:cNvPr id="0" name=""/>
        <dsp:cNvSpPr/>
      </dsp:nvSpPr>
      <dsp:spPr>
        <a:xfrm>
          <a:off x="5579170" y="2385107"/>
          <a:ext cx="2556666" cy="108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Network: A network is a collection of computers and devices connected via communications devices and transmission media that permits resource sharing</a:t>
          </a:r>
        </a:p>
      </dsp:txBody>
      <dsp:txXfrm>
        <a:off x="5579170" y="2385107"/>
        <a:ext cx="2556666" cy="1084646"/>
      </dsp:txXfrm>
    </dsp:sp>
    <dsp:sp modelId="{BB9F1F9E-93AC-486E-A605-C38D8031638A}">
      <dsp:nvSpPr>
        <dsp:cNvPr id="0" name=""/>
        <dsp:cNvSpPr/>
      </dsp:nvSpPr>
      <dsp:spPr>
        <a:xfrm>
          <a:off x="30167" y="4013995"/>
          <a:ext cx="1084646" cy="10846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93775-48EB-4321-91F5-629F399F8F3B}">
      <dsp:nvSpPr>
        <dsp:cNvPr id="0" name=""/>
        <dsp:cNvSpPr/>
      </dsp:nvSpPr>
      <dsp:spPr>
        <a:xfrm>
          <a:off x="257942" y="4241771"/>
          <a:ext cx="629094" cy="6290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0B81B9-F6D1-4629-BD25-322BE4C23240}">
      <dsp:nvSpPr>
        <dsp:cNvPr id="0" name=""/>
        <dsp:cNvSpPr/>
      </dsp:nvSpPr>
      <dsp:spPr>
        <a:xfrm>
          <a:off x="1347237" y="4013995"/>
          <a:ext cx="2556666" cy="108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People who have an interest in an information system are called stakeholders</a:t>
          </a:r>
        </a:p>
      </dsp:txBody>
      <dsp:txXfrm>
        <a:off x="1347237" y="4013995"/>
        <a:ext cx="2556666" cy="1084646"/>
      </dsp:txXfrm>
    </dsp:sp>
    <dsp:sp modelId="{B1177BD2-C7E6-4DE1-8467-845636033DDD}">
      <dsp:nvSpPr>
        <dsp:cNvPr id="0" name=""/>
        <dsp:cNvSpPr/>
      </dsp:nvSpPr>
      <dsp:spPr>
        <a:xfrm>
          <a:off x="4349384" y="4013995"/>
          <a:ext cx="1084646" cy="10846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8EDB8-C2DE-47E7-B420-9C5244E6B8AF}">
      <dsp:nvSpPr>
        <dsp:cNvPr id="0" name=""/>
        <dsp:cNvSpPr/>
      </dsp:nvSpPr>
      <dsp:spPr>
        <a:xfrm>
          <a:off x="4577160" y="4241771"/>
          <a:ext cx="629094" cy="6290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426108-3F2A-448A-AB4F-6FF67F133BC0}">
      <dsp:nvSpPr>
        <dsp:cNvPr id="0" name=""/>
        <dsp:cNvSpPr/>
      </dsp:nvSpPr>
      <dsp:spPr>
        <a:xfrm>
          <a:off x="5616574" y="4096953"/>
          <a:ext cx="2556666" cy="108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Procedures are the instructions for combining other components to process data and generate the desired output</a:t>
          </a:r>
        </a:p>
      </dsp:txBody>
      <dsp:txXfrm>
        <a:off x="5616574" y="4096953"/>
        <a:ext cx="2556666" cy="10846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0E64F-57BA-44B8-AA3A-5FDF3D23C530}">
      <dsp:nvSpPr>
        <dsp:cNvPr id="0" name=""/>
        <dsp:cNvSpPr/>
      </dsp:nvSpPr>
      <dsp:spPr>
        <a:xfrm>
          <a:off x="0" y="5855"/>
          <a:ext cx="8253289" cy="6819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4C675-0984-4728-B2D3-7F27E84F9D87}">
      <dsp:nvSpPr>
        <dsp:cNvPr id="0" name=""/>
        <dsp:cNvSpPr/>
      </dsp:nvSpPr>
      <dsp:spPr>
        <a:xfrm>
          <a:off x="206284" y="159289"/>
          <a:ext cx="375428" cy="37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E411B-0439-46F8-9DFB-AE63FE251606}">
      <dsp:nvSpPr>
        <dsp:cNvPr id="0" name=""/>
        <dsp:cNvSpPr/>
      </dsp:nvSpPr>
      <dsp:spPr>
        <a:xfrm>
          <a:off x="787997" y="5855"/>
          <a:ext cx="7417959" cy="7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92" tIns="81192" rIns="81192" bIns="81192" numCol="1" spcCol="1270" anchor="ctr" anchorCtr="0">
          <a:noAutofit/>
        </a:bodyPr>
        <a:lstStyle/>
        <a:p>
          <a:pPr marL="0" lvl="0" indent="0" algn="l" defTabSz="711200">
            <a:lnSpc>
              <a:spcPct val="90000"/>
            </a:lnSpc>
            <a:spcBef>
              <a:spcPct val="0"/>
            </a:spcBef>
            <a:spcAft>
              <a:spcPct val="35000"/>
            </a:spcAft>
            <a:buNone/>
          </a:pPr>
          <a:r>
            <a:rPr lang="en-US" sz="1600" kern="1200" dirty="0"/>
            <a:t>Customer relationship management system is a system that supports marketing, sales, and service operations involving direct and indirect customer interaction</a:t>
          </a:r>
        </a:p>
      </dsp:txBody>
      <dsp:txXfrm>
        <a:off x="787997" y="5855"/>
        <a:ext cx="7417959" cy="767172"/>
      </dsp:txXfrm>
    </dsp:sp>
    <dsp:sp modelId="{A2870C3E-2B72-4B60-B273-AC68FB86668B}">
      <dsp:nvSpPr>
        <dsp:cNvPr id="0" name=""/>
        <dsp:cNvSpPr/>
      </dsp:nvSpPr>
      <dsp:spPr>
        <a:xfrm>
          <a:off x="0" y="964820"/>
          <a:ext cx="8253289" cy="6819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D467-9A47-45FB-95B1-5CF3EA431609}">
      <dsp:nvSpPr>
        <dsp:cNvPr id="0" name=""/>
        <dsp:cNvSpPr/>
      </dsp:nvSpPr>
      <dsp:spPr>
        <a:xfrm>
          <a:off x="206284" y="1118255"/>
          <a:ext cx="375428" cy="37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86886A-6853-4486-A5CA-21F682D4E92D}">
      <dsp:nvSpPr>
        <dsp:cNvPr id="0" name=""/>
        <dsp:cNvSpPr/>
      </dsp:nvSpPr>
      <dsp:spPr>
        <a:xfrm>
          <a:off x="787997" y="964820"/>
          <a:ext cx="7417959" cy="7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92" tIns="81192" rIns="81192" bIns="81192" numCol="1" spcCol="1270" anchor="ctr" anchorCtr="0">
          <a:noAutofit/>
        </a:bodyPr>
        <a:lstStyle/>
        <a:p>
          <a:pPr marL="0" lvl="0" indent="0" algn="l" defTabSz="711200">
            <a:lnSpc>
              <a:spcPct val="90000"/>
            </a:lnSpc>
            <a:spcBef>
              <a:spcPct val="0"/>
            </a:spcBef>
            <a:spcAft>
              <a:spcPct val="35000"/>
            </a:spcAft>
            <a:buNone/>
          </a:pPr>
          <a:r>
            <a:rPr lang="en-US" sz="1600" kern="1200"/>
            <a:t>Supply chain management system is a system that seamlessly integrates product development, product acquisition, manufacturing, and inventory management</a:t>
          </a:r>
        </a:p>
      </dsp:txBody>
      <dsp:txXfrm>
        <a:off x="787997" y="964820"/>
        <a:ext cx="7417959" cy="767172"/>
      </dsp:txXfrm>
    </dsp:sp>
    <dsp:sp modelId="{62914951-59B3-4585-AB7D-383A90D53B5B}">
      <dsp:nvSpPr>
        <dsp:cNvPr id="0" name=""/>
        <dsp:cNvSpPr/>
      </dsp:nvSpPr>
      <dsp:spPr>
        <a:xfrm>
          <a:off x="0" y="1923786"/>
          <a:ext cx="8253289" cy="6819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B3BBA-C0D7-47CD-BC3F-1CA226F3FB31}">
      <dsp:nvSpPr>
        <dsp:cNvPr id="0" name=""/>
        <dsp:cNvSpPr/>
      </dsp:nvSpPr>
      <dsp:spPr>
        <a:xfrm>
          <a:off x="206284" y="2077221"/>
          <a:ext cx="375428" cy="375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2A99EA-6BF9-466F-9AD4-A174C283B750}">
      <dsp:nvSpPr>
        <dsp:cNvPr id="0" name=""/>
        <dsp:cNvSpPr/>
      </dsp:nvSpPr>
      <dsp:spPr>
        <a:xfrm>
          <a:off x="787997" y="1923786"/>
          <a:ext cx="7417959" cy="7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92" tIns="81192" rIns="81192" bIns="81192" numCol="1" spcCol="1270" anchor="ctr" anchorCtr="0">
          <a:noAutofit/>
        </a:bodyPr>
        <a:lstStyle/>
        <a:p>
          <a:pPr marL="0" lvl="0" indent="0" algn="l" defTabSz="711200">
            <a:lnSpc>
              <a:spcPct val="90000"/>
            </a:lnSpc>
            <a:spcBef>
              <a:spcPct val="0"/>
            </a:spcBef>
            <a:spcAft>
              <a:spcPct val="35000"/>
            </a:spcAft>
            <a:buNone/>
          </a:pPr>
          <a:r>
            <a:rPr lang="en-US" sz="1600" kern="1200" dirty="0"/>
            <a:t>Accounting and financial management system is a system that records accounting information needed to produce financial statements and other reports used by investors and creditors</a:t>
          </a:r>
        </a:p>
      </dsp:txBody>
      <dsp:txXfrm>
        <a:off x="787997" y="1923786"/>
        <a:ext cx="7417959" cy="767172"/>
      </dsp:txXfrm>
    </dsp:sp>
    <dsp:sp modelId="{84BDF1B2-445C-4ABF-8B15-1929EF1DD062}">
      <dsp:nvSpPr>
        <dsp:cNvPr id="0" name=""/>
        <dsp:cNvSpPr/>
      </dsp:nvSpPr>
      <dsp:spPr>
        <a:xfrm>
          <a:off x="0" y="2882752"/>
          <a:ext cx="8253289" cy="6819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CFFDB-0E57-4AF2-9D7A-E58DADF14890}">
      <dsp:nvSpPr>
        <dsp:cNvPr id="0" name=""/>
        <dsp:cNvSpPr/>
      </dsp:nvSpPr>
      <dsp:spPr>
        <a:xfrm>
          <a:off x="206284" y="3036187"/>
          <a:ext cx="375428" cy="3750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B366E4-EBC3-4921-B260-34C53B5E5A05}">
      <dsp:nvSpPr>
        <dsp:cNvPr id="0" name=""/>
        <dsp:cNvSpPr/>
      </dsp:nvSpPr>
      <dsp:spPr>
        <a:xfrm>
          <a:off x="787997" y="2882752"/>
          <a:ext cx="7417959" cy="7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92" tIns="81192" rIns="81192" bIns="81192" numCol="1" spcCol="1270" anchor="ctr" anchorCtr="0">
          <a:noAutofit/>
        </a:bodyPr>
        <a:lstStyle/>
        <a:p>
          <a:pPr marL="0" lvl="0" indent="0" algn="l" defTabSz="711200">
            <a:lnSpc>
              <a:spcPct val="90000"/>
            </a:lnSpc>
            <a:spcBef>
              <a:spcPct val="0"/>
            </a:spcBef>
            <a:spcAft>
              <a:spcPct val="35000"/>
            </a:spcAft>
            <a:buNone/>
          </a:pPr>
          <a:r>
            <a:rPr lang="en-US" sz="1600" kern="1200"/>
            <a:t>Human resource management system is a system that supports employee-related tasks such as payroll, benefits, hiring, and training</a:t>
          </a:r>
        </a:p>
      </dsp:txBody>
      <dsp:txXfrm>
        <a:off x="787997" y="2882752"/>
        <a:ext cx="7417959" cy="767172"/>
      </dsp:txXfrm>
    </dsp:sp>
    <dsp:sp modelId="{7FC22F94-FD8C-4A5C-ACF1-4F7A150AA6CF}">
      <dsp:nvSpPr>
        <dsp:cNvPr id="0" name=""/>
        <dsp:cNvSpPr/>
      </dsp:nvSpPr>
      <dsp:spPr>
        <a:xfrm>
          <a:off x="0" y="3841718"/>
          <a:ext cx="8253289" cy="6819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641BA8-B6ED-41F7-B8EF-4E1B1543086F}">
      <dsp:nvSpPr>
        <dsp:cNvPr id="0" name=""/>
        <dsp:cNvSpPr/>
      </dsp:nvSpPr>
      <dsp:spPr>
        <a:xfrm>
          <a:off x="206284" y="3995152"/>
          <a:ext cx="375428" cy="3750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46972A-FFAF-454E-9D64-F72CCD7703A4}">
      <dsp:nvSpPr>
        <dsp:cNvPr id="0" name=""/>
        <dsp:cNvSpPr/>
      </dsp:nvSpPr>
      <dsp:spPr>
        <a:xfrm>
          <a:off x="787997" y="3841718"/>
          <a:ext cx="7417959" cy="7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92" tIns="81192" rIns="81192" bIns="81192" numCol="1" spcCol="1270" anchor="ctr" anchorCtr="0">
          <a:noAutofit/>
        </a:bodyPr>
        <a:lstStyle/>
        <a:p>
          <a:pPr marL="0" lvl="0" indent="0" algn="l" defTabSz="711200">
            <a:lnSpc>
              <a:spcPct val="90000"/>
            </a:lnSpc>
            <a:spcBef>
              <a:spcPct val="0"/>
            </a:spcBef>
            <a:spcAft>
              <a:spcPct val="35000"/>
            </a:spcAft>
            <a:buNone/>
          </a:pPr>
          <a:r>
            <a:rPr lang="en-US" sz="1600" kern="1200"/>
            <a:t>Manufacturing management system is a system that controls internal production processes that turn raw materials into finished goods</a:t>
          </a:r>
        </a:p>
      </dsp:txBody>
      <dsp:txXfrm>
        <a:off x="787997" y="3841718"/>
        <a:ext cx="7417959" cy="767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BD8E1-3B0D-4511-A373-34DBB9588F62}">
      <dsp:nvSpPr>
        <dsp:cNvPr id="0" name=""/>
        <dsp:cNvSpPr/>
      </dsp:nvSpPr>
      <dsp:spPr>
        <a:xfrm>
          <a:off x="0" y="1295406"/>
          <a:ext cx="8534400" cy="3657587"/>
        </a:xfrm>
        <a:prstGeom prst="roundRect">
          <a:avLst>
            <a:gd name="adj" fmla="val 10000"/>
          </a:avLst>
        </a:prstGeom>
        <a:solidFill>
          <a:schemeClr val="bg1"/>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endParaRPr lang="en-GB" sz="3200" kern="1200" dirty="0"/>
        </a:p>
        <a:p>
          <a:pPr marL="0" lvl="0" indent="0" algn="l" defTabSz="1422400">
            <a:lnSpc>
              <a:spcPct val="150000"/>
            </a:lnSpc>
            <a:spcBef>
              <a:spcPct val="0"/>
            </a:spcBef>
            <a:spcAft>
              <a:spcPct val="35000"/>
            </a:spcAft>
            <a:buNone/>
          </a:pPr>
          <a:r>
            <a:rPr lang="en-GB" sz="2800" kern="1200" dirty="0"/>
            <a:t>PART 1 ■ Introduction to System Development</a:t>
          </a:r>
          <a:endParaRPr lang="en-US" sz="2800" kern="1200" dirty="0"/>
        </a:p>
        <a:p>
          <a:pPr marL="285750" lvl="1" indent="-285750" algn="l" defTabSz="1244600">
            <a:lnSpc>
              <a:spcPct val="150000"/>
            </a:lnSpc>
            <a:spcBef>
              <a:spcPct val="0"/>
            </a:spcBef>
            <a:spcAft>
              <a:spcPct val="15000"/>
            </a:spcAft>
            <a:buChar char="•"/>
          </a:pPr>
          <a:r>
            <a:rPr lang="en-GB" sz="2800" kern="1200" dirty="0"/>
            <a:t>Chapter ONE</a:t>
          </a:r>
          <a:endParaRPr lang="en-US" sz="2800" kern="1200" dirty="0"/>
        </a:p>
        <a:p>
          <a:pPr marL="457200" lvl="2" indent="-228600" algn="l" defTabSz="1066800">
            <a:lnSpc>
              <a:spcPct val="150000"/>
            </a:lnSpc>
            <a:spcBef>
              <a:spcPct val="0"/>
            </a:spcBef>
            <a:spcAft>
              <a:spcPct val="15000"/>
            </a:spcAft>
            <a:buChar char="•"/>
          </a:pPr>
          <a:r>
            <a:rPr lang="en-GB" sz="2400" kern="1200" dirty="0"/>
            <a:t>An Overview of Systems Analysis and Design</a:t>
          </a:r>
          <a:endParaRPr lang="en-US" sz="2400" kern="1200" dirty="0"/>
        </a:p>
      </dsp:txBody>
      <dsp:txXfrm>
        <a:off x="107127" y="1402533"/>
        <a:ext cx="8320146" cy="344333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43C0F-65F7-4C82-AB80-8877C3FD66C8}">
      <dsp:nvSpPr>
        <dsp:cNvPr id="0" name=""/>
        <dsp:cNvSpPr/>
      </dsp:nvSpPr>
      <dsp:spPr>
        <a:xfrm>
          <a:off x="0" y="403"/>
          <a:ext cx="8253289" cy="944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0C4BA3-F8FD-4152-882A-1472B8FFDDD3}">
      <dsp:nvSpPr>
        <dsp:cNvPr id="0" name=""/>
        <dsp:cNvSpPr/>
      </dsp:nvSpPr>
      <dsp:spPr>
        <a:xfrm>
          <a:off x="285615" y="212844"/>
          <a:ext cx="519300" cy="519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C5BF4D-C9CF-489A-BC8E-998E7BE3C66D}">
      <dsp:nvSpPr>
        <dsp:cNvPr id="0" name=""/>
        <dsp:cNvSpPr/>
      </dsp:nvSpPr>
      <dsp:spPr>
        <a:xfrm>
          <a:off x="1090531" y="403"/>
          <a:ext cx="7162757" cy="944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26" tIns="99926" rIns="99926" bIns="99926" numCol="1" spcCol="1270" anchor="ctr" anchorCtr="0">
          <a:noAutofit/>
        </a:bodyPr>
        <a:lstStyle/>
        <a:p>
          <a:pPr marL="0" lvl="0" indent="0" algn="l" defTabSz="755650">
            <a:lnSpc>
              <a:spcPct val="90000"/>
            </a:lnSpc>
            <a:spcBef>
              <a:spcPct val="0"/>
            </a:spcBef>
            <a:spcAft>
              <a:spcPct val="35000"/>
            </a:spcAft>
            <a:buNone/>
          </a:pPr>
          <a:r>
            <a:rPr lang="en-US" sz="1700" kern="1200"/>
            <a:t>Knowledge management system is a system that supports the storage of and access to documents from all parts of the organization</a:t>
          </a:r>
        </a:p>
      </dsp:txBody>
      <dsp:txXfrm>
        <a:off x="1090531" y="403"/>
        <a:ext cx="7162757" cy="944183"/>
      </dsp:txXfrm>
    </dsp:sp>
    <dsp:sp modelId="{2673BB18-887E-4C48-B187-A7B641A98D88}">
      <dsp:nvSpPr>
        <dsp:cNvPr id="0" name=""/>
        <dsp:cNvSpPr/>
      </dsp:nvSpPr>
      <dsp:spPr>
        <a:xfrm>
          <a:off x="0" y="1180632"/>
          <a:ext cx="8253289" cy="944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E8900-C26C-4485-92F6-0619D55F1FB9}">
      <dsp:nvSpPr>
        <dsp:cNvPr id="0" name=""/>
        <dsp:cNvSpPr/>
      </dsp:nvSpPr>
      <dsp:spPr>
        <a:xfrm>
          <a:off x="285615" y="1393073"/>
          <a:ext cx="519300" cy="519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8197E3-D715-49FF-9340-B3E077B54E10}">
      <dsp:nvSpPr>
        <dsp:cNvPr id="0" name=""/>
        <dsp:cNvSpPr/>
      </dsp:nvSpPr>
      <dsp:spPr>
        <a:xfrm>
          <a:off x="1090531" y="1180632"/>
          <a:ext cx="7162757" cy="944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26" tIns="99926" rIns="99926" bIns="99926" numCol="1" spcCol="1270" anchor="ctr" anchorCtr="0">
          <a:noAutofit/>
        </a:bodyPr>
        <a:lstStyle/>
        <a:p>
          <a:pPr marL="0" lvl="0" indent="0" algn="l" defTabSz="755650">
            <a:lnSpc>
              <a:spcPct val="90000"/>
            </a:lnSpc>
            <a:spcBef>
              <a:spcPct val="0"/>
            </a:spcBef>
            <a:spcAft>
              <a:spcPct val="35000"/>
            </a:spcAft>
            <a:buNone/>
          </a:pPr>
          <a:r>
            <a:rPr lang="en-US" sz="1700" kern="1200"/>
            <a:t>Collaboration support system is a system that enables geographically distributed personnel to collaborate on projects and tasks</a:t>
          </a:r>
        </a:p>
      </dsp:txBody>
      <dsp:txXfrm>
        <a:off x="1090531" y="1180632"/>
        <a:ext cx="7162757" cy="944183"/>
      </dsp:txXfrm>
    </dsp:sp>
    <dsp:sp modelId="{61C19B4F-BE8B-4662-B965-7D22F44862F5}">
      <dsp:nvSpPr>
        <dsp:cNvPr id="0" name=""/>
        <dsp:cNvSpPr/>
      </dsp:nvSpPr>
      <dsp:spPr>
        <a:xfrm>
          <a:off x="0" y="2360861"/>
          <a:ext cx="8253289" cy="944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23F39-AD21-443E-8843-159D96B673CD}">
      <dsp:nvSpPr>
        <dsp:cNvPr id="0" name=""/>
        <dsp:cNvSpPr/>
      </dsp:nvSpPr>
      <dsp:spPr>
        <a:xfrm>
          <a:off x="285615" y="2573302"/>
          <a:ext cx="519300" cy="519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464CAD-17E9-4BAF-91D3-D539B563E2E3}">
      <dsp:nvSpPr>
        <dsp:cNvPr id="0" name=""/>
        <dsp:cNvSpPr/>
      </dsp:nvSpPr>
      <dsp:spPr>
        <a:xfrm>
          <a:off x="1090531" y="2360861"/>
          <a:ext cx="7162757" cy="944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26" tIns="99926" rIns="99926" bIns="99926" numCol="1" spcCol="1270" anchor="ctr" anchorCtr="0">
          <a:noAutofit/>
        </a:bodyPr>
        <a:lstStyle/>
        <a:p>
          <a:pPr marL="0" lvl="0" indent="0" algn="l" defTabSz="755650">
            <a:lnSpc>
              <a:spcPct val="90000"/>
            </a:lnSpc>
            <a:spcBef>
              <a:spcPct val="0"/>
            </a:spcBef>
            <a:spcAft>
              <a:spcPct val="35000"/>
            </a:spcAft>
            <a:buNone/>
          </a:pPr>
          <a:r>
            <a:rPr lang="en-US" sz="1700" kern="1200"/>
            <a:t>Business intelligence system is a system that supports strategic planning and executive decision making</a:t>
          </a:r>
        </a:p>
      </dsp:txBody>
      <dsp:txXfrm>
        <a:off x="1090531" y="2360861"/>
        <a:ext cx="7162757" cy="94418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B9831-B122-40A2-B40C-CD4C3E9FF7BB}">
      <dsp:nvSpPr>
        <dsp:cNvPr id="0" name=""/>
        <dsp:cNvSpPr/>
      </dsp:nvSpPr>
      <dsp:spPr>
        <a:xfrm>
          <a:off x="260513" y="2399"/>
          <a:ext cx="2509112" cy="150546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Improved Service – Systems requests are often aimed at improving service to customers or users within the company</a:t>
          </a:r>
        </a:p>
      </dsp:txBody>
      <dsp:txXfrm>
        <a:off x="260513" y="2399"/>
        <a:ext cx="2509112" cy="1505467"/>
      </dsp:txXfrm>
    </dsp:sp>
    <dsp:sp modelId="{F8548620-00E5-4C33-9441-8B113A3E328F}">
      <dsp:nvSpPr>
        <dsp:cNvPr id="0" name=""/>
        <dsp:cNvSpPr/>
      </dsp:nvSpPr>
      <dsp:spPr>
        <a:xfrm>
          <a:off x="3020536" y="2399"/>
          <a:ext cx="2509112" cy="150546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Support for New Products and Services – New products and services often require new types or levels of IT support</a:t>
          </a:r>
        </a:p>
      </dsp:txBody>
      <dsp:txXfrm>
        <a:off x="3020536" y="2399"/>
        <a:ext cx="2509112" cy="1505467"/>
      </dsp:txXfrm>
    </dsp:sp>
    <dsp:sp modelId="{E8A08E2B-C6D6-47F1-B568-F80C7DA8A1E5}">
      <dsp:nvSpPr>
        <dsp:cNvPr id="0" name=""/>
        <dsp:cNvSpPr/>
      </dsp:nvSpPr>
      <dsp:spPr>
        <a:xfrm>
          <a:off x="5780560" y="2399"/>
          <a:ext cx="2509112" cy="150546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Better Performance – The current system might not meet performance requirements</a:t>
          </a:r>
        </a:p>
      </dsp:txBody>
      <dsp:txXfrm>
        <a:off x="5780560" y="2399"/>
        <a:ext cx="2509112" cy="1505467"/>
      </dsp:txXfrm>
    </dsp:sp>
    <dsp:sp modelId="{E842CB02-CD81-4979-915B-26D96A184418}">
      <dsp:nvSpPr>
        <dsp:cNvPr id="0" name=""/>
        <dsp:cNvSpPr/>
      </dsp:nvSpPr>
      <dsp:spPr>
        <a:xfrm>
          <a:off x="260513" y="1763008"/>
          <a:ext cx="2509112" cy="194167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More Information – An existing system might produce information that is insufficient, incomplete, or unable to support the company’s changing information needs</a:t>
          </a:r>
        </a:p>
      </dsp:txBody>
      <dsp:txXfrm>
        <a:off x="260513" y="1763008"/>
        <a:ext cx="2509112" cy="1941676"/>
      </dsp:txXfrm>
    </dsp:sp>
    <dsp:sp modelId="{1ED5ADC6-C4B5-4138-A315-2B10A98260E2}">
      <dsp:nvSpPr>
        <dsp:cNvPr id="0" name=""/>
        <dsp:cNvSpPr/>
      </dsp:nvSpPr>
      <dsp:spPr>
        <a:xfrm>
          <a:off x="3020536" y="1981113"/>
          <a:ext cx="2509112" cy="150546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Stronger Controls – A system is required for effective controls to ensure that data is secure and accurate</a:t>
          </a:r>
        </a:p>
      </dsp:txBody>
      <dsp:txXfrm>
        <a:off x="3020536" y="1981113"/>
        <a:ext cx="2509112" cy="1505467"/>
      </dsp:txXfrm>
    </dsp:sp>
    <dsp:sp modelId="{63640BB2-C666-4E75-AE08-CDC754181399}">
      <dsp:nvSpPr>
        <dsp:cNvPr id="0" name=""/>
        <dsp:cNvSpPr/>
      </dsp:nvSpPr>
      <dsp:spPr>
        <a:xfrm>
          <a:off x="5780560" y="1758778"/>
          <a:ext cx="2509112" cy="195013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Reduced Cost – The current system could be expensive to operate or maintain because of technical problems, design weaknesses, or the changing demands of the business</a:t>
          </a:r>
        </a:p>
      </dsp:txBody>
      <dsp:txXfrm>
        <a:off x="5780560" y="1758778"/>
        <a:ext cx="2509112" cy="1950137"/>
      </dsp:txXfrm>
    </dsp:sp>
    <dsp:sp modelId="{B86A06D2-C65B-4BB0-A16C-D89C5BAFB81C}">
      <dsp:nvSpPr>
        <dsp:cNvPr id="0" name=""/>
        <dsp:cNvSpPr/>
      </dsp:nvSpPr>
      <dsp:spPr>
        <a:xfrm>
          <a:off x="3020536" y="3959826"/>
          <a:ext cx="2509112" cy="150546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Conform to a Directive – Some projects are initiated to respond to outside directives</a:t>
          </a:r>
          <a:endParaRPr lang="en-US" sz="1600" kern="1200" dirty="0"/>
        </a:p>
      </dsp:txBody>
      <dsp:txXfrm>
        <a:off x="3020536" y="3959826"/>
        <a:ext cx="2509112" cy="15054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25505-0F13-4E4D-B493-9594D65BAF3F}">
      <dsp:nvSpPr>
        <dsp:cNvPr id="0" name=""/>
        <dsp:cNvSpPr/>
      </dsp:nvSpPr>
      <dsp:spPr>
        <a:xfrm>
          <a:off x="0" y="6138"/>
          <a:ext cx="8337104" cy="659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4AAB8-9CEB-4686-88AD-4A60F6EE39DB}">
      <dsp:nvSpPr>
        <dsp:cNvPr id="0" name=""/>
        <dsp:cNvSpPr/>
      </dsp:nvSpPr>
      <dsp:spPr>
        <a:xfrm>
          <a:off x="199620" y="154615"/>
          <a:ext cx="363300" cy="362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CC60AB-DDC6-4D5A-9EE8-29D09B2FC6B3}">
      <dsp:nvSpPr>
        <dsp:cNvPr id="0" name=""/>
        <dsp:cNvSpPr/>
      </dsp:nvSpPr>
      <dsp:spPr>
        <a:xfrm>
          <a:off x="762540" y="6138"/>
          <a:ext cx="7494701" cy="804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7" tIns="85117" rIns="85117" bIns="85117" numCol="1" spcCol="1270" anchor="ctr" anchorCtr="0">
          <a:noAutofit/>
        </a:bodyPr>
        <a:lstStyle/>
        <a:p>
          <a:pPr marL="0" lvl="0" indent="0" algn="l" defTabSz="800100">
            <a:lnSpc>
              <a:spcPct val="90000"/>
            </a:lnSpc>
            <a:spcBef>
              <a:spcPct val="0"/>
            </a:spcBef>
            <a:spcAft>
              <a:spcPct val="35000"/>
            </a:spcAft>
            <a:buNone/>
          </a:pPr>
          <a:r>
            <a:rPr lang="en-US" sz="1800" kern="1200" dirty="0"/>
            <a:t>Strategic Plan – A company’s strategic plan sets the overall direction for the firm and has an important impact on IT projects</a:t>
          </a:r>
        </a:p>
      </dsp:txBody>
      <dsp:txXfrm>
        <a:off x="762540" y="6138"/>
        <a:ext cx="7494701" cy="804254"/>
      </dsp:txXfrm>
    </dsp:sp>
    <dsp:sp modelId="{145255E3-BD9E-486F-A093-E9DC449FFDF1}">
      <dsp:nvSpPr>
        <dsp:cNvPr id="0" name=""/>
        <dsp:cNvSpPr/>
      </dsp:nvSpPr>
      <dsp:spPr>
        <a:xfrm>
          <a:off x="0" y="1011455"/>
          <a:ext cx="8337104" cy="659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503CD-EADD-4FDA-940C-913703D0EE01}">
      <dsp:nvSpPr>
        <dsp:cNvPr id="0" name=""/>
        <dsp:cNvSpPr/>
      </dsp:nvSpPr>
      <dsp:spPr>
        <a:xfrm>
          <a:off x="199620" y="1159933"/>
          <a:ext cx="363300" cy="362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1B92E8-5DB7-46FF-A761-8B2190C2F0FC}">
      <dsp:nvSpPr>
        <dsp:cNvPr id="0" name=""/>
        <dsp:cNvSpPr/>
      </dsp:nvSpPr>
      <dsp:spPr>
        <a:xfrm>
          <a:off x="762540" y="1011455"/>
          <a:ext cx="7494701" cy="804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7" tIns="85117" rIns="85117" bIns="85117" numCol="1" spcCol="1270" anchor="ctr" anchorCtr="0">
          <a:noAutofit/>
        </a:bodyPr>
        <a:lstStyle/>
        <a:p>
          <a:pPr marL="0" lvl="0" indent="0" algn="l" defTabSz="800100">
            <a:lnSpc>
              <a:spcPct val="90000"/>
            </a:lnSpc>
            <a:spcBef>
              <a:spcPct val="0"/>
            </a:spcBef>
            <a:spcAft>
              <a:spcPct val="35000"/>
            </a:spcAft>
            <a:buNone/>
          </a:pPr>
          <a:r>
            <a:rPr lang="en-US" sz="1800" kern="1200"/>
            <a:t>Top Managers – Directives from top managers are a prime source of large-scale systems projects</a:t>
          </a:r>
        </a:p>
      </dsp:txBody>
      <dsp:txXfrm>
        <a:off x="762540" y="1011455"/>
        <a:ext cx="7494701" cy="804254"/>
      </dsp:txXfrm>
    </dsp:sp>
    <dsp:sp modelId="{FACF00B9-4C7A-4CE0-8D5F-F61E02482D22}">
      <dsp:nvSpPr>
        <dsp:cNvPr id="0" name=""/>
        <dsp:cNvSpPr/>
      </dsp:nvSpPr>
      <dsp:spPr>
        <a:xfrm>
          <a:off x="0" y="2016773"/>
          <a:ext cx="8337104" cy="659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640594-E469-4B88-856D-D6B78205867A}">
      <dsp:nvSpPr>
        <dsp:cNvPr id="0" name=""/>
        <dsp:cNvSpPr/>
      </dsp:nvSpPr>
      <dsp:spPr>
        <a:xfrm>
          <a:off x="199620" y="2165251"/>
          <a:ext cx="363300" cy="362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0D38E-0DB5-4C7B-A7C4-1B9391DAB5C2}">
      <dsp:nvSpPr>
        <dsp:cNvPr id="0" name=""/>
        <dsp:cNvSpPr/>
      </dsp:nvSpPr>
      <dsp:spPr>
        <a:xfrm>
          <a:off x="762540" y="2016773"/>
          <a:ext cx="7494701" cy="804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7" tIns="85117" rIns="85117" bIns="85117" numCol="1" spcCol="1270" anchor="ctr" anchorCtr="0">
          <a:noAutofit/>
        </a:bodyPr>
        <a:lstStyle/>
        <a:p>
          <a:pPr marL="0" lvl="0" indent="0" algn="l" defTabSz="800100">
            <a:lnSpc>
              <a:spcPct val="90000"/>
            </a:lnSpc>
            <a:spcBef>
              <a:spcPct val="0"/>
            </a:spcBef>
            <a:spcAft>
              <a:spcPct val="35000"/>
            </a:spcAft>
            <a:buNone/>
          </a:pPr>
          <a:r>
            <a:rPr lang="en-US" sz="1800" kern="1200"/>
            <a:t>User Requests – As users rely more heavily on information systems to perform their jobs, they are likely to request even more IT services and support</a:t>
          </a:r>
        </a:p>
      </dsp:txBody>
      <dsp:txXfrm>
        <a:off x="762540" y="2016773"/>
        <a:ext cx="7494701" cy="804254"/>
      </dsp:txXfrm>
    </dsp:sp>
    <dsp:sp modelId="{04448370-125A-4C07-9239-7E76931CD657}">
      <dsp:nvSpPr>
        <dsp:cNvPr id="0" name=""/>
        <dsp:cNvSpPr/>
      </dsp:nvSpPr>
      <dsp:spPr>
        <a:xfrm>
          <a:off x="0" y="3022091"/>
          <a:ext cx="8337104" cy="659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B27B2-072C-49BF-AF26-606CE06AE5E6}">
      <dsp:nvSpPr>
        <dsp:cNvPr id="0" name=""/>
        <dsp:cNvSpPr/>
      </dsp:nvSpPr>
      <dsp:spPr>
        <a:xfrm>
          <a:off x="199620" y="3170569"/>
          <a:ext cx="363300" cy="3629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042B46-9A3A-40C6-A921-DF539BB17AE9}">
      <dsp:nvSpPr>
        <dsp:cNvPr id="0" name=""/>
        <dsp:cNvSpPr/>
      </dsp:nvSpPr>
      <dsp:spPr>
        <a:xfrm>
          <a:off x="762540" y="3022091"/>
          <a:ext cx="7494701" cy="804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7" tIns="85117" rIns="85117" bIns="85117" numCol="1" spcCol="1270" anchor="ctr" anchorCtr="0">
          <a:noAutofit/>
        </a:bodyPr>
        <a:lstStyle/>
        <a:p>
          <a:pPr marL="0" lvl="0" indent="0" algn="l" defTabSz="800100">
            <a:lnSpc>
              <a:spcPct val="90000"/>
            </a:lnSpc>
            <a:spcBef>
              <a:spcPct val="0"/>
            </a:spcBef>
            <a:spcAft>
              <a:spcPct val="35000"/>
            </a:spcAft>
            <a:buNone/>
          </a:pPr>
          <a:r>
            <a:rPr lang="en-US" sz="1800" kern="1200"/>
            <a:t>Information Technology Department – Many systems project requests come from the IT department</a:t>
          </a:r>
        </a:p>
      </dsp:txBody>
      <dsp:txXfrm>
        <a:off x="762540" y="3022091"/>
        <a:ext cx="7494701" cy="804254"/>
      </dsp:txXfrm>
    </dsp:sp>
    <dsp:sp modelId="{D7F67897-0AD6-43D8-878C-001590638E0D}">
      <dsp:nvSpPr>
        <dsp:cNvPr id="0" name=""/>
        <dsp:cNvSpPr/>
      </dsp:nvSpPr>
      <dsp:spPr>
        <a:xfrm>
          <a:off x="0" y="4027409"/>
          <a:ext cx="8337104" cy="659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F914B-2E9E-479A-B0C6-5C532C310E75}">
      <dsp:nvSpPr>
        <dsp:cNvPr id="0" name=""/>
        <dsp:cNvSpPr/>
      </dsp:nvSpPr>
      <dsp:spPr>
        <a:xfrm>
          <a:off x="199620" y="4175887"/>
          <a:ext cx="363300" cy="3629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01F93C-89E7-44CE-ACFF-88709C89BB66}">
      <dsp:nvSpPr>
        <dsp:cNvPr id="0" name=""/>
        <dsp:cNvSpPr/>
      </dsp:nvSpPr>
      <dsp:spPr>
        <a:xfrm>
          <a:off x="762540" y="4027409"/>
          <a:ext cx="7494701" cy="804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17" tIns="85117" rIns="85117" bIns="85117" numCol="1" spcCol="1270" anchor="ctr" anchorCtr="0">
          <a:noAutofit/>
        </a:bodyPr>
        <a:lstStyle/>
        <a:p>
          <a:pPr marL="0" lvl="0" indent="0" algn="l" defTabSz="800100">
            <a:lnSpc>
              <a:spcPct val="90000"/>
            </a:lnSpc>
            <a:spcBef>
              <a:spcPct val="0"/>
            </a:spcBef>
            <a:spcAft>
              <a:spcPct val="35000"/>
            </a:spcAft>
            <a:buNone/>
          </a:pPr>
          <a:r>
            <a:rPr lang="en-US" sz="1800" kern="1200"/>
            <a:t>Existing Systems and Data – Errors or problems in existing systems can trigger requests for systems projects</a:t>
          </a:r>
        </a:p>
      </dsp:txBody>
      <dsp:txXfrm>
        <a:off x="762540" y="4027409"/>
        <a:ext cx="7494701" cy="80425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8B956-53E4-4D4D-8E36-3665463CD326}">
      <dsp:nvSpPr>
        <dsp:cNvPr id="0" name=""/>
        <dsp:cNvSpPr/>
      </dsp:nvSpPr>
      <dsp:spPr>
        <a:xfrm>
          <a:off x="0" y="772755"/>
          <a:ext cx="2639094" cy="158345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Technology – Changing technology is a major force affecting business and society in general</a:t>
          </a:r>
        </a:p>
      </dsp:txBody>
      <dsp:txXfrm>
        <a:off x="0" y="772755"/>
        <a:ext cx="2639094" cy="1583456"/>
      </dsp:txXfrm>
    </dsp:sp>
    <dsp:sp modelId="{B0801DF4-82AA-4BAC-B626-0F2AA65AA53D}">
      <dsp:nvSpPr>
        <dsp:cNvPr id="0" name=""/>
        <dsp:cNvSpPr/>
      </dsp:nvSpPr>
      <dsp:spPr>
        <a:xfrm>
          <a:off x="2903004" y="772755"/>
          <a:ext cx="2639094" cy="15834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Suppliers – With the growth of electronic data interchange , relationships with suppliers are critically important</a:t>
          </a:r>
        </a:p>
      </dsp:txBody>
      <dsp:txXfrm>
        <a:off x="2903004" y="772755"/>
        <a:ext cx="2639094" cy="1583456"/>
      </dsp:txXfrm>
    </dsp:sp>
    <dsp:sp modelId="{75F83AE6-10AA-4C43-876D-9F2E675739F0}">
      <dsp:nvSpPr>
        <dsp:cNvPr id="0" name=""/>
        <dsp:cNvSpPr/>
      </dsp:nvSpPr>
      <dsp:spPr>
        <a:xfrm>
          <a:off x="5806008" y="772755"/>
          <a:ext cx="2639094" cy="15834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Customers – Customers are vitally important to any business</a:t>
          </a:r>
        </a:p>
      </dsp:txBody>
      <dsp:txXfrm>
        <a:off x="5806008" y="772755"/>
        <a:ext cx="2639094" cy="1583456"/>
      </dsp:txXfrm>
    </dsp:sp>
    <dsp:sp modelId="{33D1328B-EFBA-4DE1-8272-56D7957D1C02}">
      <dsp:nvSpPr>
        <dsp:cNvPr id="0" name=""/>
        <dsp:cNvSpPr/>
      </dsp:nvSpPr>
      <dsp:spPr>
        <a:xfrm>
          <a:off x="0" y="2620122"/>
          <a:ext cx="2639094" cy="158345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Competitors – Competition drives many information systems decisions</a:t>
          </a:r>
        </a:p>
      </dsp:txBody>
      <dsp:txXfrm>
        <a:off x="0" y="2620122"/>
        <a:ext cx="2639094" cy="1583456"/>
      </dsp:txXfrm>
    </dsp:sp>
    <dsp:sp modelId="{F1799F07-BAB1-462C-B823-613CFB065DA2}">
      <dsp:nvSpPr>
        <dsp:cNvPr id="0" name=""/>
        <dsp:cNvSpPr/>
      </dsp:nvSpPr>
      <dsp:spPr>
        <a:xfrm>
          <a:off x="2903004" y="2620122"/>
          <a:ext cx="2639094" cy="158345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Economy – Economic activity has a powerful influence on corporate information management</a:t>
          </a:r>
        </a:p>
      </dsp:txBody>
      <dsp:txXfrm>
        <a:off x="2903004" y="2620122"/>
        <a:ext cx="2639094" cy="1583456"/>
      </dsp:txXfrm>
    </dsp:sp>
    <dsp:sp modelId="{2F28A7D5-D83E-4808-B97A-C1BCF3E7FBE8}">
      <dsp:nvSpPr>
        <dsp:cNvPr id="0" name=""/>
        <dsp:cNvSpPr/>
      </dsp:nvSpPr>
      <dsp:spPr>
        <a:xfrm>
          <a:off x="5806008" y="2620122"/>
          <a:ext cx="2639094" cy="158345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Government – Most government regulations affect the design of corporate information systems</a:t>
          </a:r>
        </a:p>
      </dsp:txBody>
      <dsp:txXfrm>
        <a:off x="5806008" y="2620122"/>
        <a:ext cx="2639094" cy="158345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86B2-922C-4FA3-B4A8-70E938299EC9}">
      <dsp:nvSpPr>
        <dsp:cNvPr id="0" name=""/>
        <dsp:cNvSpPr/>
      </dsp:nvSpPr>
      <dsp:spPr>
        <a:xfrm rot="5400000">
          <a:off x="-89521" y="91699"/>
          <a:ext cx="596812" cy="417768"/>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Understand</a:t>
          </a:r>
        </a:p>
      </dsp:txBody>
      <dsp:txXfrm rot="-5400000">
        <a:off x="1" y="211061"/>
        <a:ext cx="417768" cy="179044"/>
      </dsp:txXfrm>
    </dsp:sp>
    <dsp:sp modelId="{00507C8A-3C98-464D-B953-56D4FAB27CC1}">
      <dsp:nvSpPr>
        <dsp:cNvPr id="0" name=""/>
        <dsp:cNvSpPr/>
      </dsp:nvSpPr>
      <dsp:spPr>
        <a:xfrm rot="5400000">
          <a:off x="3868238" y="-3448292"/>
          <a:ext cx="387928" cy="7288868"/>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Understand the need</a:t>
          </a:r>
        </a:p>
      </dsp:txBody>
      <dsp:txXfrm rot="-5400000">
        <a:off x="417769" y="21114"/>
        <a:ext cx="7269931" cy="350054"/>
      </dsp:txXfrm>
    </dsp:sp>
    <dsp:sp modelId="{EF4709E5-51DF-480B-825D-D00E89B73A8D}">
      <dsp:nvSpPr>
        <dsp:cNvPr id="0" name=""/>
        <dsp:cNvSpPr/>
      </dsp:nvSpPr>
      <dsp:spPr>
        <a:xfrm rot="5400000">
          <a:off x="-89521" y="601104"/>
          <a:ext cx="596812" cy="417768"/>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Capture</a:t>
          </a:r>
        </a:p>
      </dsp:txBody>
      <dsp:txXfrm rot="-5400000">
        <a:off x="1" y="720466"/>
        <a:ext cx="417768" cy="179044"/>
      </dsp:txXfrm>
    </dsp:sp>
    <dsp:sp modelId="{525ECCF3-A5CE-4305-BBFD-A0CFE8448F69}">
      <dsp:nvSpPr>
        <dsp:cNvPr id="0" name=""/>
        <dsp:cNvSpPr/>
      </dsp:nvSpPr>
      <dsp:spPr>
        <a:xfrm rot="5400000">
          <a:off x="3868238" y="-2938887"/>
          <a:ext cx="387928" cy="7288868"/>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Capture the vision</a:t>
          </a:r>
        </a:p>
      </dsp:txBody>
      <dsp:txXfrm rot="-5400000">
        <a:off x="417769" y="530519"/>
        <a:ext cx="7269931" cy="350054"/>
      </dsp:txXfrm>
    </dsp:sp>
    <dsp:sp modelId="{13FCDA0F-193A-4F71-970B-107FECB5DDC4}">
      <dsp:nvSpPr>
        <dsp:cNvPr id="0" name=""/>
        <dsp:cNvSpPr/>
      </dsp:nvSpPr>
      <dsp:spPr>
        <a:xfrm rot="5400000">
          <a:off x="-89521" y="1110510"/>
          <a:ext cx="596812" cy="417768"/>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Define</a:t>
          </a:r>
        </a:p>
      </dsp:txBody>
      <dsp:txXfrm rot="-5400000">
        <a:off x="1" y="1229872"/>
        <a:ext cx="417768" cy="179044"/>
      </dsp:txXfrm>
    </dsp:sp>
    <dsp:sp modelId="{58A656F2-5F06-46E3-B2E7-0CD58C2996D2}">
      <dsp:nvSpPr>
        <dsp:cNvPr id="0" name=""/>
        <dsp:cNvSpPr/>
      </dsp:nvSpPr>
      <dsp:spPr>
        <a:xfrm rot="5400000">
          <a:off x="3868238" y="-2429481"/>
          <a:ext cx="387928" cy="7288868"/>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Define a solution</a:t>
          </a:r>
        </a:p>
      </dsp:txBody>
      <dsp:txXfrm rot="-5400000">
        <a:off x="417769" y="1039925"/>
        <a:ext cx="7269931" cy="350054"/>
      </dsp:txXfrm>
    </dsp:sp>
    <dsp:sp modelId="{023296D3-9F9F-4126-A36A-E047131B0E15}">
      <dsp:nvSpPr>
        <dsp:cNvPr id="0" name=""/>
        <dsp:cNvSpPr/>
      </dsp:nvSpPr>
      <dsp:spPr>
        <a:xfrm rot="5400000">
          <a:off x="-89521" y="1619915"/>
          <a:ext cx="596812" cy="417768"/>
        </a:xfrm>
        <a:prstGeom prst="chevron">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Communicate</a:t>
          </a:r>
        </a:p>
      </dsp:txBody>
      <dsp:txXfrm rot="-5400000">
        <a:off x="1" y="1739277"/>
        <a:ext cx="417768" cy="179044"/>
      </dsp:txXfrm>
    </dsp:sp>
    <dsp:sp modelId="{E656B999-5234-4A88-A5FB-F7915EF2E832}">
      <dsp:nvSpPr>
        <dsp:cNvPr id="0" name=""/>
        <dsp:cNvSpPr/>
      </dsp:nvSpPr>
      <dsp:spPr>
        <a:xfrm rot="5400000">
          <a:off x="3868238" y="-1920076"/>
          <a:ext cx="387928" cy="7288868"/>
        </a:xfrm>
        <a:prstGeom prst="round2Same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Communicate the vision and the solution</a:t>
          </a:r>
        </a:p>
      </dsp:txBody>
      <dsp:txXfrm rot="-5400000">
        <a:off x="417769" y="1549330"/>
        <a:ext cx="7269931" cy="350054"/>
      </dsp:txXfrm>
    </dsp:sp>
    <dsp:sp modelId="{C2AC4AD7-0D28-4635-85BC-9C0D0E99E0DC}">
      <dsp:nvSpPr>
        <dsp:cNvPr id="0" name=""/>
        <dsp:cNvSpPr/>
      </dsp:nvSpPr>
      <dsp:spPr>
        <a:xfrm rot="5400000">
          <a:off x="-89521" y="2129321"/>
          <a:ext cx="596812" cy="417768"/>
        </a:xfrm>
        <a:prstGeom prst="chevron">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Build</a:t>
          </a:r>
        </a:p>
      </dsp:txBody>
      <dsp:txXfrm rot="-5400000">
        <a:off x="1" y="2248683"/>
        <a:ext cx="417768" cy="179044"/>
      </dsp:txXfrm>
    </dsp:sp>
    <dsp:sp modelId="{CC25BBDF-F559-4437-8BBA-6BEC51D36C91}">
      <dsp:nvSpPr>
        <dsp:cNvPr id="0" name=""/>
        <dsp:cNvSpPr/>
      </dsp:nvSpPr>
      <dsp:spPr>
        <a:xfrm rot="5400000">
          <a:off x="3868238" y="-1410670"/>
          <a:ext cx="387928" cy="7288868"/>
        </a:xfrm>
        <a:prstGeom prst="round2Same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Build the solution or direct others in building the solution</a:t>
          </a:r>
        </a:p>
      </dsp:txBody>
      <dsp:txXfrm rot="-5400000">
        <a:off x="417769" y="2058736"/>
        <a:ext cx="7269931" cy="350054"/>
      </dsp:txXfrm>
    </dsp:sp>
    <dsp:sp modelId="{569A677C-7C36-4837-9F09-1F240702D5EA}">
      <dsp:nvSpPr>
        <dsp:cNvPr id="0" name=""/>
        <dsp:cNvSpPr/>
      </dsp:nvSpPr>
      <dsp:spPr>
        <a:xfrm rot="5400000">
          <a:off x="-89521" y="2638726"/>
          <a:ext cx="596812" cy="417768"/>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Confirm</a:t>
          </a:r>
        </a:p>
      </dsp:txBody>
      <dsp:txXfrm rot="-5400000">
        <a:off x="1" y="2758088"/>
        <a:ext cx="417768" cy="179044"/>
      </dsp:txXfrm>
    </dsp:sp>
    <dsp:sp modelId="{2B2BCB32-49CA-4324-A6DE-4D19BC96311B}">
      <dsp:nvSpPr>
        <dsp:cNvPr id="0" name=""/>
        <dsp:cNvSpPr/>
      </dsp:nvSpPr>
      <dsp:spPr>
        <a:xfrm rot="5400000">
          <a:off x="3868238" y="-901265"/>
          <a:ext cx="387928" cy="7288868"/>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Confirm that the solution meets the need</a:t>
          </a:r>
        </a:p>
      </dsp:txBody>
      <dsp:txXfrm rot="-5400000">
        <a:off x="417769" y="2568141"/>
        <a:ext cx="7269931" cy="350054"/>
      </dsp:txXfrm>
    </dsp:sp>
    <dsp:sp modelId="{E2B63CF7-B884-4316-9D23-D24821464D34}">
      <dsp:nvSpPr>
        <dsp:cNvPr id="0" name=""/>
        <dsp:cNvSpPr/>
      </dsp:nvSpPr>
      <dsp:spPr>
        <a:xfrm rot="5400000">
          <a:off x="-89521" y="3148132"/>
          <a:ext cx="596812" cy="417768"/>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Launch</a:t>
          </a:r>
        </a:p>
      </dsp:txBody>
      <dsp:txXfrm rot="-5400000">
        <a:off x="1" y="3267494"/>
        <a:ext cx="417768" cy="179044"/>
      </dsp:txXfrm>
    </dsp:sp>
    <dsp:sp modelId="{6DF69E0F-3123-459B-9F41-22FC2C46FAE1}">
      <dsp:nvSpPr>
        <dsp:cNvPr id="0" name=""/>
        <dsp:cNvSpPr/>
      </dsp:nvSpPr>
      <dsp:spPr>
        <a:xfrm rot="5400000">
          <a:off x="3868238" y="-391859"/>
          <a:ext cx="387928" cy="7288868"/>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Launch the solution application</a:t>
          </a:r>
        </a:p>
      </dsp:txBody>
      <dsp:txXfrm rot="-5400000">
        <a:off x="417769" y="3077547"/>
        <a:ext cx="7269931" cy="350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6E586-10E2-406D-AF7E-47F78735A085}">
      <dsp:nvSpPr>
        <dsp:cNvPr id="0" name=""/>
        <dsp:cNvSpPr/>
      </dsp:nvSpPr>
      <dsp:spPr>
        <a:xfrm>
          <a:off x="23203" y="660328"/>
          <a:ext cx="711432" cy="7114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27778-8E88-492E-86E9-74E53A3A4BD7}">
      <dsp:nvSpPr>
        <dsp:cNvPr id="0" name=""/>
        <dsp:cNvSpPr/>
      </dsp:nvSpPr>
      <dsp:spPr>
        <a:xfrm>
          <a:off x="172603" y="809729"/>
          <a:ext cx="412630" cy="412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65F8F1-A5F5-4694-AB35-259219E472B6}">
      <dsp:nvSpPr>
        <dsp:cNvPr id="0" name=""/>
        <dsp:cNvSpPr/>
      </dsp:nvSpPr>
      <dsp:spPr>
        <a:xfrm>
          <a:off x="887085" y="660328"/>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Software Development and Systems Analysis and Design</a:t>
          </a:r>
        </a:p>
      </dsp:txBody>
      <dsp:txXfrm>
        <a:off x="887085" y="660328"/>
        <a:ext cx="1676948" cy="711432"/>
      </dsp:txXfrm>
    </dsp:sp>
    <dsp:sp modelId="{5663CD69-680F-4FE7-A87D-43CE917997ED}">
      <dsp:nvSpPr>
        <dsp:cNvPr id="0" name=""/>
        <dsp:cNvSpPr/>
      </dsp:nvSpPr>
      <dsp:spPr>
        <a:xfrm>
          <a:off x="2856229" y="660328"/>
          <a:ext cx="711432" cy="7114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88C70-9A5E-42E3-B175-C0C74077EDB7}">
      <dsp:nvSpPr>
        <dsp:cNvPr id="0" name=""/>
        <dsp:cNvSpPr/>
      </dsp:nvSpPr>
      <dsp:spPr>
        <a:xfrm>
          <a:off x="3005630" y="809729"/>
          <a:ext cx="412630" cy="412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67C95A-94AA-4A0D-B1AD-F15E15BAE382}">
      <dsp:nvSpPr>
        <dsp:cNvPr id="0" name=""/>
        <dsp:cNvSpPr/>
      </dsp:nvSpPr>
      <dsp:spPr>
        <a:xfrm>
          <a:off x="3720111" y="660328"/>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Analyst as a business problem solver</a:t>
          </a:r>
        </a:p>
      </dsp:txBody>
      <dsp:txXfrm>
        <a:off x="3720111" y="660328"/>
        <a:ext cx="1676948" cy="711432"/>
      </dsp:txXfrm>
    </dsp:sp>
    <dsp:sp modelId="{507AFDD1-DEFE-4D6A-865C-201646975FC6}">
      <dsp:nvSpPr>
        <dsp:cNvPr id="0" name=""/>
        <dsp:cNvSpPr/>
      </dsp:nvSpPr>
      <dsp:spPr>
        <a:xfrm>
          <a:off x="5689255" y="660328"/>
          <a:ext cx="711432" cy="7114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D2855-F3AB-43F8-B7FF-F330023AEDD4}">
      <dsp:nvSpPr>
        <dsp:cNvPr id="0" name=""/>
        <dsp:cNvSpPr/>
      </dsp:nvSpPr>
      <dsp:spPr>
        <a:xfrm>
          <a:off x="5838656" y="809729"/>
          <a:ext cx="412630" cy="412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B8635A-98EE-4F1D-B9AE-7B56F6618B1F}">
      <dsp:nvSpPr>
        <dsp:cNvPr id="0" name=""/>
        <dsp:cNvSpPr/>
      </dsp:nvSpPr>
      <dsp:spPr>
        <a:xfrm>
          <a:off x="6553137" y="660328"/>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Tasks performed by Systems Analyst</a:t>
          </a:r>
        </a:p>
      </dsp:txBody>
      <dsp:txXfrm>
        <a:off x="6553137" y="660328"/>
        <a:ext cx="1676948" cy="711432"/>
      </dsp:txXfrm>
    </dsp:sp>
    <dsp:sp modelId="{A47A66DF-28BC-4598-9614-A952F4598397}">
      <dsp:nvSpPr>
        <dsp:cNvPr id="0" name=""/>
        <dsp:cNvSpPr/>
      </dsp:nvSpPr>
      <dsp:spPr>
        <a:xfrm>
          <a:off x="23203" y="1933687"/>
          <a:ext cx="711432" cy="7114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CC0DA-7D9F-4118-ACB5-2E218E732541}">
      <dsp:nvSpPr>
        <dsp:cNvPr id="0" name=""/>
        <dsp:cNvSpPr/>
      </dsp:nvSpPr>
      <dsp:spPr>
        <a:xfrm>
          <a:off x="172603" y="2083087"/>
          <a:ext cx="412630" cy="412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967706-F926-419C-8BB7-DE1270EEBCC3}">
      <dsp:nvSpPr>
        <dsp:cNvPr id="0" name=""/>
        <dsp:cNvSpPr/>
      </dsp:nvSpPr>
      <dsp:spPr>
        <a:xfrm>
          <a:off x="887085" y="1933687"/>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Required skills of the Systems Analyst</a:t>
          </a:r>
        </a:p>
      </dsp:txBody>
      <dsp:txXfrm>
        <a:off x="887085" y="1933687"/>
        <a:ext cx="1676948" cy="711432"/>
      </dsp:txXfrm>
    </dsp:sp>
    <dsp:sp modelId="{A11C6554-0E96-48FB-A092-DECEC1DC7AD2}">
      <dsp:nvSpPr>
        <dsp:cNvPr id="0" name=""/>
        <dsp:cNvSpPr/>
      </dsp:nvSpPr>
      <dsp:spPr>
        <a:xfrm>
          <a:off x="2856229" y="1933687"/>
          <a:ext cx="711432" cy="71143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0484F-834D-43C6-9BD9-E79CC63FE0D7}">
      <dsp:nvSpPr>
        <dsp:cNvPr id="0" name=""/>
        <dsp:cNvSpPr/>
      </dsp:nvSpPr>
      <dsp:spPr>
        <a:xfrm>
          <a:off x="3005630" y="2083087"/>
          <a:ext cx="412630" cy="412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A83E6A-D857-4059-9FE6-E934374208F3}">
      <dsp:nvSpPr>
        <dsp:cNvPr id="0" name=""/>
        <dsp:cNvSpPr/>
      </dsp:nvSpPr>
      <dsp:spPr>
        <a:xfrm>
          <a:off x="3720111" y="1933687"/>
          <a:ext cx="1676948" cy="71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What is a system?</a:t>
          </a:r>
        </a:p>
      </dsp:txBody>
      <dsp:txXfrm>
        <a:off x="3720111" y="1933687"/>
        <a:ext cx="1676948" cy="711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3E2B-C869-4438-90F0-DDB6E2724D27}">
      <dsp:nvSpPr>
        <dsp:cNvPr id="0" name=""/>
        <dsp:cNvSpPr/>
      </dsp:nvSpPr>
      <dsp:spPr>
        <a:xfrm>
          <a:off x="152401" y="749771"/>
          <a:ext cx="6876288" cy="1485106"/>
        </a:xfrm>
        <a:prstGeom prst="rect">
          <a:avLst/>
        </a:prstGeom>
        <a:solidFill>
          <a:schemeClr val="lt1">
            <a:alpha val="40000"/>
            <a:hueOff val="0"/>
            <a:satOff val="0"/>
            <a:lumOff val="0"/>
            <a:alphaOff val="0"/>
          </a:schemeClr>
        </a:solidFill>
        <a:ln w="19050" cap="rnd"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455481"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solidFill>
                <a:schemeClr val="tx1"/>
              </a:solidFill>
              <a:latin typeface="Times New Roman" panose="02020603050405020304" pitchFamily="18" charset="0"/>
              <a:cs typeface="Times New Roman" panose="02020603050405020304" pitchFamily="18" charset="0"/>
            </a:rPr>
            <a:t>The primary goal of systems analysis and design is designing computerized information systems to solve a problem </a:t>
          </a:r>
          <a:r>
            <a:rPr lang="en-US" sz="2000" kern="1200" dirty="0">
              <a:solidFill>
                <a:schemeClr val="tx1"/>
              </a:solidFill>
              <a:latin typeface="Times New Roman" panose="02020603050405020304" pitchFamily="18" charset="0"/>
              <a:cs typeface="Times New Roman" panose="02020603050405020304" pitchFamily="18" charset="0"/>
            </a:rPr>
            <a:t>within organizations</a:t>
          </a:r>
          <a:r>
            <a:rPr lang="en-GB" sz="2000" kern="1200" dirty="0">
              <a:solidFill>
                <a:schemeClr val="tx1"/>
              </a:solidFill>
              <a:latin typeface="Times New Roman" panose="02020603050405020304" pitchFamily="18" charset="0"/>
              <a:cs typeface="Times New Roman" panose="02020603050405020304" pitchFamily="18" charset="0"/>
            </a:rPr>
            <a:t>.</a:t>
          </a:r>
        </a:p>
      </dsp:txBody>
      <dsp:txXfrm>
        <a:off x="152401" y="749771"/>
        <a:ext cx="6876288" cy="1485106"/>
      </dsp:txXfrm>
    </dsp:sp>
    <dsp:sp modelId="{0F2B83B8-FB6F-46E3-822F-B87A8A5829DF}">
      <dsp:nvSpPr>
        <dsp:cNvPr id="0" name=""/>
        <dsp:cNvSpPr/>
      </dsp:nvSpPr>
      <dsp:spPr>
        <a:xfrm>
          <a:off x="294883" y="1126651"/>
          <a:ext cx="619514" cy="879521"/>
        </a:xfrm>
        <a:prstGeom prst="rect">
          <a:avLst/>
        </a:prstGeom>
        <a:blipFill>
          <a:blip xmlns:r="http://schemas.openxmlformats.org/officeDocument/2006/relationships" r:embed="rId1"/>
          <a:srcRect/>
          <a:stretch>
            <a:fillRect l="-63000" r="-6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A1F73-2AD6-4030-925D-F5112D396066}">
      <dsp:nvSpPr>
        <dsp:cNvPr id="0" name=""/>
        <dsp:cNvSpPr/>
      </dsp:nvSpPr>
      <dsp:spPr>
        <a:xfrm>
          <a:off x="658937" y="90813"/>
          <a:ext cx="643886" cy="643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8C4333-362C-4072-9730-9D4F5CE07B32}">
      <dsp:nvSpPr>
        <dsp:cNvPr id="0" name=""/>
        <dsp:cNvSpPr/>
      </dsp:nvSpPr>
      <dsp:spPr>
        <a:xfrm>
          <a:off x="265450" y="1203361"/>
          <a:ext cx="1430859" cy="201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00075">
            <a:lnSpc>
              <a:spcPct val="100000"/>
            </a:lnSpc>
            <a:spcBef>
              <a:spcPct val="0"/>
            </a:spcBef>
            <a:spcAft>
              <a:spcPct val="35000"/>
            </a:spcAft>
            <a:buNone/>
          </a:pPr>
          <a:r>
            <a:rPr lang="en-US" sz="1350" kern="1200" dirty="0"/>
            <a:t>A systems analyst is someone who solves business problems using information technology</a:t>
          </a:r>
        </a:p>
      </dsp:txBody>
      <dsp:txXfrm>
        <a:off x="265450" y="1203361"/>
        <a:ext cx="1430859" cy="2011272"/>
      </dsp:txXfrm>
    </dsp:sp>
    <dsp:sp modelId="{D0CF012A-9175-47B3-9D08-DF6B21EBF606}">
      <dsp:nvSpPr>
        <dsp:cNvPr id="0" name=""/>
        <dsp:cNvSpPr/>
      </dsp:nvSpPr>
      <dsp:spPr>
        <a:xfrm>
          <a:off x="2340196" y="90813"/>
          <a:ext cx="643886" cy="643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41FE3B-A9E1-4363-99D9-4B81BD2A5CAA}">
      <dsp:nvSpPr>
        <dsp:cNvPr id="0" name=""/>
        <dsp:cNvSpPr/>
      </dsp:nvSpPr>
      <dsp:spPr>
        <a:xfrm>
          <a:off x="1946710" y="1203361"/>
          <a:ext cx="1430859" cy="201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00075">
            <a:lnSpc>
              <a:spcPct val="100000"/>
            </a:lnSpc>
            <a:spcBef>
              <a:spcPct val="0"/>
            </a:spcBef>
            <a:spcAft>
              <a:spcPct val="35000"/>
            </a:spcAft>
            <a:buNone/>
          </a:pPr>
          <a:r>
            <a:rPr lang="en-US" sz="1350" kern="1200" dirty="0"/>
            <a:t>Problem solving means looking into the problem in detail, understanding everything about the problem, generating several alternatives for solving the problem, and then picking the best solution</a:t>
          </a:r>
        </a:p>
      </dsp:txBody>
      <dsp:txXfrm>
        <a:off x="1946710" y="1203361"/>
        <a:ext cx="1430859" cy="2011272"/>
      </dsp:txXfrm>
    </dsp:sp>
    <dsp:sp modelId="{58085A1E-5ABB-458E-AC5A-9D28E1600904}">
      <dsp:nvSpPr>
        <dsp:cNvPr id="0" name=""/>
        <dsp:cNvSpPr/>
      </dsp:nvSpPr>
      <dsp:spPr>
        <a:xfrm>
          <a:off x="4021456" y="90813"/>
          <a:ext cx="643886" cy="643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647BAE-7051-4719-9AC5-EE29C9247802}">
      <dsp:nvSpPr>
        <dsp:cNvPr id="0" name=""/>
        <dsp:cNvSpPr/>
      </dsp:nvSpPr>
      <dsp:spPr>
        <a:xfrm>
          <a:off x="3627970" y="1203361"/>
          <a:ext cx="1430859" cy="201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00075">
            <a:lnSpc>
              <a:spcPct val="100000"/>
            </a:lnSpc>
            <a:spcBef>
              <a:spcPct val="0"/>
            </a:spcBef>
            <a:spcAft>
              <a:spcPct val="35000"/>
            </a:spcAft>
            <a:buNone/>
          </a:pPr>
          <a:r>
            <a:rPr lang="en-US" sz="1350" kern="1200" dirty="0"/>
            <a:t>Systems analyst must bring to the job a fundamental curiosity to explore how things are done and the determination to make them work better</a:t>
          </a:r>
        </a:p>
      </dsp:txBody>
      <dsp:txXfrm>
        <a:off x="3627970" y="1203361"/>
        <a:ext cx="1430859" cy="2011272"/>
      </dsp:txXfrm>
    </dsp:sp>
    <dsp:sp modelId="{67F3CC81-1B28-42C1-8016-C2870397B89D}">
      <dsp:nvSpPr>
        <dsp:cNvPr id="0" name=""/>
        <dsp:cNvSpPr/>
      </dsp:nvSpPr>
      <dsp:spPr>
        <a:xfrm>
          <a:off x="5702716" y="90813"/>
          <a:ext cx="643886" cy="643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E18705-54E8-4772-8AFE-56806305FF1F}">
      <dsp:nvSpPr>
        <dsp:cNvPr id="0" name=""/>
        <dsp:cNvSpPr/>
      </dsp:nvSpPr>
      <dsp:spPr>
        <a:xfrm>
          <a:off x="5309230" y="1203361"/>
          <a:ext cx="1430859" cy="201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00075">
            <a:lnSpc>
              <a:spcPct val="100000"/>
            </a:lnSpc>
            <a:spcBef>
              <a:spcPct val="0"/>
            </a:spcBef>
            <a:spcAft>
              <a:spcPct val="35000"/>
            </a:spcAft>
            <a:buNone/>
          </a:pPr>
          <a:r>
            <a:rPr lang="en-US" sz="1350" kern="1200" dirty="0"/>
            <a:t>The analyst must first understand the problem and learn everything possible about it— who is involved, what business processes come into play, and what other systems would be affected by solving the problem</a:t>
          </a:r>
        </a:p>
      </dsp:txBody>
      <dsp:txXfrm>
        <a:off x="5309230" y="1203361"/>
        <a:ext cx="1430859" cy="2011272"/>
      </dsp:txXfrm>
    </dsp:sp>
    <dsp:sp modelId="{A5C2937F-FE19-4ABC-A553-E0CA732385DB}">
      <dsp:nvSpPr>
        <dsp:cNvPr id="0" name=""/>
        <dsp:cNvSpPr/>
      </dsp:nvSpPr>
      <dsp:spPr>
        <a:xfrm>
          <a:off x="7383976" y="90813"/>
          <a:ext cx="643886" cy="643886"/>
        </a:xfrm>
        <a:prstGeom prst="rect">
          <a:avLst/>
        </a:prstGeom>
        <a:solidFill>
          <a:schemeClr val="accent2">
            <a:hueOff val="1354814"/>
            <a:satOff val="-6632"/>
            <a:lumOff val="3725"/>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875E3-60BB-45EA-8FF3-FB04CC7F84DB}">
      <dsp:nvSpPr>
        <dsp:cNvPr id="0" name=""/>
        <dsp:cNvSpPr/>
      </dsp:nvSpPr>
      <dsp:spPr>
        <a:xfrm>
          <a:off x="6990489" y="1203361"/>
          <a:ext cx="1430859" cy="2011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00075">
            <a:lnSpc>
              <a:spcPct val="100000"/>
            </a:lnSpc>
            <a:spcBef>
              <a:spcPct val="0"/>
            </a:spcBef>
            <a:spcAft>
              <a:spcPct val="35000"/>
            </a:spcAft>
            <a:buNone/>
          </a:pPr>
          <a:r>
            <a:rPr lang="en-GB" sz="1350" kern="1200" dirty="0"/>
            <a:t>Building a system based on incomplete or misunderstood requirements ensures that the project will be </a:t>
          </a:r>
          <a:r>
            <a:rPr lang="en-GB" sz="1350" i="1" kern="1200" dirty="0"/>
            <a:t>over budget</a:t>
          </a:r>
          <a:r>
            <a:rPr lang="en-GB" sz="1350" kern="1200" dirty="0"/>
            <a:t>, </a:t>
          </a:r>
          <a:r>
            <a:rPr lang="en-GB" sz="1350" i="1" kern="1200" dirty="0"/>
            <a:t>late</a:t>
          </a:r>
          <a:r>
            <a:rPr lang="en-GB" sz="1350" kern="1200" dirty="0"/>
            <a:t>, and will deliver a system that does not fully </a:t>
          </a:r>
          <a:r>
            <a:rPr lang="en-GB" sz="1350" i="1" kern="1200" dirty="0"/>
            <a:t>solve the problems it was intended to address</a:t>
          </a:r>
          <a:r>
            <a:rPr lang="en-GB" sz="1350" kern="1200" dirty="0"/>
            <a:t>. </a:t>
          </a:r>
          <a:endParaRPr lang="en-US" sz="1350" kern="1200" dirty="0"/>
        </a:p>
      </dsp:txBody>
      <dsp:txXfrm>
        <a:off x="6990489" y="1203361"/>
        <a:ext cx="1430859" cy="2011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46D1B-F5DE-4451-B579-E3890929F9FA}">
      <dsp:nvSpPr>
        <dsp:cNvPr id="0" name=""/>
        <dsp:cNvSpPr/>
      </dsp:nvSpPr>
      <dsp:spPr>
        <a:xfrm>
          <a:off x="0" y="104408"/>
          <a:ext cx="8134894" cy="747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44ACC-653A-4DCC-985D-2271806606AF}">
      <dsp:nvSpPr>
        <dsp:cNvPr id="0" name=""/>
        <dsp:cNvSpPr/>
      </dsp:nvSpPr>
      <dsp:spPr>
        <a:xfrm>
          <a:off x="193634" y="302338"/>
          <a:ext cx="352406" cy="352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60280A-66EA-40B9-963F-34FB3FB6A0EC}">
      <dsp:nvSpPr>
        <dsp:cNvPr id="0" name=""/>
        <dsp:cNvSpPr/>
      </dsp:nvSpPr>
      <dsp:spPr>
        <a:xfrm>
          <a:off x="675571" y="81258"/>
          <a:ext cx="7317751" cy="78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65" tIns="82565" rIns="82565" bIns="82565" numCol="1" spcCol="1270" anchor="ctr" anchorCtr="0">
          <a:noAutofit/>
        </a:bodyPr>
        <a:lstStyle/>
        <a:p>
          <a:pPr marL="0" lvl="0" indent="0" algn="l" defTabSz="711200">
            <a:lnSpc>
              <a:spcPct val="100000"/>
            </a:lnSpc>
            <a:spcBef>
              <a:spcPct val="0"/>
            </a:spcBef>
            <a:spcAft>
              <a:spcPct val="35000"/>
            </a:spcAft>
            <a:buNone/>
          </a:pPr>
          <a:r>
            <a:rPr lang="en-US" sz="1600" kern="1200" dirty="0"/>
            <a:t>Investigation: This group of tasks consists of all the fact-finding activities that an analyst may have to undertake</a:t>
          </a:r>
        </a:p>
      </dsp:txBody>
      <dsp:txXfrm>
        <a:off x="675571" y="81258"/>
        <a:ext cx="7317751" cy="780138"/>
      </dsp:txXfrm>
    </dsp:sp>
    <dsp:sp modelId="{4DD821BC-648C-41B2-B293-B0E14E0EEA34}">
      <dsp:nvSpPr>
        <dsp:cNvPr id="0" name=""/>
        <dsp:cNvSpPr/>
      </dsp:nvSpPr>
      <dsp:spPr>
        <a:xfrm>
          <a:off x="0" y="1133485"/>
          <a:ext cx="8134894" cy="811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AE2F5-9D0C-4F88-8DB8-672545204313}">
      <dsp:nvSpPr>
        <dsp:cNvPr id="0" name=""/>
        <dsp:cNvSpPr/>
      </dsp:nvSpPr>
      <dsp:spPr>
        <a:xfrm>
          <a:off x="193634" y="1363158"/>
          <a:ext cx="352406" cy="352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C27CA8-55C1-4882-AEDA-213D1CD7ECF0}">
      <dsp:nvSpPr>
        <dsp:cNvPr id="0" name=""/>
        <dsp:cNvSpPr/>
      </dsp:nvSpPr>
      <dsp:spPr>
        <a:xfrm>
          <a:off x="739675" y="1219133"/>
          <a:ext cx="7317751" cy="78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65" tIns="82565" rIns="82565" bIns="82565" numCol="1" spcCol="1270" anchor="ctr" anchorCtr="0">
          <a:noAutofit/>
        </a:bodyPr>
        <a:lstStyle/>
        <a:p>
          <a:pPr marL="0" lvl="0" indent="0" algn="l" defTabSz="711200">
            <a:lnSpc>
              <a:spcPct val="100000"/>
            </a:lnSpc>
            <a:spcBef>
              <a:spcPct val="0"/>
            </a:spcBef>
            <a:spcAft>
              <a:spcPct val="35000"/>
            </a:spcAft>
            <a:buNone/>
          </a:pPr>
          <a:r>
            <a:rPr lang="en-US" sz="1600" kern="1200" dirty="0"/>
            <a:t>Communication with customers: Many analysts regard this as the single most important factor in ensuring a successful outcome to the analysis and producing an accurate specification of the client’s requirements</a:t>
          </a:r>
        </a:p>
      </dsp:txBody>
      <dsp:txXfrm>
        <a:off x="739675" y="1219133"/>
        <a:ext cx="7317751" cy="780138"/>
      </dsp:txXfrm>
    </dsp:sp>
    <dsp:sp modelId="{0D476D38-BFAB-470E-8584-AE6E044C1686}">
      <dsp:nvSpPr>
        <dsp:cNvPr id="0" name=""/>
        <dsp:cNvSpPr/>
      </dsp:nvSpPr>
      <dsp:spPr>
        <a:xfrm>
          <a:off x="0" y="2194306"/>
          <a:ext cx="8134894" cy="6401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EFDE2-F83F-42BB-A004-00005BC7FADA}">
      <dsp:nvSpPr>
        <dsp:cNvPr id="0" name=""/>
        <dsp:cNvSpPr/>
      </dsp:nvSpPr>
      <dsp:spPr>
        <a:xfrm>
          <a:off x="193634" y="2338331"/>
          <a:ext cx="352406" cy="352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8083AE-90C6-43DE-93BE-CA3CA069585E}">
      <dsp:nvSpPr>
        <dsp:cNvPr id="0" name=""/>
        <dsp:cNvSpPr/>
      </dsp:nvSpPr>
      <dsp:spPr>
        <a:xfrm>
          <a:off x="739675" y="2194306"/>
          <a:ext cx="7317751" cy="78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65" tIns="82565" rIns="82565" bIns="82565" numCol="1" spcCol="1270" anchor="ctr" anchorCtr="0">
          <a:noAutofit/>
        </a:bodyPr>
        <a:lstStyle/>
        <a:p>
          <a:pPr marL="0" lvl="0" indent="0" algn="l" defTabSz="711200">
            <a:lnSpc>
              <a:spcPct val="100000"/>
            </a:lnSpc>
            <a:spcBef>
              <a:spcPct val="0"/>
            </a:spcBef>
            <a:spcAft>
              <a:spcPct val="35000"/>
            </a:spcAft>
            <a:buNone/>
          </a:pPr>
          <a:r>
            <a:rPr lang="en-US" sz="1600" kern="1200" dirty="0"/>
            <a:t>Documentation: The production of documentation, like communicating with the customer, is a broad heading that encompasses many tasks</a:t>
          </a:r>
        </a:p>
      </dsp:txBody>
      <dsp:txXfrm>
        <a:off x="739675" y="2194306"/>
        <a:ext cx="7317751" cy="780138"/>
      </dsp:txXfrm>
    </dsp:sp>
    <dsp:sp modelId="{C6384000-AD16-449D-8565-8F355022FD66}">
      <dsp:nvSpPr>
        <dsp:cNvPr id="0" name=""/>
        <dsp:cNvSpPr/>
      </dsp:nvSpPr>
      <dsp:spPr>
        <a:xfrm>
          <a:off x="0" y="3169479"/>
          <a:ext cx="8134894" cy="6401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860D1-8946-430B-B0B2-D0E45ADFF407}">
      <dsp:nvSpPr>
        <dsp:cNvPr id="0" name=""/>
        <dsp:cNvSpPr/>
      </dsp:nvSpPr>
      <dsp:spPr>
        <a:xfrm>
          <a:off x="193634" y="3313505"/>
          <a:ext cx="352406" cy="3520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3677D2-3554-43A1-B262-B03C1943F6CD}">
      <dsp:nvSpPr>
        <dsp:cNvPr id="0" name=""/>
        <dsp:cNvSpPr/>
      </dsp:nvSpPr>
      <dsp:spPr>
        <a:xfrm>
          <a:off x="739675" y="3169479"/>
          <a:ext cx="7317751" cy="78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65" tIns="82565" rIns="82565" bIns="82565" numCol="1" spcCol="1270" anchor="ctr" anchorCtr="0">
          <a:noAutofit/>
        </a:bodyPr>
        <a:lstStyle/>
        <a:p>
          <a:pPr marL="0" lvl="0" indent="0" algn="l" defTabSz="711200">
            <a:lnSpc>
              <a:spcPct val="100000"/>
            </a:lnSpc>
            <a:spcBef>
              <a:spcPct val="0"/>
            </a:spcBef>
            <a:spcAft>
              <a:spcPct val="35000"/>
            </a:spcAft>
            <a:buNone/>
          </a:pPr>
          <a:r>
            <a:rPr lang="en-US" sz="1600" kern="1200" dirty="0"/>
            <a:t>Understanding: This is a heading that really includes all the others, because at the heart of the analyst’s job is the desire to understand the information collected, so that they can pass on this understanding to others on the project</a:t>
          </a:r>
        </a:p>
      </dsp:txBody>
      <dsp:txXfrm>
        <a:off x="739675" y="3169479"/>
        <a:ext cx="7317751" cy="780138"/>
      </dsp:txXfrm>
    </dsp:sp>
    <dsp:sp modelId="{D0C66F64-AE0C-4CFA-AE33-8B2D1832448D}">
      <dsp:nvSpPr>
        <dsp:cNvPr id="0" name=""/>
        <dsp:cNvSpPr/>
      </dsp:nvSpPr>
      <dsp:spPr>
        <a:xfrm>
          <a:off x="0" y="4144652"/>
          <a:ext cx="8134894" cy="6401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E45F1-D673-4ECD-914F-3EEB5F69D53A}">
      <dsp:nvSpPr>
        <dsp:cNvPr id="0" name=""/>
        <dsp:cNvSpPr/>
      </dsp:nvSpPr>
      <dsp:spPr>
        <a:xfrm>
          <a:off x="193634" y="4288678"/>
          <a:ext cx="352406" cy="352062"/>
        </a:xfrm>
        <a:prstGeom prst="rect">
          <a:avLst/>
        </a:prstGeom>
        <a:solidFill>
          <a:schemeClr val="accent6">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64758-B7DC-42F8-B67C-9CC5AB66648B}">
      <dsp:nvSpPr>
        <dsp:cNvPr id="0" name=""/>
        <dsp:cNvSpPr/>
      </dsp:nvSpPr>
      <dsp:spPr>
        <a:xfrm>
          <a:off x="739675" y="4144652"/>
          <a:ext cx="7317751" cy="78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65" tIns="82565" rIns="82565" bIns="82565" numCol="1" spcCol="1270" anchor="ctr" anchorCtr="0">
          <a:noAutofit/>
        </a:bodyPr>
        <a:lstStyle/>
        <a:p>
          <a:pPr marL="0" lvl="0" indent="0" algn="l" defTabSz="711200">
            <a:lnSpc>
              <a:spcPct val="100000"/>
            </a:lnSpc>
            <a:spcBef>
              <a:spcPct val="0"/>
            </a:spcBef>
            <a:spcAft>
              <a:spcPct val="35000"/>
            </a:spcAft>
            <a:buNone/>
          </a:pPr>
          <a:r>
            <a:rPr lang="en-US" sz="1600" kern="1200" dirty="0"/>
            <a:t>Planning: This group of tasks will include the planning of analysis activities, estimating how long these activities will take, and scheduling them to fit in with the project plan</a:t>
          </a:r>
        </a:p>
      </dsp:txBody>
      <dsp:txXfrm>
        <a:off x="739675" y="4144652"/>
        <a:ext cx="7317751" cy="780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7A71C-54E2-4E97-A0BB-E18BBF1DB90D}">
      <dsp:nvSpPr>
        <dsp:cNvPr id="0" name=""/>
        <dsp:cNvSpPr/>
      </dsp:nvSpPr>
      <dsp:spPr>
        <a:xfrm>
          <a:off x="0" y="3222229"/>
          <a:ext cx="4613873" cy="105760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Understand that people are the source of information about requirements, the </a:t>
          </a:r>
          <a:r>
            <a:rPr lang="en-US" sz="1500" kern="1200" dirty="0" err="1"/>
            <a:t>labour</a:t>
          </a:r>
          <a:r>
            <a:rPr lang="en-US" sz="1500" kern="1200" dirty="0"/>
            <a:t> that builds systems, and the ultimate users of the information system</a:t>
          </a:r>
        </a:p>
      </dsp:txBody>
      <dsp:txXfrm>
        <a:off x="0" y="3222229"/>
        <a:ext cx="4613873" cy="1057607"/>
      </dsp:txXfrm>
    </dsp:sp>
    <dsp:sp modelId="{FEBD5E97-5127-4243-8AAC-7054095EBD00}">
      <dsp:nvSpPr>
        <dsp:cNvPr id="0" name=""/>
        <dsp:cNvSpPr/>
      </dsp:nvSpPr>
      <dsp:spPr>
        <a:xfrm rot="10800000">
          <a:off x="0" y="1611493"/>
          <a:ext cx="4613873" cy="1626600"/>
        </a:xfrm>
        <a:prstGeom prst="upArrowCallou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First, they need to be able to understand how to build information systems, which requires quite a bit of technical knowledge</a:t>
          </a:r>
        </a:p>
      </dsp:txBody>
      <dsp:txXfrm rot="10800000">
        <a:off x="0" y="1611493"/>
        <a:ext cx="4613873" cy="1056916"/>
      </dsp:txXfrm>
    </dsp:sp>
    <dsp:sp modelId="{578D5300-0207-4E9F-AE7B-98C2A892B5E2}">
      <dsp:nvSpPr>
        <dsp:cNvPr id="0" name=""/>
        <dsp:cNvSpPr/>
      </dsp:nvSpPr>
      <dsp:spPr>
        <a:xfrm rot="10800000">
          <a:off x="0" y="756"/>
          <a:ext cx="4613873" cy="1626600"/>
        </a:xfrm>
        <a:prstGeom prst="upArrowCallou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Systems analysts need a wide variety of specific skills</a:t>
          </a:r>
        </a:p>
      </dsp:txBody>
      <dsp:txXfrm rot="10800000">
        <a:off x="0" y="756"/>
        <a:ext cx="4613873" cy="1056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0F90E-3159-4E0E-91B2-5908750760F1}">
      <dsp:nvSpPr>
        <dsp:cNvPr id="0" name=""/>
        <dsp:cNvSpPr/>
      </dsp:nvSpPr>
      <dsp:spPr>
        <a:xfrm>
          <a:off x="0" y="152395"/>
          <a:ext cx="2612969" cy="156778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Computers and how they work</a:t>
          </a:r>
        </a:p>
      </dsp:txBody>
      <dsp:txXfrm>
        <a:off x="0" y="152395"/>
        <a:ext cx="2612969" cy="1567781"/>
      </dsp:txXfrm>
    </dsp:sp>
    <dsp:sp modelId="{F8CC4834-9FDF-4913-8FF9-743B72D2064E}">
      <dsp:nvSpPr>
        <dsp:cNvPr id="0" name=""/>
        <dsp:cNvSpPr/>
      </dsp:nvSpPr>
      <dsp:spPr>
        <a:xfrm>
          <a:off x="2874265" y="152395"/>
          <a:ext cx="2612969" cy="156778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File, database, and storage hardware and software</a:t>
          </a:r>
        </a:p>
      </dsp:txBody>
      <dsp:txXfrm>
        <a:off x="2874265" y="152395"/>
        <a:ext cx="2612969" cy="1567781"/>
      </dsp:txXfrm>
    </dsp:sp>
    <dsp:sp modelId="{782750AD-1E7B-4B3F-89B9-FCB4D32CB0F2}">
      <dsp:nvSpPr>
        <dsp:cNvPr id="0" name=""/>
        <dsp:cNvSpPr/>
      </dsp:nvSpPr>
      <dsp:spPr>
        <a:xfrm>
          <a:off x="5748531" y="152395"/>
          <a:ext cx="2612969" cy="156778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 and output hardware and software</a:t>
          </a:r>
        </a:p>
      </dsp:txBody>
      <dsp:txXfrm>
        <a:off x="5748531" y="152395"/>
        <a:ext cx="2612969" cy="1567781"/>
      </dsp:txXfrm>
    </dsp:sp>
    <dsp:sp modelId="{57E2AFCB-AAB7-48FF-8C11-5791D5C5DF3E}">
      <dsp:nvSpPr>
        <dsp:cNvPr id="0" name=""/>
        <dsp:cNvSpPr/>
      </dsp:nvSpPr>
      <dsp:spPr>
        <a:xfrm>
          <a:off x="0" y="2336638"/>
          <a:ext cx="2612969" cy="156778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Computer networks and protocols</a:t>
          </a:r>
        </a:p>
      </dsp:txBody>
      <dsp:txXfrm>
        <a:off x="0" y="2336638"/>
        <a:ext cx="2612969" cy="1567781"/>
      </dsp:txXfrm>
    </dsp:sp>
    <dsp:sp modelId="{DDBA7C07-886E-4801-946B-E1C96CE7F303}">
      <dsp:nvSpPr>
        <dsp:cNvPr id="0" name=""/>
        <dsp:cNvSpPr/>
      </dsp:nvSpPr>
      <dsp:spPr>
        <a:xfrm>
          <a:off x="2874265" y="2336638"/>
          <a:ext cx="2612969" cy="156778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Programming languages, operating systems, and utilities</a:t>
          </a:r>
        </a:p>
      </dsp:txBody>
      <dsp:txXfrm>
        <a:off x="2874265" y="2336638"/>
        <a:ext cx="2612969" cy="1567781"/>
      </dsp:txXfrm>
    </dsp:sp>
    <dsp:sp modelId="{A327FD02-24EA-4545-BF3B-0DD028EF276F}">
      <dsp:nvSpPr>
        <dsp:cNvPr id="0" name=""/>
        <dsp:cNvSpPr/>
      </dsp:nvSpPr>
      <dsp:spPr>
        <a:xfrm>
          <a:off x="5748531" y="1981473"/>
          <a:ext cx="2612969" cy="227811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Communication and collaboration technology such as digital telephones, videoconferencing, and Web-based document management systems</a:t>
          </a:r>
        </a:p>
      </dsp:txBody>
      <dsp:txXfrm>
        <a:off x="5748531" y="1981473"/>
        <a:ext cx="2612969" cy="22781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B3B5E-CBB5-4488-BFD3-D6CBCFC0B739}">
      <dsp:nvSpPr>
        <dsp:cNvPr id="0" name=""/>
        <dsp:cNvSpPr/>
      </dsp:nvSpPr>
      <dsp:spPr>
        <a:xfrm>
          <a:off x="2451" y="733268"/>
          <a:ext cx="1945116" cy="280066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Software packages such as Intuit QuickBooks, Microsoft Access, and Adobe Dreamweaver that can be used to implement small systems or develop subsystems</a:t>
          </a:r>
        </a:p>
      </dsp:txBody>
      <dsp:txXfrm>
        <a:off x="2451" y="733268"/>
        <a:ext cx="1945116" cy="2800663"/>
      </dsp:txXfrm>
    </dsp:sp>
    <dsp:sp modelId="{DDC13531-5C3F-47A6-B62E-EB2FEEBA09F3}">
      <dsp:nvSpPr>
        <dsp:cNvPr id="0" name=""/>
        <dsp:cNvSpPr/>
      </dsp:nvSpPr>
      <dsp:spPr>
        <a:xfrm>
          <a:off x="2142079" y="582336"/>
          <a:ext cx="1945116" cy="310252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Integrated development environments such as Oracle JDeveloper and Microsoft Visual Studio that support program development, database design, software testing, and system deployment</a:t>
          </a:r>
        </a:p>
      </dsp:txBody>
      <dsp:txXfrm>
        <a:off x="2142079" y="582336"/>
        <a:ext cx="1945116" cy="3102526"/>
      </dsp:txXfrm>
    </dsp:sp>
    <dsp:sp modelId="{64A69711-3CB1-450E-9A7C-F091A2B4B9DA}">
      <dsp:nvSpPr>
        <dsp:cNvPr id="0" name=""/>
        <dsp:cNvSpPr/>
      </dsp:nvSpPr>
      <dsp:spPr>
        <a:xfrm>
          <a:off x="4281707" y="76202"/>
          <a:ext cx="1945116" cy="411479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Computer-aided visual modelling tools, such as Visible Analyst that help analysts create, store, modify, and manage system specifications and sometimes generate programs, databases, Web-based interfaces, and other software components</a:t>
          </a:r>
        </a:p>
      </dsp:txBody>
      <dsp:txXfrm>
        <a:off x="4281707" y="76202"/>
        <a:ext cx="1945116" cy="4114795"/>
      </dsp:txXfrm>
    </dsp:sp>
    <dsp:sp modelId="{54C68235-A56E-47A4-BE67-FD4A4BA80E3F}">
      <dsp:nvSpPr>
        <dsp:cNvPr id="0" name=""/>
        <dsp:cNvSpPr/>
      </dsp:nvSpPr>
      <dsp:spPr>
        <a:xfrm>
          <a:off x="6421335" y="580708"/>
          <a:ext cx="1945116" cy="310578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Automated testing tools, configuration management tools, software library management tools, documentation support tools, project management tools, and so on</a:t>
          </a:r>
        </a:p>
      </dsp:txBody>
      <dsp:txXfrm>
        <a:off x="6421335" y="580708"/>
        <a:ext cx="1945116" cy="310578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0400E5-CF2A-4FAE-96F7-CC585A65D5B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69B1C476-B920-4A2C-BA28-60667B264E4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900315C-4BBA-4834-A063-5ECEDA279E54}" type="datetimeFigureOut">
              <a:rPr lang="en-US"/>
              <a:pPr>
                <a:defRPr/>
              </a:pPr>
              <a:t>1/13/2024</a:t>
            </a:fld>
            <a:endParaRPr lang="en-GB"/>
          </a:p>
        </p:txBody>
      </p:sp>
      <p:sp>
        <p:nvSpPr>
          <p:cNvPr id="4" name="Slide Image Placeholder 3">
            <a:extLst>
              <a:ext uri="{FF2B5EF4-FFF2-40B4-BE49-F238E27FC236}">
                <a16:creationId xmlns:a16="http://schemas.microsoft.com/office/drawing/2014/main" id="{495FF548-026C-41E8-B665-02AB3898C12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89AFB80B-D74A-4296-A959-5DF24E127FA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167B88D1-08FD-407F-915E-F9BC603968F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6EA618AC-C65F-4C1A-8513-201C86F0C65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7281F6C2-0249-459B-B2C6-6402B25B5DC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C738A5C1-CC82-451E-90E6-10AD4BEB29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A429D1DB-5A09-4B3D-B323-6279DDEE21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1508" name="Slide Number Placeholder 3">
            <a:extLst>
              <a:ext uri="{FF2B5EF4-FFF2-40B4-BE49-F238E27FC236}">
                <a16:creationId xmlns:a16="http://schemas.microsoft.com/office/drawing/2014/main" id="{FF50793A-7CE8-49F6-97E0-E576D4C2F2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8B92B225-59A5-4CA0-82B1-23DFCEFD4867}" type="slidenum">
              <a:rPr lang="en-GB" altLang="en-US" smtClean="0"/>
              <a:pPr fontAlgn="base">
                <a:spcBef>
                  <a:spcPct val="0"/>
                </a:spcBef>
                <a:spcAft>
                  <a:spcPct val="0"/>
                </a:spcAft>
              </a:pPr>
              <a:t>15</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B2F3B4A1-9373-4A22-BD56-ADF907B9A5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1CFA01E0-9B30-4692-AFFE-9DA69A6C0A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3556" name="Slide Number Placeholder 3">
            <a:extLst>
              <a:ext uri="{FF2B5EF4-FFF2-40B4-BE49-F238E27FC236}">
                <a16:creationId xmlns:a16="http://schemas.microsoft.com/office/drawing/2014/main" id="{979E806C-4269-4402-B9B9-E8C22A4719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64F4EE34-35BF-4562-801B-9ACA66C98C01}" type="slidenum">
              <a:rPr lang="en-GB" altLang="en-US" smtClean="0"/>
              <a:pPr fontAlgn="base">
                <a:spcBef>
                  <a:spcPct val="0"/>
                </a:spcBef>
                <a:spcAft>
                  <a:spcPct val="0"/>
                </a:spcAft>
              </a:pPr>
              <a:t>16</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96D93AC-9E44-40C6-A664-7C9FA7500A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684EC46-E14D-4248-994A-3B9164CB49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1748" name="Slide Number Placeholder 3">
            <a:extLst>
              <a:ext uri="{FF2B5EF4-FFF2-40B4-BE49-F238E27FC236}">
                <a16:creationId xmlns:a16="http://schemas.microsoft.com/office/drawing/2014/main" id="{935E7A07-B137-4463-92B4-B3F1A51F7E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46AD4A9F-6A6A-447A-AFE2-FA14FD61CD79}" type="slidenum">
              <a:rPr lang="en-GB" altLang="en-US" smtClean="0">
                <a:solidFill>
                  <a:srgbClr val="000000"/>
                </a:solidFill>
              </a:rPr>
              <a:pPr fontAlgn="base">
                <a:spcBef>
                  <a:spcPct val="0"/>
                </a:spcBef>
                <a:spcAft>
                  <a:spcPct val="0"/>
                </a:spcAft>
              </a:pPr>
              <a:t>18</a:t>
            </a:fld>
            <a:endParaRPr lang="en-GB"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A878378-6051-46CD-9313-410895EF78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26AC4EDC-E5FE-45C1-BB92-28F6EFCF6C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7892" name="Slide Number Placeholder 3">
            <a:extLst>
              <a:ext uri="{FF2B5EF4-FFF2-40B4-BE49-F238E27FC236}">
                <a16:creationId xmlns:a16="http://schemas.microsoft.com/office/drawing/2014/main" id="{C12C6878-CC4C-48C6-A016-982D650C18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C38E01C7-7C3E-48E0-8A1B-9FE46107627B}" type="slidenum">
              <a:rPr lang="en-GB" altLang="en-US" smtClean="0">
                <a:solidFill>
                  <a:srgbClr val="000000"/>
                </a:solidFill>
              </a:rPr>
              <a:pPr fontAlgn="base">
                <a:spcBef>
                  <a:spcPct val="0"/>
                </a:spcBef>
                <a:spcAft>
                  <a:spcPct val="0"/>
                </a:spcAft>
              </a:pPr>
              <a:t>27</a:t>
            </a:fld>
            <a:endParaRPr lang="en-GB"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32872DE-C4F7-4427-9D3B-A7DDA3FC6E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3A77F40C-DD22-4252-B4B3-112AF3EE81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70660" name="Slide Number Placeholder 3">
            <a:extLst>
              <a:ext uri="{FF2B5EF4-FFF2-40B4-BE49-F238E27FC236}">
                <a16:creationId xmlns:a16="http://schemas.microsoft.com/office/drawing/2014/main" id="{0B5B3E44-46E5-43F1-A778-836A84579B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91641D31-E883-46B6-8BE4-5DA3E0151F4B}" type="slidenum">
              <a:rPr lang="en-GB" altLang="en-US" smtClean="0"/>
              <a:pPr fontAlgn="base">
                <a:spcBef>
                  <a:spcPct val="0"/>
                </a:spcBef>
                <a:spcAft>
                  <a:spcPct val="0"/>
                </a:spcAft>
              </a:pPr>
              <a:t>42</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5756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668956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997142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3771174"/>
            <a:ext cx="5459737" cy="342174"/>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
        <p:nvSpPr>
          <p:cNvPr id="12" name="TextBox 11"/>
          <p:cNvSpPr txBox="1"/>
          <p:nvPr/>
        </p:nvSpPr>
        <p:spPr>
          <a:xfrm>
            <a:off x="673721" y="971254"/>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2613788"/>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4852865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109560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1/13/2024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5927533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1/13/2024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9591894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442430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64916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CDC847-85A5-4867-9985-A48542AC1836}"/>
              </a:ext>
            </a:extLst>
          </p:cNvPr>
          <p:cNvSpPr/>
          <p:nvPr/>
        </p:nvSpPr>
        <p:spPr>
          <a:xfrm>
            <a:off x="0" y="0"/>
            <a:ext cx="9144000" cy="6858000"/>
          </a:xfrm>
          <a:prstGeom prst="rect">
            <a:avLst/>
          </a:prstGeom>
          <a:solidFill>
            <a:schemeClr val="accent1">
              <a:lumMod val="50000"/>
            </a:schemeClr>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 name="Group 14">
            <a:extLst>
              <a:ext uri="{FF2B5EF4-FFF2-40B4-BE49-F238E27FC236}">
                <a16:creationId xmlns:a16="http://schemas.microsoft.com/office/drawing/2014/main" id="{C668ABC9-79A3-4DD0-BBF9-1E7B02437663}"/>
              </a:ext>
            </a:extLst>
          </p:cNvPr>
          <p:cNvGrpSpPr>
            <a:grpSpLocks/>
          </p:cNvGrpSpPr>
          <p:nvPr userDrawn="1"/>
        </p:nvGrpSpPr>
        <p:grpSpPr bwMode="auto">
          <a:xfrm>
            <a:off x="76200" y="817563"/>
            <a:ext cx="9015413" cy="173037"/>
            <a:chOff x="53179" y="588875"/>
            <a:chExt cx="9014621" cy="173125"/>
          </a:xfrm>
        </p:grpSpPr>
        <p:sp>
          <p:nvSpPr>
            <p:cNvPr id="4" name="Rectangle 3">
              <a:extLst>
                <a:ext uri="{FF2B5EF4-FFF2-40B4-BE49-F238E27FC236}">
                  <a16:creationId xmlns:a16="http://schemas.microsoft.com/office/drawing/2014/main" id="{17BCC1C5-968B-46E5-AD01-8124DB3BC707}"/>
                </a:ext>
              </a:extLst>
            </p:cNvPr>
            <p:cNvSpPr/>
            <p:nvPr userDrawn="1"/>
          </p:nvSpPr>
          <p:spPr>
            <a:xfrm>
              <a:off x="54767" y="588875"/>
              <a:ext cx="9013033" cy="4606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95B37330-7524-4F0B-8F5A-40F93397A38B}"/>
                </a:ext>
              </a:extLst>
            </p:cNvPr>
            <p:cNvSpPr/>
            <p:nvPr userDrawn="1"/>
          </p:nvSpPr>
          <p:spPr>
            <a:xfrm>
              <a:off x="53179" y="715940"/>
              <a:ext cx="9014621" cy="4606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E927AFA-7767-4F0C-A094-E4DAE0C54B63}"/>
                </a:ext>
              </a:extLst>
            </p:cNvPr>
            <p:cNvSpPr/>
            <p:nvPr userDrawn="1"/>
          </p:nvSpPr>
          <p:spPr>
            <a:xfrm flipV="1">
              <a:off x="54767" y="623818"/>
              <a:ext cx="9013033" cy="9212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 name="Rounded Rectangle 10">
            <a:extLst>
              <a:ext uri="{FF2B5EF4-FFF2-40B4-BE49-F238E27FC236}">
                <a16:creationId xmlns:a16="http://schemas.microsoft.com/office/drawing/2014/main" id="{8234746A-0CF0-44DC-B4F5-290550DF6AEC}"/>
              </a:ext>
            </a:extLst>
          </p:cNvPr>
          <p:cNvSpPr/>
          <p:nvPr/>
        </p:nvSpPr>
        <p:spPr>
          <a:xfrm>
            <a:off x="65088" y="69850"/>
            <a:ext cx="9013825" cy="6691313"/>
          </a:xfrm>
          <a:prstGeom prst="roundRect">
            <a:avLst>
              <a:gd name="adj" fmla="val 4929"/>
            </a:avLst>
          </a:prstGeom>
          <a:noFill/>
          <a:ln w="57150" cap="sq" cmpd="sng" algn="ctr">
            <a:solidFill>
              <a:schemeClr val="bg1"/>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065969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91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76191F-481E-48E9-BB9A-369A67A7362D}"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828071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22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81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1939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1234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19232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1A702F-6367-4FD1-89A8-3744BE6BA9A2}" type="datetime1">
              <a:rPr lang="en-US" smtClean="0"/>
              <a:t>1/13/2024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15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6E99BD-4B4F-4460-B452-0E8146ACCF8F}" type="datetime1">
              <a:rPr lang="en-US" smtClean="0"/>
              <a:t>1/13/2024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1450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3129281"/>
            <a:ext cx="2550797"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EB6FD34C-1867-42A9-AC54-D15ADD8A65E7}" type="datetime1">
              <a:rPr lang="en-US" smtClean="0"/>
              <a:t>1/13/2024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5752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710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8769D389-4C4C-4FD7-9E6B-9F44477F0EB8}" type="datetime1">
              <a:rPr lang="en-US" smtClean="0"/>
              <a:t>1/13/2024</a:t>
            </a:fld>
            <a:endParaRPr lang="en-US" dirty="0"/>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747831819"/>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12" r:id="rId20"/>
    <p:sldLayoutId id="2147483813" r:id="rId21"/>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hemeOverride" Target="../theme/themeOverride15.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9.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hemeOverride" Target="../theme/themeOverride1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19.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hemeOverride" Target="../theme/themeOverride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19.xml"/><Relationship Id="rId1" Type="http://schemas.openxmlformats.org/officeDocument/2006/relationships/themeOverride" Target="../theme/themeOverride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bstract Background Free Stock Photo - Public Domain Pictures">
            <a:extLst>
              <a:ext uri="{FF2B5EF4-FFF2-40B4-BE49-F238E27FC236}">
                <a16:creationId xmlns:a16="http://schemas.microsoft.com/office/drawing/2014/main" id="{9A672F46-D155-11E5-CA65-FADA9C539586}"/>
              </a:ext>
            </a:extLst>
          </p:cNvPr>
          <p:cNvPicPr>
            <a:picLocks noChangeAspect="1"/>
          </p:cNvPicPr>
          <p:nvPr/>
        </p:nvPicPr>
        <p:blipFill rotWithShape="1">
          <a:blip r:embed="rId2"/>
          <a:srcRect t="2913"/>
          <a:stretch/>
        </p:blipFill>
        <p:spPr>
          <a:xfrm>
            <a:off x="0" y="10"/>
            <a:ext cx="9143999" cy="6857990"/>
          </a:xfrm>
          <a:prstGeom prst="rect">
            <a:avLst/>
          </a:prstGeom>
        </p:spPr>
      </p:pic>
      <p:sp>
        <p:nvSpPr>
          <p:cNvPr id="7170" name="Rectangle 1">
            <a:extLst>
              <a:ext uri="{FF2B5EF4-FFF2-40B4-BE49-F238E27FC236}">
                <a16:creationId xmlns:a16="http://schemas.microsoft.com/office/drawing/2014/main" id="{00E4C4CD-FE90-4EE4-A4F8-6C4C204A9952}"/>
              </a:ext>
            </a:extLst>
          </p:cNvPr>
          <p:cNvSpPr>
            <a:spLocks noChangeArrowheads="1"/>
          </p:cNvSpPr>
          <p:nvPr/>
        </p:nvSpPr>
        <p:spPr bwMode="auto">
          <a:xfrm>
            <a:off x="76200" y="152400"/>
            <a:ext cx="8686800" cy="3574778"/>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spcAft>
                <a:spcPts val="600"/>
              </a:spcAft>
            </a:pPr>
            <a:r>
              <a:rPr lang="en-US" altLang="en-US" sz="4500" b="1" dirty="0">
                <a:solidFill>
                  <a:srgbClr val="FFFFFF"/>
                </a:solidFill>
                <a:latin typeface="+mj-lt"/>
                <a:ea typeface="+mj-ea"/>
                <a:cs typeface="+mj-cs"/>
              </a:rPr>
              <a:t> BCT 207</a:t>
            </a:r>
          </a:p>
          <a:p>
            <a:pPr algn="ctr" eaLnBrk="1" hangingPunct="1">
              <a:lnSpc>
                <a:spcPct val="90000"/>
              </a:lnSpc>
              <a:spcAft>
                <a:spcPts val="600"/>
              </a:spcAft>
            </a:pPr>
            <a:endParaRPr lang="en-US" altLang="en-US" sz="4500" b="1" dirty="0">
              <a:solidFill>
                <a:srgbClr val="FFFFFF"/>
              </a:solidFill>
              <a:latin typeface="+mj-lt"/>
              <a:ea typeface="+mj-ea"/>
              <a:cs typeface="+mj-cs"/>
            </a:endParaRPr>
          </a:p>
          <a:p>
            <a:pPr algn="ctr" eaLnBrk="1" hangingPunct="1">
              <a:lnSpc>
                <a:spcPct val="90000"/>
              </a:lnSpc>
              <a:spcAft>
                <a:spcPts val="600"/>
              </a:spcAft>
            </a:pPr>
            <a:r>
              <a:rPr lang="en-US" altLang="en-US" sz="4500" b="1" dirty="0">
                <a:solidFill>
                  <a:srgbClr val="FFFFFF"/>
                </a:solidFill>
                <a:latin typeface="+mj-lt"/>
                <a:ea typeface="+mj-ea"/>
                <a:cs typeface="+mj-cs"/>
              </a:rPr>
              <a:t>	System Analysis &amp;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FB465-022D-4458-9CDB-EB7F075D3ECA}"/>
              </a:ext>
            </a:extLst>
          </p:cNvPr>
          <p:cNvSpPr>
            <a:spLocks noChangeArrowheads="1"/>
          </p:cNvSpPr>
          <p:nvPr/>
        </p:nvSpPr>
        <p:spPr bwMode="auto">
          <a:xfrm>
            <a:off x="381000" y="763588"/>
            <a:ext cx="8610600"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endParaRPr lang="en-GB" sz="3200" dirty="0">
              <a:latin typeface="Times New Roman" pitchFamily="18" charset="0"/>
              <a:cs typeface="Times New Roman" pitchFamily="18" charset="0"/>
            </a:endParaRPr>
          </a:p>
          <a:p>
            <a:pPr eaLnBrk="1" fontAlgn="auto" hangingPunct="1">
              <a:spcBef>
                <a:spcPts val="0"/>
              </a:spcBef>
              <a:spcAft>
                <a:spcPts val="0"/>
              </a:spcAft>
              <a:defRPr/>
            </a:pPr>
            <a:r>
              <a:rPr lang="en-GB" sz="3200" dirty="0">
                <a:latin typeface="Times New Roman" pitchFamily="18" charset="0"/>
                <a:cs typeface="Times New Roman" pitchFamily="18" charset="0"/>
              </a:rPr>
              <a:t>Successful system development is based on:</a:t>
            </a:r>
          </a:p>
          <a:p>
            <a:pPr eaLnBrk="1" fontAlgn="auto" hangingPunct="1">
              <a:spcBef>
                <a:spcPts val="0"/>
              </a:spcBef>
              <a:spcAft>
                <a:spcPts val="0"/>
              </a:spcAft>
              <a:defRPr/>
            </a:pPr>
            <a:endParaRPr lang="en-GB" sz="32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3200" dirty="0">
                <a:latin typeface="Times New Roman" pitchFamily="18" charset="0"/>
                <a:cs typeface="Times New Roman" pitchFamily="18" charset="0"/>
              </a:rPr>
              <a:t>understanding an organization’s </a:t>
            </a:r>
            <a:r>
              <a:rPr lang="en-GB" sz="3200" i="1" dirty="0">
                <a:latin typeface="Times New Roman" pitchFamily="18" charset="0"/>
                <a:cs typeface="Times New Roman" pitchFamily="18" charset="0"/>
              </a:rPr>
              <a:t>objectives</a:t>
            </a:r>
            <a:r>
              <a:rPr lang="en-GB" sz="3200" dirty="0">
                <a:latin typeface="Times New Roman" pitchFamily="18" charset="0"/>
                <a:cs typeface="Times New Roman" pitchFamily="18" charset="0"/>
              </a:rPr>
              <a:t>, </a:t>
            </a:r>
            <a:r>
              <a:rPr lang="en-GB" sz="3200" i="1" dirty="0">
                <a:latin typeface="Times New Roman" pitchFamily="18" charset="0"/>
                <a:cs typeface="Times New Roman" pitchFamily="18" charset="0"/>
              </a:rPr>
              <a:t>structure</a:t>
            </a:r>
            <a:r>
              <a:rPr lang="en-GB" sz="3200" dirty="0">
                <a:latin typeface="Times New Roman" pitchFamily="18" charset="0"/>
                <a:cs typeface="Times New Roman" pitchFamily="18" charset="0"/>
              </a:rPr>
              <a:t>, and </a:t>
            </a:r>
            <a:r>
              <a:rPr lang="en-GB" sz="3200" i="1" dirty="0">
                <a:latin typeface="Times New Roman" pitchFamily="18" charset="0"/>
                <a:cs typeface="Times New Roman" pitchFamily="18" charset="0"/>
              </a:rPr>
              <a:t>processes</a:t>
            </a:r>
          </a:p>
          <a:p>
            <a:pPr marL="457200" indent="-457200" eaLnBrk="1" fontAlgn="auto" hangingPunct="1">
              <a:spcBef>
                <a:spcPts val="0"/>
              </a:spcBef>
              <a:spcAft>
                <a:spcPts val="0"/>
              </a:spcAft>
              <a:buFont typeface="Arial" pitchFamily="34" charset="0"/>
              <a:buChar char="•"/>
              <a:defRPr/>
            </a:pPr>
            <a:endParaRPr lang="en-GB" sz="32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3200" dirty="0">
                <a:latin typeface="Times New Roman" pitchFamily="18" charset="0"/>
                <a:cs typeface="Times New Roman" pitchFamily="18" charset="0"/>
              </a:rPr>
              <a:t>the analyst’s </a:t>
            </a:r>
            <a:r>
              <a:rPr lang="en-GB" sz="3200" i="1" dirty="0">
                <a:latin typeface="Times New Roman" pitchFamily="18" charset="0"/>
                <a:cs typeface="Times New Roman" pitchFamily="18" charset="0"/>
              </a:rPr>
              <a:t>knowledge</a:t>
            </a:r>
            <a:r>
              <a:rPr lang="en-GB" sz="3200" dirty="0">
                <a:latin typeface="Times New Roman" pitchFamily="18" charset="0"/>
                <a:cs typeface="Times New Roman" pitchFamily="18" charset="0"/>
              </a:rPr>
              <a:t> of how to exploit information technology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4">
                                            <p:txEl>
                                              <p:pRg st="3" end="3"/>
                                            </p:txEl>
                                          </p:spTgt>
                                        </p:tgtEl>
                                        <p:attrNameLst>
                                          <p:attrName>style.visibility</p:attrName>
                                        </p:attrNameLst>
                                      </p:cBhvr>
                                      <p:to>
                                        <p:strVal val="visible"/>
                                      </p:to>
                                    </p:set>
                                    <p:animEffect transition="in" filter="wipe(down)">
                                      <p:cBhvr>
                                        <p:cTn id="7" dur="500"/>
                                        <p:tgtEl>
                                          <p:spTgt spid="819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4">
                                            <p:txEl>
                                              <p:pRg st="5" end="5"/>
                                            </p:txEl>
                                          </p:spTgt>
                                        </p:tgtEl>
                                        <p:attrNameLst>
                                          <p:attrName>style.visibility</p:attrName>
                                        </p:attrNameLst>
                                      </p:cBhvr>
                                      <p:to>
                                        <p:strVal val="visible"/>
                                      </p:to>
                                    </p:set>
                                    <p:animEffect transition="in" filter="wipe(down)">
                                      <p:cBhvr>
                                        <p:cTn id="12" dur="500"/>
                                        <p:tgtEl>
                                          <p:spTgt spid="8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17E358AF-AE7D-4D31-B3F7-204BB9EFE373}"/>
              </a:ext>
            </a:extLst>
          </p:cNvPr>
          <p:cNvSpPr>
            <a:spLocks noChangeArrowheads="1"/>
          </p:cNvSpPr>
          <p:nvPr/>
        </p:nvSpPr>
        <p:spPr bwMode="auto">
          <a:xfrm>
            <a:off x="304800" y="228600"/>
            <a:ext cx="851535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r>
              <a:rPr lang="en-GB" sz="2800" b="1" dirty="0">
                <a:latin typeface="Times New Roman" pitchFamily="18" charset="0"/>
                <a:cs typeface="Times New Roman" pitchFamily="18" charset="0"/>
              </a:rPr>
              <a:t>What is Analysis?</a:t>
            </a:r>
            <a:endParaRPr lang="en-GB" sz="2800" dirty="0">
              <a:latin typeface="Times New Roman" pitchFamily="18" charset="0"/>
              <a:cs typeface="Times New Roman" pitchFamily="18" charset="0"/>
            </a:endParaRPr>
          </a:p>
          <a:p>
            <a:pPr eaLnBrk="1" fontAlgn="auto" hangingPunct="1">
              <a:spcBef>
                <a:spcPts val="0"/>
              </a:spcBef>
              <a:spcAft>
                <a:spcPts val="0"/>
              </a:spcAft>
              <a:defRPr/>
            </a:pPr>
            <a:r>
              <a:rPr lang="en-GB" sz="2800" dirty="0">
                <a:latin typeface="Times New Roman" pitchFamily="18" charset="0"/>
                <a:cs typeface="Times New Roman" pitchFamily="18" charset="0"/>
              </a:rPr>
              <a:t> </a:t>
            </a:r>
          </a:p>
          <a:p>
            <a:pPr eaLnBrk="1" fontAlgn="auto" hangingPunct="1">
              <a:spcBef>
                <a:spcPts val="0"/>
              </a:spcBef>
              <a:spcAft>
                <a:spcPts val="0"/>
              </a:spcAft>
              <a:defRPr/>
            </a:pPr>
            <a:r>
              <a:rPr lang="en-GB" sz="2800" dirty="0">
                <a:latin typeface="Times New Roman" pitchFamily="18" charset="0"/>
                <a:cs typeface="Times New Roman" pitchFamily="18" charset="0"/>
              </a:rPr>
              <a:t>The Oxford Dictionary defines </a:t>
            </a:r>
            <a:r>
              <a:rPr lang="en-GB" sz="2800" i="1" dirty="0">
                <a:latin typeface="Times New Roman" pitchFamily="18" charset="0"/>
                <a:cs typeface="Times New Roman" pitchFamily="18" charset="0"/>
              </a:rPr>
              <a:t>analysis </a:t>
            </a:r>
            <a:r>
              <a:rPr lang="en-GB" sz="2800" dirty="0">
                <a:latin typeface="Times New Roman" pitchFamily="18" charset="0"/>
                <a:cs typeface="Times New Roman" pitchFamily="18" charset="0"/>
              </a:rPr>
              <a:t>as follows: separation of a </a:t>
            </a:r>
            <a:r>
              <a:rPr lang="en-GB" sz="2800" i="1" dirty="0">
                <a:latin typeface="Times New Roman" pitchFamily="18" charset="0"/>
                <a:cs typeface="Times New Roman" pitchFamily="18" charset="0"/>
              </a:rPr>
              <a:t>substance into parts </a:t>
            </a:r>
            <a:r>
              <a:rPr lang="en-GB" sz="2800" dirty="0">
                <a:latin typeface="Times New Roman" pitchFamily="18" charset="0"/>
                <a:cs typeface="Times New Roman" pitchFamily="18" charset="0"/>
              </a:rPr>
              <a:t>for study and interpretation; detailed examination</a:t>
            </a:r>
            <a:r>
              <a:rPr lang="en-GB" sz="2800" i="1" dirty="0">
                <a:latin typeface="Times New Roman" pitchFamily="18" charset="0"/>
                <a:cs typeface="Times New Roman" pitchFamily="18" charset="0"/>
              </a:rPr>
              <a:t>.</a:t>
            </a:r>
          </a:p>
          <a:p>
            <a:pPr eaLnBrk="1" fontAlgn="auto" hangingPunct="1">
              <a:spcBef>
                <a:spcPts val="0"/>
              </a:spcBef>
              <a:spcAft>
                <a:spcPts val="0"/>
              </a:spcAft>
              <a:defRPr/>
            </a:pPr>
            <a:endParaRPr lang="en-GB" sz="2800" i="1" dirty="0">
              <a:latin typeface="Times New Roman" pitchFamily="18" charset="0"/>
              <a:cs typeface="Times New Roman" pitchFamily="18" charset="0"/>
            </a:endParaRPr>
          </a:p>
          <a:p>
            <a:pPr eaLnBrk="1" fontAlgn="auto" hangingPunct="1">
              <a:spcBef>
                <a:spcPts val="0"/>
              </a:spcBef>
              <a:spcAft>
                <a:spcPts val="0"/>
              </a:spcAft>
              <a:defRPr/>
            </a:pPr>
            <a:r>
              <a:rPr lang="en-GB" sz="2800" dirty="0">
                <a:latin typeface="Times New Roman" pitchFamily="18" charset="0"/>
                <a:cs typeface="Times New Roman" pitchFamily="18" charset="0"/>
              </a:rPr>
              <a:t>In the case of systems analysis: </a:t>
            </a:r>
          </a:p>
          <a:p>
            <a:pPr eaLnBrk="1" fontAlgn="auto" hangingPunct="1">
              <a:spcBef>
                <a:spcPts val="0"/>
              </a:spcBef>
              <a:spcAft>
                <a:spcPts val="0"/>
              </a:spcAft>
              <a:defRPr/>
            </a:pPr>
            <a:endParaRPr lang="en-GB" sz="28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2800" dirty="0">
                <a:latin typeface="Times New Roman" pitchFamily="18" charset="0"/>
                <a:cs typeface="Times New Roman" pitchFamily="18" charset="0"/>
              </a:rPr>
              <a:t>the </a:t>
            </a:r>
            <a:r>
              <a:rPr lang="en-GB" sz="2800" i="1" dirty="0">
                <a:latin typeface="Times New Roman" pitchFamily="18" charset="0"/>
                <a:cs typeface="Times New Roman" pitchFamily="18" charset="0"/>
              </a:rPr>
              <a:t>substance</a:t>
            </a:r>
            <a:r>
              <a:rPr lang="en-GB" sz="2800" dirty="0">
                <a:latin typeface="Times New Roman" pitchFamily="18" charset="0"/>
                <a:cs typeface="Times New Roman" pitchFamily="18" charset="0"/>
              </a:rPr>
              <a:t> is the </a:t>
            </a:r>
            <a:r>
              <a:rPr lang="en-GB" sz="2800" i="1" dirty="0">
                <a:latin typeface="Times New Roman" pitchFamily="18" charset="0"/>
                <a:cs typeface="Times New Roman" pitchFamily="18" charset="0"/>
              </a:rPr>
              <a:t>business system</a:t>
            </a:r>
            <a:r>
              <a:rPr lang="en-GB" sz="2800" dirty="0">
                <a:latin typeface="Times New Roman" pitchFamily="18" charset="0"/>
                <a:cs typeface="Times New Roman" pitchFamily="18" charset="0"/>
              </a:rPr>
              <a:t> (e.g. student examination system) under investigation</a:t>
            </a:r>
          </a:p>
          <a:p>
            <a:pPr marL="457200" indent="-457200" eaLnBrk="1" fontAlgn="auto" hangingPunct="1">
              <a:spcBef>
                <a:spcPts val="0"/>
              </a:spcBef>
              <a:spcAft>
                <a:spcPts val="0"/>
              </a:spcAft>
              <a:buFont typeface="Arial" pitchFamily="34" charset="0"/>
              <a:buChar char="•"/>
              <a:defRPr/>
            </a:pPr>
            <a:endParaRPr lang="en-GB" sz="28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2800" dirty="0">
                <a:latin typeface="Times New Roman" pitchFamily="18" charset="0"/>
                <a:cs typeface="Times New Roman" pitchFamily="18" charset="0"/>
              </a:rPr>
              <a:t>the </a:t>
            </a:r>
            <a:r>
              <a:rPr lang="en-GB" sz="2800" i="1" dirty="0">
                <a:latin typeface="Times New Roman" pitchFamily="18" charset="0"/>
                <a:cs typeface="Times New Roman" pitchFamily="18" charset="0"/>
              </a:rPr>
              <a:t>parts</a:t>
            </a:r>
            <a:r>
              <a:rPr lang="en-GB" sz="2800" dirty="0">
                <a:latin typeface="Times New Roman" pitchFamily="18" charset="0"/>
                <a:cs typeface="Times New Roman" pitchFamily="18" charset="0"/>
              </a:rPr>
              <a:t> are the various </a:t>
            </a:r>
            <a:r>
              <a:rPr lang="en-GB" sz="2800" i="1" dirty="0">
                <a:latin typeface="Times New Roman" pitchFamily="18" charset="0"/>
                <a:cs typeface="Times New Roman" pitchFamily="18" charset="0"/>
              </a:rPr>
              <a:t>subsystems</a:t>
            </a:r>
            <a:r>
              <a:rPr lang="en-GB" sz="2800" dirty="0">
                <a:latin typeface="Times New Roman" pitchFamily="18" charset="0"/>
                <a:cs typeface="Times New Roman" pitchFamily="18" charset="0"/>
              </a:rPr>
              <a:t> (e.g. programme, course) that work together to support the business.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6">
                                            <p:txEl>
                                              <p:pRg st="4" end="4"/>
                                            </p:txEl>
                                          </p:spTgt>
                                        </p:tgtEl>
                                        <p:attrNameLst>
                                          <p:attrName>style.visibility</p:attrName>
                                        </p:attrNameLst>
                                      </p:cBhvr>
                                      <p:to>
                                        <p:strVal val="visible"/>
                                      </p:to>
                                    </p:set>
                                    <p:animEffect transition="in" filter="wipe(down)">
                                      <p:cBhvr>
                                        <p:cTn id="7" dur="500"/>
                                        <p:tgtEl>
                                          <p:spTgt spid="1126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266">
                                            <p:txEl>
                                              <p:pRg st="6" end="6"/>
                                            </p:txEl>
                                          </p:spTgt>
                                        </p:tgtEl>
                                        <p:attrNameLst>
                                          <p:attrName>style.visibility</p:attrName>
                                        </p:attrNameLst>
                                      </p:cBhvr>
                                      <p:to>
                                        <p:strVal val="visible"/>
                                      </p:to>
                                    </p:set>
                                    <p:animEffect transition="in" filter="wipe(down)">
                                      <p:cBhvr>
                                        <p:cTn id="12" dur="500"/>
                                        <p:tgtEl>
                                          <p:spTgt spid="1126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266">
                                            <p:txEl>
                                              <p:pRg st="8" end="8"/>
                                            </p:txEl>
                                          </p:spTgt>
                                        </p:tgtEl>
                                        <p:attrNameLst>
                                          <p:attrName>style.visibility</p:attrName>
                                        </p:attrNameLst>
                                      </p:cBhvr>
                                      <p:to>
                                        <p:strVal val="visible"/>
                                      </p:to>
                                    </p:set>
                                    <p:animEffect transition="in" filter="wipe(down)">
                                      <p:cBhvr>
                                        <p:cTn id="17" dur="500"/>
                                        <p:tgtEl>
                                          <p:spTgt spid="112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98C6D41C-D1FE-4734-95A2-F10FA844705C}"/>
              </a:ext>
            </a:extLst>
          </p:cNvPr>
          <p:cNvSpPr>
            <a:spLocks noChangeArrowheads="1"/>
          </p:cNvSpPr>
          <p:nvPr/>
        </p:nvSpPr>
        <p:spPr bwMode="auto">
          <a:xfrm>
            <a:off x="457200" y="1111508"/>
            <a:ext cx="8305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It is important that the nature of the business and the way it currently operates are </a:t>
            </a:r>
            <a:r>
              <a:rPr lang="en-GB" altLang="en-US" sz="2800" i="1" dirty="0">
                <a:latin typeface="Times New Roman" panose="02020603050405020304" pitchFamily="18" charset="0"/>
                <a:cs typeface="Times New Roman" panose="02020603050405020304" pitchFamily="18" charset="0"/>
              </a:rPr>
              <a:t>clearly understood. </a:t>
            </a:r>
          </a:p>
          <a:p>
            <a:pPr eaLnBrk="1" hangingPunct="1">
              <a:buFont typeface="Arial" panose="020B0604020202020204" pitchFamily="34" charset="0"/>
              <a:buChar char="•"/>
            </a:pPr>
            <a:endParaRPr lang="en-GB" altLang="en-US" sz="28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Detailed examinations provide the design team with the </a:t>
            </a:r>
            <a:r>
              <a:rPr lang="en-GB" altLang="en-US" sz="2800" i="1" dirty="0">
                <a:latin typeface="Times New Roman" panose="02020603050405020304" pitchFamily="18" charset="0"/>
                <a:cs typeface="Times New Roman" panose="02020603050405020304" pitchFamily="18" charset="0"/>
              </a:rPr>
              <a:t>specific data</a:t>
            </a:r>
            <a:r>
              <a:rPr lang="en-GB" altLang="en-US" sz="2800" dirty="0">
                <a:latin typeface="Times New Roman" panose="02020603050405020304" pitchFamily="18" charset="0"/>
                <a:cs typeface="Times New Roman" panose="02020603050405020304" pitchFamily="18" charset="0"/>
              </a:rPr>
              <a:t> they require in order to ensure that all the client’s </a:t>
            </a:r>
            <a:r>
              <a:rPr lang="en-GB" altLang="en-US" sz="2800" i="1" dirty="0">
                <a:latin typeface="Times New Roman" panose="02020603050405020304" pitchFamily="18" charset="0"/>
                <a:cs typeface="Times New Roman" panose="02020603050405020304" pitchFamily="18" charset="0"/>
              </a:rPr>
              <a:t>requirements</a:t>
            </a:r>
            <a:r>
              <a:rPr lang="en-GB" altLang="en-US" sz="2800" dirty="0">
                <a:latin typeface="Times New Roman" panose="02020603050405020304" pitchFamily="18" charset="0"/>
                <a:cs typeface="Times New Roman" panose="02020603050405020304" pitchFamily="18" charset="0"/>
              </a:rPr>
              <a:t> are fully met.</a:t>
            </a:r>
          </a:p>
          <a:p>
            <a:pPr eaLnBrk="1" hangingPunct="1">
              <a:buFont typeface="Arial" panose="020B0604020202020204" pitchFamily="34" charset="0"/>
              <a:buChar char="•"/>
            </a:pPr>
            <a:endParaRPr lang="en-GB" altLang="en-US" sz="28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The investigation or study conducted during the analysis phase results in the production of a document called </a:t>
            </a:r>
            <a:r>
              <a:rPr lang="en-GB" altLang="en-US" sz="2800" i="1" dirty="0">
                <a:latin typeface="Times New Roman" panose="02020603050405020304" pitchFamily="18" charset="0"/>
                <a:cs typeface="Times New Roman" panose="02020603050405020304" pitchFamily="18" charset="0"/>
              </a:rPr>
              <a:t>requirements specification </a:t>
            </a:r>
            <a:r>
              <a:rPr lang="en-GB" altLang="en-US" sz="2800" dirty="0">
                <a:latin typeface="Times New Roman" panose="02020603050405020304" pitchFamily="18" charset="0"/>
                <a:cs typeface="Times New Roman" panose="02020603050405020304" pitchFamily="18" charset="0"/>
              </a:rPr>
              <a:t>or</a:t>
            </a:r>
            <a:r>
              <a:rPr lang="en-GB" altLang="en-US" sz="2800" i="1" dirty="0">
                <a:latin typeface="Times New Roman" panose="02020603050405020304" pitchFamily="18" charset="0"/>
                <a:cs typeface="Times New Roman" panose="02020603050405020304" pitchFamily="18" charset="0"/>
              </a:rPr>
              <a:t> functional specification.</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wipe(down)">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0">
                                            <p:txEl>
                                              <p:pRg st="2" end="2"/>
                                            </p:txEl>
                                          </p:spTgt>
                                        </p:tgtEl>
                                        <p:attrNameLst>
                                          <p:attrName>style.visibility</p:attrName>
                                        </p:attrNameLst>
                                      </p:cBhvr>
                                      <p:to>
                                        <p:strVal val="visible"/>
                                      </p:to>
                                    </p:set>
                                    <p:animEffect transition="in" filter="wipe(down)">
                                      <p:cBhvr>
                                        <p:cTn id="12" dur="500"/>
                                        <p:tgtEl>
                                          <p:spTgt spid="174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0">
                                            <p:txEl>
                                              <p:pRg st="4" end="4"/>
                                            </p:txEl>
                                          </p:spTgt>
                                        </p:tgtEl>
                                        <p:attrNameLst>
                                          <p:attrName>style.visibility</p:attrName>
                                        </p:attrNameLst>
                                      </p:cBhvr>
                                      <p:to>
                                        <p:strVal val="visible"/>
                                      </p:to>
                                    </p:set>
                                    <p:animEffect transition="in" filter="barn(inVertical)">
                                      <p:cBhvr>
                                        <p:cTn id="17" dur="500"/>
                                        <p:tgtEl>
                                          <p:spTgt spid="17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FED4AE0B-39FC-44E7-A62E-36C05AFB1A39}"/>
              </a:ext>
            </a:extLst>
          </p:cNvPr>
          <p:cNvSpPr>
            <a:spLocks noChangeArrowheads="1"/>
          </p:cNvSpPr>
          <p:nvPr/>
        </p:nvSpPr>
        <p:spPr bwMode="auto">
          <a:xfrm>
            <a:off x="633413" y="1187708"/>
            <a:ext cx="843438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2800" i="1" dirty="0">
                <a:latin typeface="Times New Roman" panose="02020603050405020304" pitchFamily="18" charset="0"/>
                <a:cs typeface="Times New Roman" panose="02020603050405020304" pitchFamily="18" charset="0"/>
              </a:rPr>
              <a:t>Systems analysis </a:t>
            </a:r>
            <a:r>
              <a:rPr lang="en-GB" altLang="en-US" sz="2800" dirty="0">
                <a:latin typeface="Times New Roman" panose="02020603050405020304" pitchFamily="18" charset="0"/>
                <a:cs typeface="Times New Roman" panose="02020603050405020304" pitchFamily="18" charset="0"/>
              </a:rPr>
              <a:t>is</a:t>
            </a:r>
            <a:r>
              <a:rPr lang="en-GB" altLang="en-US" sz="2800" i="1" dirty="0">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the process of understanding and specifying in detail </a:t>
            </a:r>
            <a:r>
              <a:rPr lang="en-GB" altLang="en-US" sz="2800" i="1" dirty="0">
                <a:latin typeface="Times New Roman" panose="02020603050405020304" pitchFamily="18" charset="0"/>
                <a:cs typeface="Times New Roman" panose="02020603050405020304" pitchFamily="18" charset="0"/>
              </a:rPr>
              <a:t>what</a:t>
            </a:r>
            <a:r>
              <a:rPr lang="en-GB" altLang="en-US" sz="2800" dirty="0">
                <a:latin typeface="Times New Roman" panose="02020603050405020304" pitchFamily="18" charset="0"/>
                <a:cs typeface="Times New Roman" panose="02020603050405020304" pitchFamily="18" charset="0"/>
              </a:rPr>
              <a:t> the information system should accomplish. </a:t>
            </a:r>
          </a:p>
          <a:p>
            <a:pPr eaLnBrk="1" hangingPunct="1"/>
            <a:endParaRPr lang="en-GB" altLang="en-US" sz="2800" dirty="0">
              <a:latin typeface="Times New Roman" panose="02020603050405020304" pitchFamily="18" charset="0"/>
              <a:cs typeface="Times New Roman" panose="02020603050405020304" pitchFamily="18" charset="0"/>
            </a:endParaRPr>
          </a:p>
          <a:p>
            <a:pPr eaLnBrk="1" hangingPunct="1"/>
            <a:r>
              <a:rPr lang="en-GB" altLang="en-US" sz="2800" dirty="0">
                <a:latin typeface="Times New Roman" panose="02020603050405020304" pitchFamily="18" charset="0"/>
                <a:cs typeface="Times New Roman" panose="02020603050405020304" pitchFamily="18" charset="0"/>
              </a:rPr>
              <a:t>The </a:t>
            </a:r>
            <a:r>
              <a:rPr lang="en-GB" altLang="en-US" sz="2800" i="1" dirty="0">
                <a:latin typeface="Times New Roman" panose="02020603050405020304" pitchFamily="18" charset="0"/>
                <a:cs typeface="Times New Roman" panose="02020603050405020304" pitchFamily="18" charset="0"/>
              </a:rPr>
              <a:t>analysis phase </a:t>
            </a:r>
            <a:r>
              <a:rPr lang="en-GB" altLang="en-US" sz="2800" dirty="0">
                <a:latin typeface="Times New Roman" panose="02020603050405020304" pitchFamily="18" charset="0"/>
                <a:cs typeface="Times New Roman" panose="02020603050405020304" pitchFamily="18" charset="0"/>
              </a:rPr>
              <a:t>answers the questions of </a:t>
            </a:r>
            <a:r>
              <a:rPr lang="en-GB" altLang="en-US" sz="2800" i="1" dirty="0">
                <a:latin typeface="Times New Roman" panose="02020603050405020304" pitchFamily="18" charset="0"/>
                <a:cs typeface="Times New Roman" panose="02020603050405020304" pitchFamily="18" charset="0"/>
              </a:rPr>
              <a:t>who </a:t>
            </a:r>
            <a:r>
              <a:rPr lang="en-GB" altLang="en-US" sz="2800" dirty="0">
                <a:latin typeface="Times New Roman" panose="02020603050405020304" pitchFamily="18" charset="0"/>
                <a:cs typeface="Times New Roman" panose="02020603050405020304" pitchFamily="18" charset="0"/>
              </a:rPr>
              <a:t>will use the system, </a:t>
            </a:r>
            <a:r>
              <a:rPr lang="en-GB" altLang="en-US" sz="2800" i="1" dirty="0">
                <a:latin typeface="Times New Roman" panose="02020603050405020304" pitchFamily="18" charset="0"/>
                <a:cs typeface="Times New Roman" panose="02020603050405020304" pitchFamily="18" charset="0"/>
              </a:rPr>
              <a:t>what </a:t>
            </a:r>
            <a:r>
              <a:rPr lang="en-GB" altLang="en-US" sz="2800" dirty="0">
                <a:latin typeface="Times New Roman" panose="02020603050405020304" pitchFamily="18" charset="0"/>
                <a:cs typeface="Times New Roman" panose="02020603050405020304" pitchFamily="18" charset="0"/>
              </a:rPr>
              <a:t>the system will do, and </a:t>
            </a:r>
            <a:r>
              <a:rPr lang="en-GB" altLang="en-US" sz="2800" i="1" dirty="0">
                <a:latin typeface="Times New Roman" panose="02020603050405020304" pitchFamily="18" charset="0"/>
                <a:cs typeface="Times New Roman" panose="02020603050405020304" pitchFamily="18" charset="0"/>
              </a:rPr>
              <a:t>where </a:t>
            </a:r>
            <a:r>
              <a:rPr lang="en-GB" altLang="en-US" sz="2800" dirty="0">
                <a:latin typeface="Times New Roman" panose="02020603050405020304" pitchFamily="18" charset="0"/>
                <a:cs typeface="Times New Roman" panose="02020603050405020304" pitchFamily="18" charset="0"/>
              </a:rPr>
              <a:t>and </a:t>
            </a:r>
            <a:r>
              <a:rPr lang="en-GB" altLang="en-US" sz="2800" i="1" dirty="0">
                <a:latin typeface="Times New Roman" panose="02020603050405020304" pitchFamily="18" charset="0"/>
                <a:cs typeface="Times New Roman" panose="02020603050405020304" pitchFamily="18" charset="0"/>
              </a:rPr>
              <a:t>when </a:t>
            </a:r>
            <a:r>
              <a:rPr lang="en-GB" altLang="en-US" sz="2800" dirty="0">
                <a:latin typeface="Times New Roman" panose="02020603050405020304" pitchFamily="18" charset="0"/>
                <a:cs typeface="Times New Roman" panose="02020603050405020304" pitchFamily="18" charset="0"/>
              </a:rPr>
              <a:t>it will be used.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down)">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barn(inVertical)">
                                      <p:cBhvr>
                                        <p:cTn id="12" dur="5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0EFFBF83-1173-4F43-B266-2BD4590581D3}"/>
              </a:ext>
            </a:extLst>
          </p:cNvPr>
          <p:cNvSpPr>
            <a:spLocks noChangeArrowheads="1"/>
          </p:cNvSpPr>
          <p:nvPr/>
        </p:nvSpPr>
        <p:spPr bwMode="auto">
          <a:xfrm>
            <a:off x="457200" y="1161395"/>
            <a:ext cx="8458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2800" i="1" dirty="0">
                <a:latin typeface="Times New Roman" panose="02020603050405020304" pitchFamily="18" charset="0"/>
                <a:cs typeface="Times New Roman" panose="02020603050405020304" pitchFamily="18" charset="0"/>
              </a:rPr>
              <a:t>Systems design </a:t>
            </a:r>
            <a:r>
              <a:rPr lang="en-GB" altLang="en-US" sz="2800" dirty="0">
                <a:latin typeface="Times New Roman" panose="02020603050405020304" pitchFamily="18" charset="0"/>
                <a:cs typeface="Times New Roman" panose="02020603050405020304" pitchFamily="18" charset="0"/>
              </a:rPr>
              <a:t>is the process of specifying in detail </a:t>
            </a:r>
            <a:r>
              <a:rPr lang="en-GB" altLang="en-US" sz="2800" i="1" dirty="0">
                <a:latin typeface="Times New Roman" panose="02020603050405020304" pitchFamily="18" charset="0"/>
                <a:cs typeface="Times New Roman" panose="02020603050405020304" pitchFamily="18" charset="0"/>
              </a:rPr>
              <a:t>how</a:t>
            </a:r>
            <a:r>
              <a:rPr lang="en-GB" altLang="en-US" sz="2800" dirty="0">
                <a:latin typeface="Times New Roman" panose="02020603050405020304" pitchFamily="18" charset="0"/>
                <a:cs typeface="Times New Roman" panose="02020603050405020304" pitchFamily="18" charset="0"/>
              </a:rPr>
              <a:t> the many components of the information system should be </a:t>
            </a:r>
            <a:r>
              <a:rPr lang="en-GB" altLang="en-US" sz="2800" i="1" dirty="0">
                <a:latin typeface="Times New Roman" panose="02020603050405020304" pitchFamily="18" charset="0"/>
                <a:cs typeface="Times New Roman" panose="02020603050405020304" pitchFamily="18" charset="0"/>
              </a:rPr>
              <a:t>physically</a:t>
            </a:r>
            <a:r>
              <a:rPr lang="en-GB" altLang="en-US" sz="2800" dirty="0">
                <a:latin typeface="Times New Roman" panose="02020603050405020304" pitchFamily="18" charset="0"/>
                <a:cs typeface="Times New Roman" panose="02020603050405020304" pitchFamily="18" charset="0"/>
              </a:rPr>
              <a:t> implemented. </a:t>
            </a:r>
          </a:p>
          <a:p>
            <a:pPr eaLnBrk="1" hangingPunct="1"/>
            <a:endParaRPr lang="en-GB" altLang="en-US" sz="2800" dirty="0">
              <a:latin typeface="Times New Roman" panose="02020603050405020304" pitchFamily="18" charset="0"/>
              <a:cs typeface="Times New Roman" panose="02020603050405020304" pitchFamily="18" charset="0"/>
            </a:endParaRPr>
          </a:p>
          <a:p>
            <a:pPr eaLnBrk="1" hangingPunct="1"/>
            <a:r>
              <a:rPr lang="en-GB" altLang="en-US" sz="2800" dirty="0">
                <a:latin typeface="Times New Roman" panose="02020603050405020304" pitchFamily="18" charset="0"/>
                <a:cs typeface="Times New Roman" panose="02020603050405020304" pitchFamily="18" charset="0"/>
              </a:rPr>
              <a:t>This is concerned with: </a:t>
            </a:r>
          </a:p>
          <a:p>
            <a:pPr eaLnBrk="1" hangingPunct="1"/>
            <a:endParaRPr lang="en-GB" altLang="en-US" sz="28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the hardware, software, and network infrastructure;</a:t>
            </a:r>
          </a:p>
          <a:p>
            <a:pPr marL="457200" indent="-457200" eaLnBrk="1" hangingPunct="1">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the user interface, forms, and reports that will be used;</a:t>
            </a:r>
          </a:p>
          <a:p>
            <a:pPr marL="457200" indent="-457200" eaLnBrk="1" hangingPunct="1">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the specific programs, databases, and files that will be needed</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down)">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458">
                                            <p:txEl>
                                              <p:pRg st="2" end="2"/>
                                            </p:txEl>
                                          </p:spTgt>
                                        </p:tgtEl>
                                        <p:attrNameLst>
                                          <p:attrName>style.visibility</p:attrName>
                                        </p:attrNameLst>
                                      </p:cBhvr>
                                      <p:to>
                                        <p:strVal val="visible"/>
                                      </p:to>
                                    </p:set>
                                    <p:animEffect transition="in" filter="wipe(down)">
                                      <p:cBhvr>
                                        <p:cTn id="12" dur="500"/>
                                        <p:tgtEl>
                                          <p:spTgt spid="194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458">
                                            <p:txEl>
                                              <p:pRg st="4" end="4"/>
                                            </p:txEl>
                                          </p:spTgt>
                                        </p:tgtEl>
                                        <p:attrNameLst>
                                          <p:attrName>style.visibility</p:attrName>
                                        </p:attrNameLst>
                                      </p:cBhvr>
                                      <p:to>
                                        <p:strVal val="visible"/>
                                      </p:to>
                                    </p:set>
                                    <p:animEffect transition="in" filter="wipe(down)">
                                      <p:cBhvr>
                                        <p:cTn id="17" dur="500"/>
                                        <p:tgtEl>
                                          <p:spTgt spid="1945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458">
                                            <p:txEl>
                                              <p:pRg st="5" end="5"/>
                                            </p:txEl>
                                          </p:spTgt>
                                        </p:tgtEl>
                                        <p:attrNameLst>
                                          <p:attrName>style.visibility</p:attrName>
                                        </p:attrNameLst>
                                      </p:cBhvr>
                                      <p:to>
                                        <p:strVal val="visible"/>
                                      </p:to>
                                    </p:set>
                                    <p:animEffect transition="in" filter="barn(inVertical)">
                                      <p:cBhvr>
                                        <p:cTn id="22" dur="500"/>
                                        <p:tgtEl>
                                          <p:spTgt spid="1945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animEffect transition="in" filter="barn(inVertical)">
                                      <p:cBhvr>
                                        <p:cTn id="27" dur="500"/>
                                        <p:tgtEl>
                                          <p:spTgt spid="194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B6CBA08-C08F-496F-8875-75423C0ED0A9}"/>
              </a:ext>
            </a:extLst>
          </p:cNvPr>
          <p:cNvSpPr>
            <a:spLocks noChangeArrowheads="1"/>
          </p:cNvSpPr>
          <p:nvPr/>
        </p:nvSpPr>
        <p:spPr bwMode="auto">
          <a:xfrm>
            <a:off x="228600" y="2286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3200">
                <a:solidFill>
                  <a:schemeClr val="bg1"/>
                </a:solidFill>
                <a:latin typeface="Perpetua" panose="02020502060401020303" pitchFamily="18" charset="0"/>
                <a:cs typeface="Arial" panose="020B0604020202020204" pitchFamily="34" charset="0"/>
              </a:rPr>
              <a:t> </a:t>
            </a:r>
          </a:p>
        </p:txBody>
      </p:sp>
      <p:sp>
        <p:nvSpPr>
          <p:cNvPr id="16387" name="Rectangle 7">
            <a:extLst>
              <a:ext uri="{FF2B5EF4-FFF2-40B4-BE49-F238E27FC236}">
                <a16:creationId xmlns:a16="http://schemas.microsoft.com/office/drawing/2014/main" id="{F8A95B11-6C3E-4482-BF3C-7840C952EABF}"/>
              </a:ext>
            </a:extLst>
          </p:cNvPr>
          <p:cNvSpPr>
            <a:spLocks noChangeArrowheads="1"/>
          </p:cNvSpPr>
          <p:nvPr/>
        </p:nvSpPr>
        <p:spPr bwMode="auto">
          <a:xfrm>
            <a:off x="353819" y="2133600"/>
            <a:ext cx="85058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r>
              <a:rPr lang="en-GB" sz="2800" dirty="0">
                <a:latin typeface="Times New Roman" pitchFamily="18" charset="0"/>
                <a:cs typeface="Times New Roman" pitchFamily="18" charset="0"/>
              </a:rPr>
              <a:t>Systems analysis and design is a systematic approach to identify problems, opportunities, and objectives, analyse the information flows in organizations, and design computerized information systems to solve a problem </a:t>
            </a:r>
            <a:r>
              <a:rPr lang="en-US" sz="2800" dirty="0">
                <a:latin typeface="Times New Roman" pitchFamily="18" charset="0"/>
                <a:cs typeface="Times New Roman" pitchFamily="18" charset="0"/>
              </a:rPr>
              <a:t>within organizations</a:t>
            </a:r>
            <a:r>
              <a:rPr lang="en-GB" sz="2800" dirty="0">
                <a:latin typeface="Times New Roman" pitchFamily="18" charset="0"/>
                <a:cs typeface="Times New Roman" pitchFamily="18" charset="0"/>
              </a:rPr>
              <a:t>.</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down)">
                                      <p:cBhvr>
                                        <p:cTn id="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8821F3D-11A1-41E1-B3F3-A4FEEAAD9447}"/>
              </a:ext>
            </a:extLst>
          </p:cNvPr>
          <p:cNvSpPr>
            <a:spLocks noChangeArrowheads="1"/>
          </p:cNvSpPr>
          <p:nvPr/>
        </p:nvSpPr>
        <p:spPr bwMode="auto">
          <a:xfrm>
            <a:off x="228600" y="2286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3200">
                <a:solidFill>
                  <a:schemeClr val="bg1"/>
                </a:solidFill>
                <a:latin typeface="Perpetua" panose="02020502060401020303" pitchFamily="18" charset="0"/>
                <a:cs typeface="Arial" panose="020B0604020202020204" pitchFamily="34" charset="0"/>
              </a:rPr>
              <a:t> </a:t>
            </a:r>
          </a:p>
        </p:txBody>
      </p:sp>
      <p:sp>
        <p:nvSpPr>
          <p:cNvPr id="17411" name="Rectangle 7">
            <a:extLst>
              <a:ext uri="{FF2B5EF4-FFF2-40B4-BE49-F238E27FC236}">
                <a16:creationId xmlns:a16="http://schemas.microsoft.com/office/drawing/2014/main" id="{F8130F98-50ED-44B8-B325-552F55AC9215}"/>
              </a:ext>
            </a:extLst>
          </p:cNvPr>
          <p:cNvSpPr>
            <a:spLocks noChangeArrowheads="1"/>
          </p:cNvSpPr>
          <p:nvPr/>
        </p:nvSpPr>
        <p:spPr bwMode="auto">
          <a:xfrm>
            <a:off x="304800" y="773771"/>
            <a:ext cx="85058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r>
              <a:rPr lang="en-CA" sz="2800" dirty="0">
                <a:latin typeface="Times New Roman" pitchFamily="18" charset="0"/>
                <a:cs typeface="Times New Roman" pitchFamily="18" charset="0"/>
              </a:rPr>
              <a:t>Why is systems analysis and design important?</a:t>
            </a:r>
            <a:endParaRPr lang="en-GB" sz="2800" dirty="0">
              <a:latin typeface="Times New Roman" pitchFamily="18" charset="0"/>
              <a:cs typeface="Times New Roman" pitchFamily="18" charset="0"/>
            </a:endParaRPr>
          </a:p>
          <a:p>
            <a:pPr eaLnBrk="1" fontAlgn="auto" hangingPunct="1">
              <a:spcBef>
                <a:spcPts val="0"/>
              </a:spcBef>
              <a:spcAft>
                <a:spcPts val="0"/>
              </a:spcAft>
              <a:defRPr/>
            </a:pPr>
            <a:r>
              <a:rPr lang="en-GB" sz="2800" dirty="0">
                <a:latin typeface="Times New Roman" pitchFamily="18" charset="0"/>
                <a:cs typeface="Times New Roman" pitchFamily="18" charset="0"/>
              </a:rPr>
              <a:t> </a:t>
            </a:r>
          </a:p>
          <a:p>
            <a:pPr marL="457200" indent="-457200" eaLnBrk="1" fontAlgn="auto" hangingPunct="1">
              <a:spcBef>
                <a:spcPts val="0"/>
              </a:spcBef>
              <a:spcAft>
                <a:spcPts val="0"/>
              </a:spcAft>
              <a:buFont typeface="Arial" pitchFamily="34" charset="0"/>
              <a:buChar char="•"/>
              <a:defRPr/>
            </a:pPr>
            <a:r>
              <a:rPr lang="en-CA" sz="2800" dirty="0">
                <a:latin typeface="Times New Roman" pitchFamily="18" charset="0"/>
                <a:cs typeface="Times New Roman" pitchFamily="18" charset="0"/>
              </a:rPr>
              <a:t>Success of information systems depends on good SAD</a:t>
            </a:r>
          </a:p>
          <a:p>
            <a:pPr marL="457200" indent="-457200" eaLnBrk="1" fontAlgn="auto" hangingPunct="1">
              <a:spcBef>
                <a:spcPts val="0"/>
              </a:spcBef>
              <a:spcAft>
                <a:spcPts val="0"/>
              </a:spcAft>
              <a:buFont typeface="Arial" pitchFamily="34" charset="0"/>
              <a:buChar char="•"/>
              <a:defRPr/>
            </a:pPr>
            <a:endParaRPr lang="en-GB" sz="28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CA" sz="2800" dirty="0">
                <a:latin typeface="Times New Roman" pitchFamily="18" charset="0"/>
                <a:cs typeface="Times New Roman" pitchFamily="18" charset="0"/>
              </a:rPr>
              <a:t>It is proven techniques and widely used in computing industry</a:t>
            </a:r>
          </a:p>
          <a:p>
            <a:pPr marL="457200" indent="-457200" eaLnBrk="1" fontAlgn="auto" hangingPunct="1">
              <a:spcBef>
                <a:spcPts val="0"/>
              </a:spcBef>
              <a:spcAft>
                <a:spcPts val="0"/>
              </a:spcAft>
              <a:buFont typeface="Arial" pitchFamily="34" charset="0"/>
              <a:buChar char="•"/>
              <a:defRPr/>
            </a:pPr>
            <a:endParaRPr lang="en-GB" sz="28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CA" sz="2800" dirty="0">
                <a:latin typeface="Times New Roman" pitchFamily="18" charset="0"/>
                <a:cs typeface="Times New Roman" pitchFamily="18" charset="0"/>
              </a:rPr>
              <a:t>It is part of career growth in IT - lots of interesting and well-paying jobs.</a:t>
            </a:r>
          </a:p>
          <a:p>
            <a:pPr marL="457200" indent="-457200" eaLnBrk="1" fontAlgn="auto" hangingPunct="1">
              <a:spcBef>
                <a:spcPts val="0"/>
              </a:spcBef>
              <a:spcAft>
                <a:spcPts val="0"/>
              </a:spcAft>
              <a:buFont typeface="Arial" pitchFamily="34" charset="0"/>
              <a:buChar char="•"/>
              <a:defRPr/>
            </a:pPr>
            <a:endParaRPr lang="en-GB" sz="28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CA" sz="2800" dirty="0">
                <a:latin typeface="Times New Roman" pitchFamily="18" charset="0"/>
                <a:cs typeface="Times New Roman" pitchFamily="18" charset="0"/>
              </a:rPr>
              <a:t>Because of the increasing demand for systems analysis skills</a:t>
            </a:r>
            <a:endParaRPr lang="en-GB" sz="2800" dirty="0">
              <a:latin typeface="Times New Roman" pitchFamily="18" charset="0"/>
              <a:cs typeface="Times New Roman" pitchFamily="18"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barn(inVertical)">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wipe(down)">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1">
                                            <p:txEl>
                                              <p:pRg st="6" end="6"/>
                                            </p:txEl>
                                          </p:spTgt>
                                        </p:tgtEl>
                                        <p:attrNameLst>
                                          <p:attrName>style.visibility</p:attrName>
                                        </p:attrNameLst>
                                      </p:cBhvr>
                                      <p:to>
                                        <p:strVal val="visible"/>
                                      </p:to>
                                    </p:set>
                                    <p:animEffect transition="in" filter="wipe(down)">
                                      <p:cBhvr>
                                        <p:cTn id="17" dur="500"/>
                                        <p:tgtEl>
                                          <p:spTgt spid="1741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1">
                                            <p:txEl>
                                              <p:pRg st="8" end="8"/>
                                            </p:txEl>
                                          </p:spTgt>
                                        </p:tgtEl>
                                        <p:attrNameLst>
                                          <p:attrName>style.visibility</p:attrName>
                                        </p:attrNameLst>
                                      </p:cBhvr>
                                      <p:to>
                                        <p:strVal val="visible"/>
                                      </p:to>
                                    </p:set>
                                    <p:animEffect transition="in" filter="wipe(down)">
                                      <p:cBhvr>
                                        <p:cTn id="22"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93051" y="381000"/>
            <a:ext cx="7557897" cy="616346"/>
          </a:xfrm>
        </p:spPr>
        <p:txBody>
          <a:bodyPr>
            <a:normAutofit/>
          </a:bodyPr>
          <a:lstStyle/>
          <a:p>
            <a:r>
              <a:rPr lang="en-US" sz="2475" dirty="0"/>
              <a:t>1.2 The Analyst as a Business Problem Solver</a:t>
            </a:r>
          </a:p>
        </p:txBody>
      </p:sp>
      <p:graphicFrame>
        <p:nvGraphicFramePr>
          <p:cNvPr id="33" name="Content Placeholder">
            <a:extLst>
              <a:ext uri="{FF2B5EF4-FFF2-40B4-BE49-F238E27FC236}">
                <a16:creationId xmlns:a16="http://schemas.microsoft.com/office/drawing/2014/main" id="{47A13E88-B3E9-1803-3825-293046436CDD}"/>
              </a:ext>
            </a:extLst>
          </p:cNvPr>
          <p:cNvGraphicFramePr>
            <a:graphicFrameLocks noGrp="1"/>
          </p:cNvGraphicFramePr>
          <p:nvPr>
            <p:ph idx="1"/>
            <p:extLst>
              <p:ext uri="{D42A27DB-BD31-4B8C-83A1-F6EECF244321}">
                <p14:modId xmlns:p14="http://schemas.microsoft.com/office/powerpoint/2010/main" val="3664657970"/>
              </p:ext>
            </p:extLst>
          </p:nvPr>
        </p:nvGraphicFramePr>
        <p:xfrm>
          <a:off x="304800" y="2130204"/>
          <a:ext cx="8686800" cy="330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a:extLst>
              <a:ext uri="{FF2B5EF4-FFF2-40B4-BE49-F238E27FC236}">
                <a16:creationId xmlns:a16="http://schemas.microsoft.com/office/drawing/2014/main" id="{20692A4D-116D-4CEB-BD23-912E64113A01}"/>
              </a:ext>
            </a:extLst>
          </p:cNvPr>
          <p:cNvSpPr txBox="1">
            <a:spLocks/>
          </p:cNvSpPr>
          <p:nvPr/>
        </p:nvSpPr>
        <p:spPr>
          <a:xfrm>
            <a:off x="943062" y="1143000"/>
            <a:ext cx="7257874" cy="828540"/>
          </a:xfrm>
          <a:prstGeom prst="rect">
            <a:avLst/>
          </a:prstGeom>
        </p:spPr>
        <p:txBody>
          <a:bodyPr vert="horz" lIns="68580" tIns="34290" rIns="68580" bIns="3429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defTabSz="342900" fontAlgn="auto">
              <a:spcBef>
                <a:spcPts val="750"/>
              </a:spcBef>
              <a:buClr>
                <a:srgbClr val="1E5155">
                  <a:lumMod val="40000"/>
                  <a:lumOff val="60000"/>
                </a:srgbClr>
              </a:buClr>
              <a:buNone/>
            </a:pPr>
            <a:r>
              <a:rPr lang="en-US" sz="1800" dirty="0">
                <a:solidFill>
                  <a:prstClr val="white"/>
                </a:solidFill>
                <a:latin typeface="Times New Roman" panose="02020603050405020304" pitchFamily="18" charset="0"/>
                <a:cs typeface="Times New Roman" panose="02020603050405020304" pitchFamily="18" charset="0"/>
              </a:rPr>
              <a:t>Systems analyst is a business professional who uses analysis and design techniques to solve business problems using information technology</a:t>
            </a:r>
          </a:p>
        </p:txBody>
      </p:sp>
    </p:spTree>
    <p:extLst>
      <p:ext uri="{BB962C8B-B14F-4D97-AF65-F5344CB8AC3E}">
        <p14:creationId xmlns:p14="http://schemas.microsoft.com/office/powerpoint/2010/main" val="112813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24" name="Rectangle 1">
            <a:extLst>
              <a:ext uri="{FF2B5EF4-FFF2-40B4-BE49-F238E27FC236}">
                <a16:creationId xmlns:a16="http://schemas.microsoft.com/office/drawing/2014/main" id="{214DD03E-E3C0-47ED-96E9-B89B97E77993}"/>
              </a:ext>
            </a:extLst>
          </p:cNvPr>
          <p:cNvSpPr>
            <a:spLocks noChangeArrowheads="1"/>
          </p:cNvSpPr>
          <p:nvPr/>
        </p:nvSpPr>
        <p:spPr bwMode="auto">
          <a:xfrm>
            <a:off x="1524000" y="61722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CA" altLang="en-US">
                <a:solidFill>
                  <a:srgbClr val="FFFFFF"/>
                </a:solidFill>
                <a:latin typeface="Arial" panose="020B0604020202020204" pitchFamily="34" charset="0"/>
                <a:cs typeface="Arial" panose="020B0604020202020204" pitchFamily="34" charset="0"/>
              </a:rPr>
              <a:t>Figure 1: The Analysts’ Approach to Problem Solving </a:t>
            </a:r>
            <a:endParaRPr lang="en-GB" altLang="en-US">
              <a:solidFill>
                <a:srgbClr val="FFFFFF"/>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7D78194-F4BA-44B4-B237-F6DE4CAF0297}"/>
              </a:ext>
            </a:extLst>
          </p:cNvPr>
          <p:cNvPicPr>
            <a:picLocks noChangeAspect="1"/>
          </p:cNvPicPr>
          <p:nvPr/>
        </p:nvPicPr>
        <p:blipFill>
          <a:blip r:embed="rId4"/>
          <a:stretch>
            <a:fillRect/>
          </a:stretch>
        </p:blipFill>
        <p:spPr>
          <a:xfrm>
            <a:off x="2071687" y="257175"/>
            <a:ext cx="5000625" cy="591502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11261" y="372009"/>
            <a:ext cx="7721477" cy="475182"/>
          </a:xfrm>
        </p:spPr>
        <p:txBody>
          <a:bodyPr anchor="b">
            <a:noAutofit/>
          </a:bodyPr>
          <a:lstStyle/>
          <a:p>
            <a:r>
              <a:rPr lang="en-US" sz="2800" dirty="0"/>
              <a:t>1.3 Tasks Performed by Systems Analyst</a:t>
            </a:r>
          </a:p>
        </p:txBody>
      </p:sp>
      <p:graphicFrame>
        <p:nvGraphicFramePr>
          <p:cNvPr id="6" name="Content Placeholder">
            <a:extLst>
              <a:ext uri="{FF2B5EF4-FFF2-40B4-BE49-F238E27FC236}">
                <a16:creationId xmlns:a16="http://schemas.microsoft.com/office/drawing/2014/main" id="{07146943-191E-AF0D-A480-5044AB7BAA3E}"/>
              </a:ext>
            </a:extLst>
          </p:cNvPr>
          <p:cNvGraphicFramePr>
            <a:graphicFrameLocks noGrp="1"/>
          </p:cNvGraphicFramePr>
          <p:nvPr>
            <p:ph idx="1"/>
            <p:extLst>
              <p:ext uri="{D42A27DB-BD31-4B8C-83A1-F6EECF244321}">
                <p14:modId xmlns:p14="http://schemas.microsoft.com/office/powerpoint/2010/main" val="1091738661"/>
              </p:ext>
            </p:extLst>
          </p:nvPr>
        </p:nvGraphicFramePr>
        <p:xfrm>
          <a:off x="551906" y="1219200"/>
          <a:ext cx="8134894"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55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Rectangle 3">
            <a:extLst>
              <a:ext uri="{FF2B5EF4-FFF2-40B4-BE49-F238E27FC236}">
                <a16:creationId xmlns:a16="http://schemas.microsoft.com/office/drawing/2014/main" id="{287B0831-6391-A7FA-E4F0-8E60DA6946C4}"/>
              </a:ext>
            </a:extLst>
          </p:cNvPr>
          <p:cNvGraphicFramePr/>
          <p:nvPr>
            <p:extLst>
              <p:ext uri="{D42A27DB-BD31-4B8C-83A1-F6EECF244321}">
                <p14:modId xmlns:p14="http://schemas.microsoft.com/office/powerpoint/2010/main" val="2960232367"/>
              </p:ext>
            </p:extLst>
          </p:nvPr>
        </p:nvGraphicFramePr>
        <p:xfrm>
          <a:off x="381000" y="304800"/>
          <a:ext cx="85344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a:extLst>
              <a:ext uri="{FF2B5EF4-FFF2-40B4-BE49-F238E27FC236}">
                <a16:creationId xmlns:a16="http://schemas.microsoft.com/office/drawing/2014/main" id="{2C1F4997-F530-4741-A789-2E1469489562}"/>
              </a:ext>
            </a:extLst>
          </p:cNvPr>
          <p:cNvSpPr>
            <a:spLocks noChangeArrowheads="1"/>
          </p:cNvSpPr>
          <p:nvPr/>
        </p:nvSpPr>
        <p:spPr bwMode="auto">
          <a:xfrm>
            <a:off x="381000" y="609600"/>
            <a:ext cx="1478759" cy="5051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spcAft>
                <a:spcPts val="600"/>
              </a:spcAft>
            </a:pPr>
            <a:r>
              <a:rPr lang="en-US" altLang="en-US" sz="3500" kern="1200" dirty="0">
                <a:solidFill>
                  <a:srgbClr val="FFFFFF"/>
                </a:solidFill>
                <a:latin typeface="+mj-lt"/>
                <a:ea typeface="+mj-ea"/>
                <a:cs typeface="+mj-cs"/>
              </a:rPr>
              <a:t>Recommended Books</a:t>
            </a:r>
          </a:p>
        </p:txBody>
      </p:sp>
      <p:sp>
        <p:nvSpPr>
          <p:cNvPr id="4" name="Rectangle 3">
            <a:extLst>
              <a:ext uri="{FF2B5EF4-FFF2-40B4-BE49-F238E27FC236}">
                <a16:creationId xmlns:a16="http://schemas.microsoft.com/office/drawing/2014/main" id="{A4DC1BF9-72B2-40C1-B73B-0A17DC816811}"/>
              </a:ext>
            </a:extLst>
          </p:cNvPr>
          <p:cNvSpPr>
            <a:spLocks noChangeArrowheads="1"/>
          </p:cNvSpPr>
          <p:nvPr/>
        </p:nvSpPr>
        <p:spPr bwMode="auto">
          <a:xfrm>
            <a:off x="2113744" y="655976"/>
            <a:ext cx="5353855" cy="554604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lvl="0" indent="-342900" algn="just">
              <a:lnSpc>
                <a:spcPct val="110000"/>
              </a:lnSpc>
              <a:buFont typeface="Symbol" panose="05050102010706020507" pitchFamily="18" charset="2"/>
              <a:buChar char=""/>
            </a:pPr>
            <a:r>
              <a:rPr lang="en-GB" sz="2000" dirty="0">
                <a:effectLst/>
                <a:latin typeface="+mn-lt"/>
                <a:ea typeface="Calibri" panose="020F0502020204030204" pitchFamily="34" charset="0"/>
                <a:cs typeface="Times New Roman" panose="02020603050405020304" pitchFamily="18" charset="0"/>
              </a:rPr>
              <a:t>Obeng, A. Y. &amp; Opoku, S. K. (2023). Fundamentals of Current and Emerging Trends in Systems Development. 1st Edition. White Falcon Publishing. </a:t>
            </a:r>
          </a:p>
          <a:p>
            <a:pPr marL="342900" lvl="0" indent="-342900" algn="just">
              <a:lnSpc>
                <a:spcPct val="110000"/>
              </a:lnSpc>
              <a:buFont typeface="Symbol" panose="05050102010706020507" pitchFamily="18" charset="2"/>
              <a:buChar char=""/>
            </a:pPr>
            <a:endParaRPr lang="en-GB" sz="2000" dirty="0">
              <a:effectLst/>
              <a:latin typeface="+mn-lt"/>
              <a:ea typeface="Calibri" panose="020F0502020204030204" pitchFamily="34" charset="0"/>
              <a:cs typeface="Times New Roman" panose="02020603050405020304" pitchFamily="18" charset="0"/>
            </a:endParaRPr>
          </a:p>
          <a:p>
            <a:pPr marL="342900" lvl="0" indent="-342900" algn="just">
              <a:lnSpc>
                <a:spcPct val="110000"/>
              </a:lnSpc>
              <a:buFont typeface="Symbol" panose="05050102010706020507" pitchFamily="18" charset="2"/>
              <a:buChar char=""/>
            </a:pPr>
            <a:r>
              <a:rPr lang="en-GB" sz="2000" dirty="0" err="1">
                <a:effectLst/>
                <a:latin typeface="+mn-lt"/>
                <a:ea typeface="Calibri" panose="020F0502020204030204" pitchFamily="34" charset="0"/>
                <a:cs typeface="Times New Roman" panose="02020603050405020304" pitchFamily="18" charset="0"/>
              </a:rPr>
              <a:t>Valacich</a:t>
            </a:r>
            <a:r>
              <a:rPr lang="en-GB" sz="2000" dirty="0">
                <a:effectLst/>
                <a:latin typeface="+mn-lt"/>
                <a:ea typeface="Calibri" panose="020F0502020204030204" pitchFamily="34" charset="0"/>
                <a:cs typeface="Times New Roman" panose="02020603050405020304" pitchFamily="18" charset="0"/>
              </a:rPr>
              <a:t>, J. S. &amp; George, J. F. (2021). Modern Systems Analysis and Design, 9</a:t>
            </a:r>
            <a:r>
              <a:rPr lang="en-GB" sz="2000" baseline="30000" dirty="0">
                <a:effectLst/>
                <a:latin typeface="+mn-lt"/>
                <a:ea typeface="Calibri" panose="020F0502020204030204" pitchFamily="34" charset="0"/>
                <a:cs typeface="Times New Roman" panose="02020603050405020304" pitchFamily="18" charset="0"/>
              </a:rPr>
              <a:t>th</a:t>
            </a:r>
            <a:r>
              <a:rPr lang="en-GB" sz="2000" dirty="0">
                <a:effectLst/>
                <a:latin typeface="+mn-lt"/>
                <a:ea typeface="Calibri" panose="020F0502020204030204" pitchFamily="34" charset="0"/>
                <a:cs typeface="Times New Roman" panose="02020603050405020304" pitchFamily="18" charset="0"/>
              </a:rPr>
              <a:t> </a:t>
            </a:r>
            <a:r>
              <a:rPr lang="en-GB" sz="2000" dirty="0">
                <a:effectLst/>
                <a:latin typeface="+mn-lt"/>
                <a:ea typeface="Times New Roman" panose="02020603050405020304" pitchFamily="18" charset="0"/>
                <a:cs typeface="Times New Roman" panose="02020603050405020304" pitchFamily="18" charset="0"/>
              </a:rPr>
              <a:t>Edition. Pearson Education Limited.</a:t>
            </a:r>
          </a:p>
          <a:p>
            <a:pPr marL="342900" lvl="0" indent="-342900" algn="just">
              <a:lnSpc>
                <a:spcPct val="110000"/>
              </a:lnSpc>
              <a:buFont typeface="Symbol" panose="05050102010706020507" pitchFamily="18" charset="2"/>
              <a:buChar char=""/>
            </a:pPr>
            <a:endParaRPr lang="en-GB" sz="2000" dirty="0">
              <a:effectLst/>
              <a:latin typeface="+mn-lt"/>
              <a:ea typeface="Calibri" panose="020F0502020204030204" pitchFamily="34" charset="0"/>
              <a:cs typeface="Times New Roman" panose="02020603050405020304" pitchFamily="18" charset="0"/>
            </a:endParaRPr>
          </a:p>
          <a:p>
            <a:pPr marL="342900" lvl="0" indent="-342900" algn="just">
              <a:lnSpc>
                <a:spcPct val="110000"/>
              </a:lnSpc>
              <a:buFont typeface="Symbol" panose="05050102010706020507" pitchFamily="18" charset="2"/>
              <a:buChar char=""/>
            </a:pPr>
            <a:r>
              <a:rPr lang="en-GB" sz="2000" dirty="0">
                <a:effectLst/>
                <a:latin typeface="+mn-lt"/>
                <a:ea typeface="Times New Roman" panose="02020603050405020304" pitchFamily="18" charset="0"/>
                <a:cs typeface="Times New Roman" panose="02020603050405020304" pitchFamily="18" charset="0"/>
              </a:rPr>
              <a:t>Tilley, S. (2020). Systems Analysis and Design, 12</a:t>
            </a:r>
            <a:r>
              <a:rPr lang="en-GB" sz="2000" baseline="30000" dirty="0">
                <a:effectLst/>
                <a:latin typeface="+mn-lt"/>
                <a:ea typeface="Times New Roman" panose="02020603050405020304" pitchFamily="18" charset="0"/>
                <a:cs typeface="Times New Roman" panose="02020603050405020304" pitchFamily="18" charset="0"/>
              </a:rPr>
              <a:t>th</a:t>
            </a:r>
            <a:r>
              <a:rPr lang="en-GB" sz="2000" dirty="0">
                <a:effectLst/>
                <a:latin typeface="+mn-lt"/>
                <a:ea typeface="Times New Roman" panose="02020603050405020304" pitchFamily="18" charset="0"/>
                <a:cs typeface="Times New Roman" panose="02020603050405020304" pitchFamily="18" charset="0"/>
              </a:rPr>
              <a:t> Edition. Course Technology, Cengage Learning</a:t>
            </a:r>
            <a:endParaRPr lang="en-GB" sz="2000" dirty="0">
              <a:effectLst/>
              <a:latin typeface="+mn-lt"/>
              <a:ea typeface="Calibri" panose="020F0502020204030204" pitchFamily="34" charset="0"/>
              <a:cs typeface="Times New Roman" panose="02020603050405020304" pitchFamily="18" charset="0"/>
            </a:endParaRPr>
          </a:p>
          <a:p>
            <a:pPr eaLnBrk="1" hangingPunct="1">
              <a:lnSpc>
                <a:spcPct val="90000"/>
              </a:lnSpc>
              <a:spcAft>
                <a:spcPts val="600"/>
              </a:spcAft>
            </a:pPr>
            <a:endParaRPr lang="en-US" altLang="en-US" sz="2400" dirty="0">
              <a:latin typeface="+mn-lt"/>
            </a:endParaRP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7764" y="1897774"/>
            <a:ext cx="3199908" cy="1623848"/>
          </a:xfrm>
        </p:spPr>
        <p:txBody>
          <a:bodyPr anchor="b">
            <a:normAutofit/>
          </a:bodyPr>
          <a:lstStyle/>
          <a:p>
            <a:r>
              <a:rPr lang="en-US" sz="3000" dirty="0"/>
              <a:t>1.4 Required Skills of the Systems Analyst</a:t>
            </a:r>
          </a:p>
        </p:txBody>
      </p:sp>
      <p:graphicFrame>
        <p:nvGraphicFramePr>
          <p:cNvPr id="33" name="Content Placeholder">
            <a:extLst>
              <a:ext uri="{FF2B5EF4-FFF2-40B4-BE49-F238E27FC236}">
                <a16:creationId xmlns:a16="http://schemas.microsoft.com/office/drawing/2014/main" id="{375D61FD-4582-9C13-DE70-023FA71B439D}"/>
              </a:ext>
            </a:extLst>
          </p:cNvPr>
          <p:cNvGraphicFramePr>
            <a:graphicFrameLocks noGrp="1"/>
          </p:cNvGraphicFramePr>
          <p:nvPr>
            <p:ph idx="1"/>
          </p:nvPr>
        </p:nvGraphicFramePr>
        <p:xfrm>
          <a:off x="4051966" y="1230549"/>
          <a:ext cx="4613873" cy="428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55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88402" y="685800"/>
            <a:ext cx="8186369" cy="1074419"/>
          </a:xfrm>
        </p:spPr>
        <p:txBody>
          <a:bodyPr>
            <a:normAutofit/>
          </a:bodyPr>
          <a:lstStyle/>
          <a:p>
            <a:r>
              <a:rPr lang="en-US" dirty="0"/>
              <a:t>Technical Knowledge and Skills</a:t>
            </a:r>
          </a:p>
        </p:txBody>
      </p:sp>
      <p:graphicFrame>
        <p:nvGraphicFramePr>
          <p:cNvPr id="56" name="Content Placeholder">
            <a:extLst>
              <a:ext uri="{FF2B5EF4-FFF2-40B4-BE49-F238E27FC236}">
                <a16:creationId xmlns:a16="http://schemas.microsoft.com/office/drawing/2014/main" id="{23471358-6CE9-BE2C-7B3B-B09B875A66B8}"/>
              </a:ext>
            </a:extLst>
          </p:cNvPr>
          <p:cNvGraphicFramePr>
            <a:graphicFrameLocks noGrp="1"/>
          </p:cNvGraphicFramePr>
          <p:nvPr>
            <p:ph idx="1"/>
            <p:extLst>
              <p:ext uri="{D42A27DB-BD31-4B8C-83A1-F6EECF244321}">
                <p14:modId xmlns:p14="http://schemas.microsoft.com/office/powerpoint/2010/main" val="1276149361"/>
              </p:ext>
            </p:extLst>
          </p:nvPr>
        </p:nvGraphicFramePr>
        <p:xfrm>
          <a:off x="394097" y="1760219"/>
          <a:ext cx="8361501" cy="4411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15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4097" y="404974"/>
            <a:ext cx="8186369" cy="1074419"/>
          </a:xfrm>
        </p:spPr>
        <p:txBody>
          <a:bodyPr>
            <a:normAutofit/>
          </a:bodyPr>
          <a:lstStyle/>
          <a:p>
            <a:r>
              <a:rPr lang="en-US" dirty="0"/>
              <a:t>Technical Knowledge and Skills</a:t>
            </a:r>
          </a:p>
        </p:txBody>
      </p:sp>
      <p:graphicFrame>
        <p:nvGraphicFramePr>
          <p:cNvPr id="33" name="Content Placeholder">
            <a:extLst>
              <a:ext uri="{FF2B5EF4-FFF2-40B4-BE49-F238E27FC236}">
                <a16:creationId xmlns:a16="http://schemas.microsoft.com/office/drawing/2014/main" id="{B41C505D-B70C-815E-C58B-E488153C1A53}"/>
              </a:ext>
            </a:extLst>
          </p:cNvPr>
          <p:cNvGraphicFramePr>
            <a:graphicFrameLocks noGrp="1"/>
          </p:cNvGraphicFramePr>
          <p:nvPr>
            <p:ph idx="1"/>
            <p:extLst>
              <p:ext uri="{D42A27DB-BD31-4B8C-83A1-F6EECF244321}">
                <p14:modId xmlns:p14="http://schemas.microsoft.com/office/powerpoint/2010/main" val="500093353"/>
              </p:ext>
            </p:extLst>
          </p:nvPr>
        </p:nvGraphicFramePr>
        <p:xfrm>
          <a:off x="394096" y="1676400"/>
          <a:ext cx="8368903"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76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85122" y="2003646"/>
            <a:ext cx="2999057" cy="1770226"/>
          </a:xfrm>
        </p:spPr>
        <p:txBody>
          <a:bodyPr anchor="t">
            <a:normAutofit/>
          </a:bodyPr>
          <a:lstStyle/>
          <a:p>
            <a:r>
              <a:rPr lang="en-US" dirty="0"/>
              <a:t>Business Knowledge and Skills</a:t>
            </a:r>
          </a:p>
        </p:txBody>
      </p:sp>
      <p:graphicFrame>
        <p:nvGraphicFramePr>
          <p:cNvPr id="6" name="Content Placeholder">
            <a:extLst>
              <a:ext uri="{FF2B5EF4-FFF2-40B4-BE49-F238E27FC236}">
                <a16:creationId xmlns:a16="http://schemas.microsoft.com/office/drawing/2014/main" id="{D92B9AEC-0AD7-47F6-6B64-1D55DAC748A1}"/>
              </a:ext>
            </a:extLst>
          </p:cNvPr>
          <p:cNvGraphicFramePr>
            <a:graphicFrameLocks noGrp="1"/>
          </p:cNvGraphicFramePr>
          <p:nvPr>
            <p:ph idx="1"/>
          </p:nvPr>
        </p:nvGraphicFramePr>
        <p:xfrm>
          <a:off x="3801421" y="1294381"/>
          <a:ext cx="4836935" cy="4115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743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85123" y="2003646"/>
            <a:ext cx="2746809" cy="1880584"/>
          </a:xfrm>
        </p:spPr>
        <p:txBody>
          <a:bodyPr anchor="t">
            <a:normAutofit/>
          </a:bodyPr>
          <a:lstStyle/>
          <a:p>
            <a:r>
              <a:rPr lang="en-US" dirty="0"/>
              <a:t>Business Knowledge and Skills</a:t>
            </a:r>
          </a:p>
        </p:txBody>
      </p:sp>
      <p:graphicFrame>
        <p:nvGraphicFramePr>
          <p:cNvPr id="6" name="Content Placeholder">
            <a:extLst>
              <a:ext uri="{FF2B5EF4-FFF2-40B4-BE49-F238E27FC236}">
                <a16:creationId xmlns:a16="http://schemas.microsoft.com/office/drawing/2014/main" id="{955AA6F8-F2C7-76D3-C5CD-1F231AB55E44}"/>
              </a:ext>
            </a:extLst>
          </p:cNvPr>
          <p:cNvGraphicFramePr>
            <a:graphicFrameLocks noGrp="1"/>
          </p:cNvGraphicFramePr>
          <p:nvPr>
            <p:ph idx="1"/>
          </p:nvPr>
        </p:nvGraphicFramePr>
        <p:xfrm>
          <a:off x="3801421" y="1294381"/>
          <a:ext cx="4836935" cy="4115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04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4288" y="1379964"/>
            <a:ext cx="7557897" cy="616346"/>
          </a:xfrm>
        </p:spPr>
        <p:txBody>
          <a:bodyPr>
            <a:normAutofit/>
          </a:bodyPr>
          <a:lstStyle/>
          <a:p>
            <a:r>
              <a:rPr lang="en-US"/>
              <a:t>People Knowledge and Skills</a:t>
            </a:r>
          </a:p>
        </p:txBody>
      </p:sp>
      <p:graphicFrame>
        <p:nvGraphicFramePr>
          <p:cNvPr id="33" name="Content Placeholder">
            <a:extLst>
              <a:ext uri="{FF2B5EF4-FFF2-40B4-BE49-F238E27FC236}">
                <a16:creationId xmlns:a16="http://schemas.microsoft.com/office/drawing/2014/main" id="{EF62E9C6-B6FF-A328-2B21-24CA085F5939}"/>
              </a:ext>
            </a:extLst>
          </p:cNvPr>
          <p:cNvGraphicFramePr>
            <a:graphicFrameLocks noGrp="1"/>
          </p:cNvGraphicFramePr>
          <p:nvPr>
            <p:ph idx="1"/>
          </p:nvPr>
        </p:nvGraphicFramePr>
        <p:xfrm>
          <a:off x="394097" y="2210372"/>
          <a:ext cx="8253289" cy="330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622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4288" y="1379964"/>
            <a:ext cx="7557897" cy="616346"/>
          </a:xfrm>
        </p:spPr>
        <p:txBody>
          <a:bodyPr>
            <a:normAutofit/>
          </a:bodyPr>
          <a:lstStyle/>
          <a:p>
            <a:r>
              <a:rPr lang="en-US"/>
              <a:t>Communication Skills</a:t>
            </a:r>
          </a:p>
        </p:txBody>
      </p:sp>
      <p:graphicFrame>
        <p:nvGraphicFramePr>
          <p:cNvPr id="33" name="Content Placeholder">
            <a:extLst>
              <a:ext uri="{FF2B5EF4-FFF2-40B4-BE49-F238E27FC236}">
                <a16:creationId xmlns:a16="http://schemas.microsoft.com/office/drawing/2014/main" id="{DEB4DB6C-ADE7-7BAE-207B-B72177E22604}"/>
              </a:ext>
            </a:extLst>
          </p:cNvPr>
          <p:cNvGraphicFramePr>
            <a:graphicFrameLocks noGrp="1"/>
          </p:cNvGraphicFramePr>
          <p:nvPr>
            <p:ph idx="1"/>
          </p:nvPr>
        </p:nvGraphicFramePr>
        <p:xfrm>
          <a:off x="394097" y="2210372"/>
          <a:ext cx="8253289" cy="330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236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C6C1F68-8CC0-4145-8315-E16474F99008}"/>
              </a:ext>
            </a:extLst>
          </p:cNvPr>
          <p:cNvSpPr>
            <a:spLocks noChangeArrowheads="1"/>
          </p:cNvSpPr>
          <p:nvPr/>
        </p:nvSpPr>
        <p:spPr bwMode="auto">
          <a:xfrm>
            <a:off x="228600" y="2286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3200">
                <a:solidFill>
                  <a:srgbClr val="FFFFFF"/>
                </a:solidFill>
                <a:latin typeface="Perpetua" panose="02020502060401020303" pitchFamily="18" charset="0"/>
                <a:cs typeface="Arial" panose="020B0604020202020204" pitchFamily="34" charset="0"/>
              </a:rPr>
              <a:t> </a:t>
            </a:r>
          </a:p>
        </p:txBody>
      </p:sp>
      <p:sp>
        <p:nvSpPr>
          <p:cNvPr id="36867" name="Rectangle 3">
            <a:extLst>
              <a:ext uri="{FF2B5EF4-FFF2-40B4-BE49-F238E27FC236}">
                <a16:creationId xmlns:a16="http://schemas.microsoft.com/office/drawing/2014/main" id="{3A979DEE-ABC4-4B14-9FC7-9FBA3803A6B3}"/>
              </a:ext>
            </a:extLst>
          </p:cNvPr>
          <p:cNvSpPr>
            <a:spLocks noChangeArrowheads="1"/>
          </p:cNvSpPr>
          <p:nvPr/>
        </p:nvSpPr>
        <p:spPr bwMode="auto">
          <a:xfrm>
            <a:off x="304800" y="685800"/>
            <a:ext cx="86106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914400" indent="-457200">
              <a:defRPr>
                <a:solidFill>
                  <a:schemeClr val="tx1"/>
                </a:solidFill>
                <a:latin typeface="Calibri" panose="020F0502020204030204" pitchFamily="34" charset="0"/>
              </a:defRPr>
            </a:lvl2pPr>
            <a:lvl3pPr marL="1371600" indent="-4572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GB" altLang="en-US" sz="3200" b="1">
                <a:solidFill>
                  <a:srgbClr val="FFFFFF"/>
                </a:solidFill>
                <a:latin typeface="Times New Roman" panose="02020603050405020304" pitchFamily="18" charset="0"/>
                <a:cs typeface="Times New Roman" panose="02020603050405020304" pitchFamily="18" charset="0"/>
              </a:rPr>
              <a:t>Analytical skills</a:t>
            </a:r>
            <a:endParaRPr lang="en-GB" altLang="en-US" sz="3200">
              <a:solidFill>
                <a:srgbClr val="FFFFFF"/>
              </a:solidFill>
              <a:latin typeface="Times New Roman" panose="02020603050405020304" pitchFamily="18" charset="0"/>
              <a:cs typeface="Times New Roman" panose="02020603050405020304" pitchFamily="18" charset="0"/>
            </a:endParaRPr>
          </a:p>
          <a:p>
            <a:pPr eaLnBrk="1" hangingPunct="1">
              <a:lnSpc>
                <a:spcPct val="150000"/>
              </a:lnSpc>
            </a:pPr>
            <a:endParaRPr lang="en-GB" altLang="en-US" sz="2000">
              <a:solidFill>
                <a:srgbClr val="FFFFFF"/>
              </a:solidFill>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r>
              <a:rPr lang="en-GB" altLang="en-US" sz="3200">
                <a:solidFill>
                  <a:srgbClr val="FFFFFF"/>
                </a:solidFill>
                <a:latin typeface="Times New Roman" panose="02020603050405020304" pitchFamily="18" charset="0"/>
                <a:cs typeface="Times New Roman" panose="02020603050405020304" pitchFamily="18" charset="0"/>
              </a:rPr>
              <a:t>Problem solving skills</a:t>
            </a:r>
          </a:p>
          <a:p>
            <a:pPr lvl="1" eaLnBrk="1" hangingPunct="1">
              <a:buFont typeface="Arial" panose="020B0604020202020204" pitchFamily="34" charset="0"/>
              <a:buChar char="•"/>
            </a:pPr>
            <a:r>
              <a:rPr lang="en-GB" altLang="en-US" sz="3200">
                <a:solidFill>
                  <a:srgbClr val="FFFFFF"/>
                </a:solidFill>
                <a:latin typeface="Times New Roman" panose="02020603050405020304" pitchFamily="18" charset="0"/>
                <a:cs typeface="Times New Roman" panose="02020603050405020304" pitchFamily="18" charset="0"/>
              </a:rPr>
              <a:t>System thinking</a:t>
            </a:r>
          </a:p>
          <a:p>
            <a:pPr lvl="2" eaLnBrk="1" hangingPunct="1">
              <a:buFont typeface="Wingdings" panose="05000000000000000000" pitchFamily="2" charset="2"/>
              <a:buChar char="ü"/>
            </a:pPr>
            <a:r>
              <a:rPr lang="en-GB" altLang="en-US" sz="3200">
                <a:solidFill>
                  <a:srgbClr val="FFFFFF"/>
                </a:solidFill>
                <a:latin typeface="Times New Roman" panose="02020603050405020304" pitchFamily="18" charset="0"/>
                <a:cs typeface="Times New Roman" panose="02020603050405020304" pitchFamily="18" charset="0"/>
              </a:rPr>
              <a:t>Ability to see organizations and information systems as systems</a:t>
            </a:r>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793051" y="838200"/>
            <a:ext cx="7557897" cy="616346"/>
          </a:xfrm>
        </p:spPr>
        <p:txBody>
          <a:bodyPr>
            <a:normAutofit fontScale="90000"/>
          </a:bodyPr>
          <a:lstStyle/>
          <a:p>
            <a:r>
              <a:rPr lang="en-US" sz="3600" b="1" dirty="0"/>
              <a:t>1.5 What is a System?</a:t>
            </a:r>
          </a:p>
        </p:txBody>
      </p:sp>
      <p:graphicFrame>
        <p:nvGraphicFramePr>
          <p:cNvPr id="33" name="Content Placeholder">
            <a:extLst>
              <a:ext uri="{FF2B5EF4-FFF2-40B4-BE49-F238E27FC236}">
                <a16:creationId xmlns:a16="http://schemas.microsoft.com/office/drawing/2014/main" id="{D50E77EB-2C16-D996-9272-9DCF3B4A38D3}"/>
              </a:ext>
            </a:extLst>
          </p:cNvPr>
          <p:cNvGraphicFramePr>
            <a:graphicFrameLocks noGrp="1"/>
          </p:cNvGraphicFramePr>
          <p:nvPr>
            <p:ph idx="1"/>
            <p:extLst>
              <p:ext uri="{D42A27DB-BD31-4B8C-83A1-F6EECF244321}">
                <p14:modId xmlns:p14="http://schemas.microsoft.com/office/powerpoint/2010/main" val="1937945358"/>
              </p:ext>
            </p:extLst>
          </p:nvPr>
        </p:nvGraphicFramePr>
        <p:xfrm>
          <a:off x="394097" y="2210372"/>
          <a:ext cx="8253289" cy="330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630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a16="http://schemas.microsoft.com/office/drawing/2014/main" id="{951F51DC-868F-402C-A923-2B9954FDC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5791200" cy="3302000"/>
          </a:xfrm>
          <a:prstGeom prst="rect">
            <a:avLst/>
          </a:prstGeom>
          <a:solidFill>
            <a:srgbClr val="FFFFFF">
              <a:shade val="85000"/>
            </a:srgbClr>
          </a:solidFill>
          <a:ln w="9525">
            <a:solidFill>
              <a:srgbClr val="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6323" name="Rectangle 1">
            <a:extLst>
              <a:ext uri="{FF2B5EF4-FFF2-40B4-BE49-F238E27FC236}">
                <a16:creationId xmlns:a16="http://schemas.microsoft.com/office/drawing/2014/main" id="{BAF9780A-723F-4730-8BDA-A07F98C5FF73}"/>
              </a:ext>
            </a:extLst>
          </p:cNvPr>
          <p:cNvSpPr>
            <a:spLocks noChangeArrowheads="1"/>
          </p:cNvSpPr>
          <p:nvPr/>
        </p:nvSpPr>
        <p:spPr bwMode="auto">
          <a:xfrm>
            <a:off x="2133600" y="4486275"/>
            <a:ext cx="42195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15000"/>
              </a:lnSpc>
            </a:pPr>
            <a:r>
              <a:rPr lang="en-GB" altLang="en-US" b="1" dirty="0">
                <a:latin typeface="Times New Roman" panose="02020603050405020304" pitchFamily="18" charset="0"/>
                <a:ea typeface="Calibri" panose="020F0502020204030204" pitchFamily="34" charset="0"/>
                <a:cs typeface="Times New Roman" panose="02020603050405020304" pitchFamily="18" charset="0"/>
              </a:rPr>
              <a:t>Figure 1-3</a:t>
            </a:r>
            <a:r>
              <a:rPr lang="en-GB" altLang="en-US" dirty="0">
                <a:latin typeface="Times New Roman" panose="02020603050405020304" pitchFamily="18" charset="0"/>
                <a:ea typeface="Calibri" panose="020F0502020204030204" pitchFamily="34" charset="0"/>
                <a:cs typeface="Times New Roman" panose="02020603050405020304" pitchFamily="18" charset="0"/>
              </a:rPr>
              <a:t>: General illustration</a:t>
            </a:r>
            <a:r>
              <a:rPr lang="en-GB" altLang="en-US" b="1" dirty="0">
                <a:latin typeface="Times New Roman" panose="02020603050405020304" pitchFamily="18" charset="0"/>
                <a:ea typeface="Calibri" panose="020F0502020204030204" pitchFamily="34" charset="0"/>
                <a:cs typeface="Times New Roman" panose="02020603050405020304" pitchFamily="18" charset="0"/>
              </a:rPr>
              <a:t> </a:t>
            </a:r>
            <a:r>
              <a:rPr lang="en-GB" altLang="en-US" dirty="0">
                <a:latin typeface="Times New Roman" panose="02020603050405020304" pitchFamily="18" charset="0"/>
                <a:ea typeface="Calibri" panose="020F0502020204030204" pitchFamily="34" charset="0"/>
                <a:cs typeface="Times New Roman" panose="02020603050405020304" pitchFamily="18" charset="0"/>
              </a:rPr>
              <a:t>of a system</a:t>
            </a:r>
            <a:endParaRPr lang="en-GB" alt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85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Rectangle 3">
            <a:extLst>
              <a:ext uri="{FF2B5EF4-FFF2-40B4-BE49-F238E27FC236}">
                <a16:creationId xmlns:a16="http://schemas.microsoft.com/office/drawing/2014/main" id="{287B0831-6391-A7FA-E4F0-8E60DA6946C4}"/>
              </a:ext>
            </a:extLst>
          </p:cNvPr>
          <p:cNvGraphicFramePr/>
          <p:nvPr>
            <p:extLst>
              <p:ext uri="{D42A27DB-BD31-4B8C-83A1-F6EECF244321}">
                <p14:modId xmlns:p14="http://schemas.microsoft.com/office/powerpoint/2010/main" val="2962725572"/>
              </p:ext>
            </p:extLst>
          </p:nvPr>
        </p:nvGraphicFramePr>
        <p:xfrm>
          <a:off x="381000" y="304800"/>
          <a:ext cx="85344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192896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4097" y="1034007"/>
            <a:ext cx="7557897" cy="616346"/>
          </a:xfrm>
        </p:spPr>
        <p:txBody>
          <a:bodyPr>
            <a:normAutofit/>
          </a:bodyPr>
          <a:lstStyle/>
          <a:p>
            <a:r>
              <a:rPr lang="en-US" dirty="0"/>
              <a:t>The main principles of system theory</a:t>
            </a:r>
          </a:p>
        </p:txBody>
      </p:sp>
      <p:graphicFrame>
        <p:nvGraphicFramePr>
          <p:cNvPr id="33" name="Content Placeholder">
            <a:extLst>
              <a:ext uri="{FF2B5EF4-FFF2-40B4-BE49-F238E27FC236}">
                <a16:creationId xmlns:a16="http://schemas.microsoft.com/office/drawing/2014/main" id="{EE254207-809C-0CC5-CA4E-B0C7002C4798}"/>
              </a:ext>
            </a:extLst>
          </p:cNvPr>
          <p:cNvGraphicFramePr>
            <a:graphicFrameLocks noGrp="1"/>
          </p:cNvGraphicFramePr>
          <p:nvPr>
            <p:ph idx="1"/>
          </p:nvPr>
        </p:nvGraphicFramePr>
        <p:xfrm>
          <a:off x="394097" y="2210372"/>
          <a:ext cx="8253289" cy="330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919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90073" y="762000"/>
            <a:ext cx="6987734" cy="508983"/>
          </a:xfrm>
        </p:spPr>
        <p:txBody>
          <a:bodyPr anchor="t">
            <a:normAutofit/>
          </a:bodyPr>
          <a:lstStyle/>
          <a:p>
            <a:r>
              <a:rPr lang="en-US" sz="2400" dirty="0"/>
              <a:t>Common characteristics most systems share</a:t>
            </a:r>
          </a:p>
        </p:txBody>
      </p:sp>
      <p:graphicFrame>
        <p:nvGraphicFramePr>
          <p:cNvPr id="65" name="Content Placeholder">
            <a:extLst>
              <a:ext uri="{FF2B5EF4-FFF2-40B4-BE49-F238E27FC236}">
                <a16:creationId xmlns:a16="http://schemas.microsoft.com/office/drawing/2014/main" id="{B10FF63C-1E84-93B4-4DD4-C1DBBEA7D97C}"/>
              </a:ext>
            </a:extLst>
          </p:cNvPr>
          <p:cNvGraphicFramePr>
            <a:graphicFrameLocks noGrp="1"/>
          </p:cNvGraphicFramePr>
          <p:nvPr>
            <p:ph idx="1"/>
          </p:nvPr>
        </p:nvGraphicFramePr>
        <p:xfrm>
          <a:off x="690073" y="1609692"/>
          <a:ext cx="7878485" cy="4115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1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800433" y="762000"/>
            <a:ext cx="6782782" cy="650874"/>
          </a:xfrm>
        </p:spPr>
        <p:txBody>
          <a:bodyPr anchor="t">
            <a:normAutofit/>
          </a:bodyPr>
          <a:lstStyle/>
          <a:p>
            <a:r>
              <a:rPr lang="en-US" sz="3600" b="1" dirty="0"/>
              <a:t>1.6 Information Systems</a:t>
            </a:r>
          </a:p>
        </p:txBody>
      </p:sp>
      <p:graphicFrame>
        <p:nvGraphicFramePr>
          <p:cNvPr id="33" name="Content Placeholder">
            <a:extLst>
              <a:ext uri="{FF2B5EF4-FFF2-40B4-BE49-F238E27FC236}">
                <a16:creationId xmlns:a16="http://schemas.microsoft.com/office/drawing/2014/main" id="{4EE185F0-813D-0F52-6FC2-40D2FBDAA5D3}"/>
              </a:ext>
            </a:extLst>
          </p:cNvPr>
          <p:cNvGraphicFramePr>
            <a:graphicFrameLocks noGrp="1"/>
          </p:cNvGraphicFramePr>
          <p:nvPr>
            <p:ph idx="1"/>
            <p:extLst>
              <p:ext uri="{D42A27DB-BD31-4B8C-83A1-F6EECF244321}">
                <p14:modId xmlns:p14="http://schemas.microsoft.com/office/powerpoint/2010/main" val="1100700029"/>
              </p:ext>
            </p:extLst>
          </p:nvPr>
        </p:nvGraphicFramePr>
        <p:xfrm>
          <a:off x="932096" y="1515099"/>
          <a:ext cx="7526104" cy="4115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480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a:extLst>
              <a:ext uri="{FF2B5EF4-FFF2-40B4-BE49-F238E27FC236}">
                <a16:creationId xmlns:a16="http://schemas.microsoft.com/office/drawing/2014/main" id="{F816B286-5145-40EF-90B4-CE85C4886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201" t="29794" r="19060" b="14699"/>
          <a:stretch>
            <a:fillRect/>
          </a:stretch>
        </p:blipFill>
        <p:spPr bwMode="auto">
          <a:xfrm>
            <a:off x="685800" y="762000"/>
            <a:ext cx="76962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1">
            <a:extLst>
              <a:ext uri="{FF2B5EF4-FFF2-40B4-BE49-F238E27FC236}">
                <a16:creationId xmlns:a16="http://schemas.microsoft.com/office/drawing/2014/main" id="{551E0672-177A-4B2F-BEBA-24364229F2CC}"/>
              </a:ext>
            </a:extLst>
          </p:cNvPr>
          <p:cNvSpPr>
            <a:spLocks noChangeArrowheads="1"/>
          </p:cNvSpPr>
          <p:nvPr/>
        </p:nvSpPr>
        <p:spPr bwMode="auto">
          <a:xfrm>
            <a:off x="2293938" y="5791200"/>
            <a:ext cx="534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2400" dirty="0">
                <a:latin typeface="Times New Roman" panose="02020603050405020304" pitchFamily="18" charset="0"/>
                <a:cs typeface="Times New Roman" panose="02020603050405020304" pitchFamily="18" charset="0"/>
              </a:rPr>
              <a:t>Information systems and component parts</a:t>
            </a:r>
          </a:p>
        </p:txBody>
      </p:sp>
    </p:spTree>
    <p:extLst>
      <p:ext uri="{BB962C8B-B14F-4D97-AF65-F5344CB8AC3E}">
        <p14:creationId xmlns:p14="http://schemas.microsoft.com/office/powerpoint/2010/main" val="36507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04800" y="381000"/>
            <a:ext cx="7557897" cy="616346"/>
          </a:xfrm>
        </p:spPr>
        <p:txBody>
          <a:bodyPr>
            <a:normAutofit fontScale="90000"/>
          </a:bodyPr>
          <a:lstStyle/>
          <a:p>
            <a:pPr>
              <a:lnSpc>
                <a:spcPct val="90000"/>
              </a:lnSpc>
            </a:pPr>
            <a:r>
              <a:rPr lang="en-US" sz="2400" dirty="0"/>
              <a:t>Brief Description of Information System Components</a:t>
            </a:r>
          </a:p>
        </p:txBody>
      </p:sp>
      <p:graphicFrame>
        <p:nvGraphicFramePr>
          <p:cNvPr id="49" name="Content Placeholder">
            <a:extLst>
              <a:ext uri="{FF2B5EF4-FFF2-40B4-BE49-F238E27FC236}">
                <a16:creationId xmlns:a16="http://schemas.microsoft.com/office/drawing/2014/main" id="{E3611AE2-4712-08CB-7AB3-0A9A687FE451}"/>
              </a:ext>
            </a:extLst>
          </p:cNvPr>
          <p:cNvGraphicFramePr>
            <a:graphicFrameLocks noGrp="1"/>
          </p:cNvGraphicFramePr>
          <p:nvPr>
            <p:ph idx="1"/>
            <p:extLst>
              <p:ext uri="{D42A27DB-BD31-4B8C-83A1-F6EECF244321}">
                <p14:modId xmlns:p14="http://schemas.microsoft.com/office/powerpoint/2010/main" val="2701942546"/>
              </p:ext>
            </p:extLst>
          </p:nvPr>
        </p:nvGraphicFramePr>
        <p:xfrm>
          <a:off x="445356" y="1143000"/>
          <a:ext cx="825328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134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14541" y="566854"/>
            <a:ext cx="7557897" cy="616346"/>
          </a:xfrm>
        </p:spPr>
        <p:txBody>
          <a:bodyPr>
            <a:normAutofit/>
          </a:bodyPr>
          <a:lstStyle/>
          <a:p>
            <a:r>
              <a:rPr lang="en-US" sz="3200" dirty="0"/>
              <a:t>Types of Information Systems</a:t>
            </a:r>
          </a:p>
        </p:txBody>
      </p:sp>
      <p:graphicFrame>
        <p:nvGraphicFramePr>
          <p:cNvPr id="33" name="Content Placeholder">
            <a:extLst>
              <a:ext uri="{FF2B5EF4-FFF2-40B4-BE49-F238E27FC236}">
                <a16:creationId xmlns:a16="http://schemas.microsoft.com/office/drawing/2014/main" id="{7226DAA8-3898-9C7B-4A17-FC1274E62312}"/>
              </a:ext>
            </a:extLst>
          </p:cNvPr>
          <p:cNvGraphicFramePr>
            <a:graphicFrameLocks noGrp="1"/>
          </p:cNvGraphicFramePr>
          <p:nvPr>
            <p:ph idx="1"/>
            <p:extLst>
              <p:ext uri="{D42A27DB-BD31-4B8C-83A1-F6EECF244321}">
                <p14:modId xmlns:p14="http://schemas.microsoft.com/office/powerpoint/2010/main" val="2098011158"/>
              </p:ext>
            </p:extLst>
          </p:nvPr>
        </p:nvGraphicFramePr>
        <p:xfrm>
          <a:off x="405248" y="1676400"/>
          <a:ext cx="8253289" cy="4614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191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4288" y="1143000"/>
            <a:ext cx="7557897" cy="616346"/>
          </a:xfrm>
        </p:spPr>
        <p:txBody>
          <a:bodyPr>
            <a:normAutofit/>
          </a:bodyPr>
          <a:lstStyle/>
          <a:p>
            <a:r>
              <a:rPr lang="en-US" dirty="0"/>
              <a:t>Types of Information Systems</a:t>
            </a:r>
          </a:p>
        </p:txBody>
      </p:sp>
      <p:graphicFrame>
        <p:nvGraphicFramePr>
          <p:cNvPr id="33" name="Content Placeholder">
            <a:extLst>
              <a:ext uri="{FF2B5EF4-FFF2-40B4-BE49-F238E27FC236}">
                <a16:creationId xmlns:a16="http://schemas.microsoft.com/office/drawing/2014/main" id="{2C05B264-F921-D788-0AB6-AF16D634BAE8}"/>
              </a:ext>
            </a:extLst>
          </p:cNvPr>
          <p:cNvGraphicFramePr>
            <a:graphicFrameLocks noGrp="1"/>
          </p:cNvGraphicFramePr>
          <p:nvPr>
            <p:ph idx="1"/>
          </p:nvPr>
        </p:nvGraphicFramePr>
        <p:xfrm>
          <a:off x="394097" y="2210372"/>
          <a:ext cx="8253289" cy="330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387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8F49718B-C251-4AAF-AA91-E0E81B41B1FE}"/>
              </a:ext>
            </a:extLst>
          </p:cNvPr>
          <p:cNvSpPr>
            <a:spLocks noChangeArrowheads="1"/>
          </p:cNvSpPr>
          <p:nvPr/>
        </p:nvSpPr>
        <p:spPr bwMode="auto">
          <a:xfrm>
            <a:off x="228600" y="76200"/>
            <a:ext cx="8458200" cy="116989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p>
            <a:pPr eaLnBrk="1" hangingPunct="1">
              <a:lnSpc>
                <a:spcPct val="90000"/>
              </a:lnSpc>
              <a:spcAft>
                <a:spcPts val="600"/>
              </a:spcAft>
              <a:defRPr/>
            </a:pPr>
            <a:r>
              <a:rPr lang="en-US" sz="2800" kern="1200" cap="all" dirty="0">
                <a:solidFill>
                  <a:srgbClr val="FFFFFF"/>
                </a:solidFill>
                <a:latin typeface="+mj-lt"/>
                <a:ea typeface="+mj-ea"/>
                <a:cs typeface="+mj-cs"/>
              </a:rPr>
              <a:t>1.7	</a:t>
            </a:r>
            <a:r>
              <a:rPr lang="en-US" sz="2800" kern="1200" dirty="0">
                <a:solidFill>
                  <a:srgbClr val="FFFFFF"/>
                </a:solidFill>
                <a:latin typeface="+mj-lt"/>
                <a:ea typeface="+mj-ea"/>
                <a:cs typeface="+mj-cs"/>
              </a:rPr>
              <a:t>Main Reasons for Starting</a:t>
            </a:r>
            <a:r>
              <a:rPr lang="en-US" sz="2800" i="1" kern="1200" dirty="0">
                <a:solidFill>
                  <a:srgbClr val="FFFFFF"/>
                </a:solidFill>
                <a:latin typeface="+mj-lt"/>
                <a:ea typeface="+mj-ea"/>
                <a:cs typeface="+mj-cs"/>
              </a:rPr>
              <a:t> </a:t>
            </a:r>
            <a:r>
              <a:rPr lang="en-US" sz="2800" kern="1200" dirty="0">
                <a:solidFill>
                  <a:srgbClr val="FFFFFF"/>
                </a:solidFill>
                <a:latin typeface="+mj-lt"/>
                <a:ea typeface="+mj-ea"/>
                <a:cs typeface="+mj-cs"/>
              </a:rPr>
              <a:t>Information 	Systems Projects</a:t>
            </a:r>
            <a:endParaRPr lang="en-US" sz="2800" kern="1200" cap="all" dirty="0">
              <a:solidFill>
                <a:srgbClr val="FFFFFF"/>
              </a:solidFill>
              <a:latin typeface="+mj-lt"/>
              <a:ea typeface="+mj-ea"/>
              <a:cs typeface="+mj-cs"/>
            </a:endParaRPr>
          </a:p>
        </p:txBody>
      </p:sp>
      <p:sp>
        <p:nvSpPr>
          <p:cNvPr id="3" name="Rectangle 1">
            <a:extLst>
              <a:ext uri="{FF2B5EF4-FFF2-40B4-BE49-F238E27FC236}">
                <a16:creationId xmlns:a16="http://schemas.microsoft.com/office/drawing/2014/main" id="{203FEC9F-6D1B-4C24-AECB-7EE2F07646C4}"/>
              </a:ext>
            </a:extLst>
          </p:cNvPr>
          <p:cNvSpPr>
            <a:spLocks noChangeArrowheads="1"/>
          </p:cNvSpPr>
          <p:nvPr/>
        </p:nvSpPr>
        <p:spPr bwMode="auto">
          <a:xfrm>
            <a:off x="533400" y="1600200"/>
            <a:ext cx="84582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GB" sz="2800" dirty="0">
                <a:latin typeface="Times New Roman" panose="02020603050405020304" pitchFamily="18" charset="0"/>
                <a:cs typeface="Times New Roman" panose="02020603050405020304" pitchFamily="18" charset="0"/>
              </a:rPr>
              <a:t>The starting point for most projects is called a </a:t>
            </a:r>
            <a:r>
              <a:rPr lang="en-GB" sz="2800" i="1" dirty="0">
                <a:latin typeface="Times New Roman" panose="02020603050405020304" pitchFamily="18" charset="0"/>
                <a:cs typeface="Times New Roman" panose="02020603050405020304" pitchFamily="18" charset="0"/>
              </a:rPr>
              <a:t>system</a:t>
            </a:r>
            <a:r>
              <a:rPr lang="en-GB" sz="2800" b="1"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request</a:t>
            </a:r>
            <a:r>
              <a:rPr lang="en-GB" sz="2800" dirty="0">
                <a:latin typeface="Times New Roman" panose="02020603050405020304" pitchFamily="18" charset="0"/>
                <a:cs typeface="Times New Roman" panose="02020603050405020304" pitchFamily="18" charset="0"/>
              </a:rPr>
              <a:t>, which is a formal way of asking for IT support. </a:t>
            </a:r>
          </a:p>
          <a:p>
            <a:pPr>
              <a:defRPr/>
            </a:pPr>
            <a:endParaRPr lang="en-GB" sz="2800" dirty="0">
              <a:latin typeface="Times New Roman" panose="02020603050405020304" pitchFamily="18" charset="0"/>
              <a:cs typeface="Times New Roman" panose="02020603050405020304" pitchFamily="18" charset="0"/>
            </a:endParaRPr>
          </a:p>
          <a:p>
            <a:pPr>
              <a:defRPr/>
            </a:pPr>
            <a:r>
              <a:rPr lang="en-GB" sz="2800" dirty="0">
                <a:latin typeface="Times New Roman" panose="02020603050405020304" pitchFamily="18" charset="0"/>
                <a:cs typeface="Times New Roman" panose="02020603050405020304" pitchFamily="18" charset="0"/>
              </a:rPr>
              <a:t>A systems request proposes: </a:t>
            </a:r>
          </a:p>
          <a:p>
            <a:pPr>
              <a:defRPr/>
            </a:pPr>
            <a:endParaRPr lang="en-GB"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defRPr/>
            </a:pPr>
            <a:r>
              <a:rPr lang="en-GB" sz="2800" dirty="0">
                <a:latin typeface="Times New Roman" panose="02020603050405020304" pitchFamily="18" charset="0"/>
                <a:cs typeface="Times New Roman" panose="02020603050405020304" pitchFamily="18" charset="0"/>
              </a:rPr>
              <a:t>enhancements for an existing system</a:t>
            </a:r>
          </a:p>
          <a:p>
            <a:pPr marL="457200" indent="-457200">
              <a:buFont typeface="Arial" panose="020B0604020202020204" pitchFamily="34" charset="0"/>
              <a:buChar char="•"/>
              <a:defRPr/>
            </a:pPr>
            <a:r>
              <a:rPr lang="en-GB" sz="2800" dirty="0">
                <a:latin typeface="Times New Roman" panose="02020603050405020304" pitchFamily="18" charset="0"/>
                <a:cs typeface="Times New Roman" panose="02020603050405020304" pitchFamily="18" charset="0"/>
              </a:rPr>
              <a:t>correction of problems</a:t>
            </a:r>
          </a:p>
          <a:p>
            <a:pPr marL="457200" indent="-457200">
              <a:buFont typeface="Arial" panose="020B0604020202020204" pitchFamily="34" charset="0"/>
              <a:buChar char="•"/>
              <a:defRPr/>
            </a:pPr>
            <a:r>
              <a:rPr lang="en-GB" sz="2800" dirty="0">
                <a:latin typeface="Times New Roman" panose="02020603050405020304" pitchFamily="18" charset="0"/>
                <a:cs typeface="Times New Roman" panose="02020603050405020304" pitchFamily="18" charset="0"/>
              </a:rPr>
              <a:t>replacing an older system</a:t>
            </a:r>
          </a:p>
          <a:p>
            <a:pPr marL="457200" indent="-457200">
              <a:buFont typeface="Arial" panose="020B0604020202020204" pitchFamily="34" charset="0"/>
              <a:buChar char="•"/>
              <a:defRPr/>
            </a:pPr>
            <a:r>
              <a:rPr lang="en-GB" sz="2800" dirty="0">
                <a:latin typeface="Times New Roman" panose="02020603050405020304" pitchFamily="18" charset="0"/>
                <a:cs typeface="Times New Roman" panose="02020603050405020304" pitchFamily="18" charset="0"/>
              </a:rPr>
              <a:t>developing an entirely new information system</a:t>
            </a:r>
          </a:p>
        </p:txBody>
      </p:sp>
    </p:spTree>
    <p:extLst>
      <p:ext uri="{BB962C8B-B14F-4D97-AF65-F5344CB8AC3E}">
        <p14:creationId xmlns:p14="http://schemas.microsoft.com/office/powerpoint/2010/main" val="22413304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28600" y="533400"/>
            <a:ext cx="8550186" cy="552106"/>
          </a:xfrm>
        </p:spPr>
        <p:txBody>
          <a:bodyPr>
            <a:normAutofit/>
          </a:bodyPr>
          <a:lstStyle/>
          <a:p>
            <a:r>
              <a:rPr lang="en-US" sz="2100" dirty="0"/>
              <a:t>1.7 Main Reasons for Starting Information Systems Projects </a:t>
            </a:r>
            <a:r>
              <a:rPr lang="en-US" sz="2100" dirty="0" err="1"/>
              <a:t>cont</a:t>
            </a:r>
            <a:r>
              <a:rPr lang="en-US" sz="2100" dirty="0"/>
              <a:t>…</a:t>
            </a:r>
          </a:p>
        </p:txBody>
      </p:sp>
      <p:graphicFrame>
        <p:nvGraphicFramePr>
          <p:cNvPr id="33" name="Content Placeholder">
            <a:extLst>
              <a:ext uri="{FF2B5EF4-FFF2-40B4-BE49-F238E27FC236}">
                <a16:creationId xmlns:a16="http://schemas.microsoft.com/office/drawing/2014/main" id="{83E354CE-CE8D-89FC-E5F4-E323B8D39D4E}"/>
              </a:ext>
            </a:extLst>
          </p:cNvPr>
          <p:cNvGraphicFramePr>
            <a:graphicFrameLocks noGrp="1"/>
          </p:cNvGraphicFramePr>
          <p:nvPr>
            <p:ph idx="1"/>
            <p:extLst>
              <p:ext uri="{D42A27DB-BD31-4B8C-83A1-F6EECF244321}">
                <p14:modId xmlns:p14="http://schemas.microsoft.com/office/powerpoint/2010/main" val="4019531552"/>
              </p:ext>
            </p:extLst>
          </p:nvPr>
        </p:nvGraphicFramePr>
        <p:xfrm>
          <a:off x="441414" y="1161706"/>
          <a:ext cx="8550186" cy="5467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1684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5773" y="1139051"/>
            <a:ext cx="3199908" cy="475182"/>
          </a:xfrm>
        </p:spPr>
        <p:txBody>
          <a:bodyPr anchor="b">
            <a:normAutofit/>
          </a:bodyPr>
          <a:lstStyle/>
          <a:p>
            <a:r>
              <a:rPr lang="en-US" sz="1800" b="1" dirty="0"/>
              <a:t>Internal Factors</a:t>
            </a:r>
          </a:p>
        </p:txBody>
      </p:sp>
      <p:graphicFrame>
        <p:nvGraphicFramePr>
          <p:cNvPr id="6" name="Content Placeholder">
            <a:extLst>
              <a:ext uri="{FF2B5EF4-FFF2-40B4-BE49-F238E27FC236}">
                <a16:creationId xmlns:a16="http://schemas.microsoft.com/office/drawing/2014/main" id="{170D37D9-1CDF-ED3F-0007-C5007498717A}"/>
              </a:ext>
            </a:extLst>
          </p:cNvPr>
          <p:cNvGraphicFramePr>
            <a:graphicFrameLocks noGrp="1"/>
          </p:cNvGraphicFramePr>
          <p:nvPr>
            <p:ph idx="1"/>
            <p:extLst>
              <p:ext uri="{D42A27DB-BD31-4B8C-83A1-F6EECF244321}">
                <p14:modId xmlns:p14="http://schemas.microsoft.com/office/powerpoint/2010/main" val="117930642"/>
              </p:ext>
            </p:extLst>
          </p:nvPr>
        </p:nvGraphicFramePr>
        <p:xfrm>
          <a:off x="425896" y="1715398"/>
          <a:ext cx="8337104" cy="483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a:extLst>
              <a:ext uri="{FF2B5EF4-FFF2-40B4-BE49-F238E27FC236}">
                <a16:creationId xmlns:a16="http://schemas.microsoft.com/office/drawing/2014/main" id="{BAADC4C5-A98B-45C9-A41D-2D598B7922EB}"/>
              </a:ext>
            </a:extLst>
          </p:cNvPr>
          <p:cNvSpPr txBox="1">
            <a:spLocks/>
          </p:cNvSpPr>
          <p:nvPr/>
        </p:nvSpPr>
        <p:spPr>
          <a:xfrm>
            <a:off x="525773" y="564331"/>
            <a:ext cx="7165278" cy="576347"/>
          </a:xfrm>
          <a:prstGeom prst="rect">
            <a:avLst/>
          </a:prstGeom>
        </p:spPr>
        <p:txBody>
          <a:bodyPr vert="horz" lIns="68580" tIns="34290" rIns="68580" bIns="34290" rtlCol="0" anchor="t">
            <a:normAutofit fontScale="92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342900" fontAlgn="auto">
              <a:lnSpc>
                <a:spcPct val="90000"/>
              </a:lnSpc>
              <a:spcAft>
                <a:spcPts val="0"/>
              </a:spcAft>
            </a:pPr>
            <a:r>
              <a:rPr lang="en-US" sz="2400" dirty="0">
                <a:solidFill>
                  <a:srgbClr val="EBEBEB"/>
                </a:solidFill>
                <a:latin typeface="Century Gothic" panose="020B0502020202020204"/>
              </a:rPr>
              <a:t>1.8 Factors that Affect Information Systems Projects</a:t>
            </a:r>
          </a:p>
        </p:txBody>
      </p:sp>
    </p:spTree>
    <p:extLst>
      <p:ext uri="{BB962C8B-B14F-4D97-AF65-F5344CB8AC3E}">
        <p14:creationId xmlns:p14="http://schemas.microsoft.com/office/powerpoint/2010/main" val="395190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4288" y="1379964"/>
            <a:ext cx="7557897" cy="616346"/>
          </a:xfrm>
        </p:spPr>
        <p:txBody>
          <a:bodyPr>
            <a:normAutofit/>
          </a:bodyPr>
          <a:lstStyle/>
          <a:p>
            <a:r>
              <a:rPr lang="en-US" i="0">
                <a:latin typeface="Times New Roman"/>
                <a:cs typeface="Times New Roman"/>
              </a:rPr>
              <a:t>Chapter One Outline</a:t>
            </a:r>
            <a:endParaRPr lang="en-US" dirty="0"/>
          </a:p>
          <a:p>
            <a:endParaRPr dirty="0"/>
          </a:p>
        </p:txBody>
      </p:sp>
      <p:graphicFrame>
        <p:nvGraphicFramePr>
          <p:cNvPr id="6" name="Content Placeholder">
            <a:extLst>
              <a:ext uri="{FF2B5EF4-FFF2-40B4-BE49-F238E27FC236}">
                <a16:creationId xmlns:a16="http://schemas.microsoft.com/office/drawing/2014/main" id="{BBA3FA03-192E-BF82-CCED-B8E76B2C8043}"/>
              </a:ext>
            </a:extLst>
          </p:cNvPr>
          <p:cNvGraphicFramePr>
            <a:graphicFrameLocks noGrp="1"/>
          </p:cNvGraphicFramePr>
          <p:nvPr>
            <p:ph idx="1"/>
          </p:nvPr>
        </p:nvGraphicFramePr>
        <p:xfrm>
          <a:off x="394288" y="2172588"/>
          <a:ext cx="8253289" cy="330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3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394097" y="685800"/>
            <a:ext cx="8186369" cy="662465"/>
          </a:xfrm>
        </p:spPr>
        <p:txBody>
          <a:bodyPr>
            <a:normAutofit/>
          </a:bodyPr>
          <a:lstStyle/>
          <a:p>
            <a:r>
              <a:rPr lang="en-US" sz="2700" dirty="0"/>
              <a:t>External Factors</a:t>
            </a:r>
          </a:p>
        </p:txBody>
      </p:sp>
      <p:graphicFrame>
        <p:nvGraphicFramePr>
          <p:cNvPr id="33" name="Content Placeholder">
            <a:extLst>
              <a:ext uri="{FF2B5EF4-FFF2-40B4-BE49-F238E27FC236}">
                <a16:creationId xmlns:a16="http://schemas.microsoft.com/office/drawing/2014/main" id="{A936319B-09F0-F39B-40C8-22C996923117}"/>
              </a:ext>
            </a:extLst>
          </p:cNvPr>
          <p:cNvGraphicFramePr>
            <a:graphicFrameLocks noGrp="1"/>
          </p:cNvGraphicFramePr>
          <p:nvPr>
            <p:ph idx="1"/>
            <p:extLst>
              <p:ext uri="{D42A27DB-BD31-4B8C-83A1-F6EECF244321}">
                <p14:modId xmlns:p14="http://schemas.microsoft.com/office/powerpoint/2010/main" val="3400163548"/>
              </p:ext>
            </p:extLst>
          </p:nvPr>
        </p:nvGraphicFramePr>
        <p:xfrm>
          <a:off x="394096" y="1348265"/>
          <a:ext cx="8445103" cy="4976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633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84584" y="452718"/>
            <a:ext cx="7053542" cy="766482"/>
          </a:xfrm>
        </p:spPr>
        <p:txBody>
          <a:bodyPr>
            <a:normAutofit/>
          </a:bodyPr>
          <a:lstStyle/>
          <a:p>
            <a:r>
              <a:rPr lang="en-US"/>
              <a:t>SUMMARY</a:t>
            </a:r>
          </a:p>
        </p:txBody>
      </p:sp>
      <p:graphicFrame>
        <p:nvGraphicFramePr>
          <p:cNvPr id="62" name="Content Placeholder">
            <a:extLst>
              <a:ext uri="{FF2B5EF4-FFF2-40B4-BE49-F238E27FC236}">
                <a16:creationId xmlns:a16="http://schemas.microsoft.com/office/drawing/2014/main" id="{556B0776-BB53-9972-EE3A-D2AF2A956914}"/>
              </a:ext>
            </a:extLst>
          </p:cNvPr>
          <p:cNvGraphicFramePr>
            <a:graphicFrameLocks noGrp="1"/>
          </p:cNvGraphicFramePr>
          <p:nvPr>
            <p:ph idx="1"/>
            <p:extLst>
              <p:ext uri="{D42A27DB-BD31-4B8C-83A1-F6EECF244321}">
                <p14:modId xmlns:p14="http://schemas.microsoft.com/office/powerpoint/2010/main" val="4244347221"/>
              </p:ext>
            </p:extLst>
          </p:nvPr>
        </p:nvGraphicFramePr>
        <p:xfrm>
          <a:off x="827763" y="2819400"/>
          <a:ext cx="7706637"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74CEA30-369A-478F-A4D1-C6ECB543385C}"/>
              </a:ext>
            </a:extLst>
          </p:cNvPr>
          <p:cNvSpPr txBox="1"/>
          <p:nvPr/>
        </p:nvSpPr>
        <p:spPr>
          <a:xfrm>
            <a:off x="506886" y="1238071"/>
            <a:ext cx="8332314" cy="1200329"/>
          </a:xfrm>
          <a:prstGeom prst="rect">
            <a:avLst/>
          </a:prstGeom>
          <a:noFill/>
        </p:spPr>
        <p:txBody>
          <a:bodyPr wrap="square">
            <a:spAutoFit/>
          </a:bodyPr>
          <a:lstStyle/>
          <a:p>
            <a:pPr eaLnBrk="1" fontAlgn="auto" hangingPunct="1">
              <a:spcBef>
                <a:spcPts val="0"/>
              </a:spcBef>
              <a:spcAft>
                <a:spcPts val="0"/>
              </a:spcAft>
              <a:defRPr/>
            </a:pPr>
            <a:r>
              <a:rPr lang="en-GB" sz="2400" dirty="0">
                <a:latin typeface="Times New Roman" panose="02020603050405020304" pitchFamily="18" charset="0"/>
                <a:cs typeface="Times New Roman" panose="02020603050405020304" pitchFamily="18" charset="0"/>
              </a:rPr>
              <a:t>Systems analysis and design provides the </a:t>
            </a:r>
            <a:r>
              <a:rPr lang="en-GB" sz="2400" i="1" dirty="0">
                <a:latin typeface="Times New Roman" panose="02020603050405020304" pitchFamily="18" charset="0"/>
                <a:cs typeface="Times New Roman" panose="02020603050405020304" pitchFamily="18" charset="0"/>
              </a:rPr>
              <a:t>tools</a:t>
            </a:r>
            <a:r>
              <a:rPr lang="en-GB" sz="2400" dirty="0">
                <a:latin typeface="Times New Roman" panose="02020603050405020304" pitchFamily="18" charset="0"/>
                <a:cs typeface="Times New Roman" panose="02020603050405020304" pitchFamily="18" charset="0"/>
              </a:rPr>
              <a:t> and </a:t>
            </a:r>
            <a:r>
              <a:rPr lang="en-GB" sz="2400" i="1" dirty="0">
                <a:latin typeface="Times New Roman" panose="02020603050405020304" pitchFamily="18" charset="0"/>
                <a:cs typeface="Times New Roman" panose="02020603050405020304" pitchFamily="18" charset="0"/>
              </a:rPr>
              <a:t>techniques</a:t>
            </a:r>
            <a:r>
              <a:rPr lang="en-GB" sz="2400" dirty="0">
                <a:latin typeface="Times New Roman" panose="02020603050405020304" pitchFamily="18" charset="0"/>
                <a:cs typeface="Times New Roman" panose="02020603050405020304" pitchFamily="18" charset="0"/>
              </a:rPr>
              <a:t> one needs as an information system developer to complete the development process:</a:t>
            </a:r>
          </a:p>
        </p:txBody>
      </p:sp>
    </p:spTree>
    <p:extLst>
      <p:ext uri="{BB962C8B-B14F-4D97-AF65-F5344CB8AC3E}">
        <p14:creationId xmlns:p14="http://schemas.microsoft.com/office/powerpoint/2010/main" val="3820730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950E04E-659D-45A8-8642-2EE715DFA217}"/>
              </a:ext>
            </a:extLst>
          </p:cNvPr>
          <p:cNvSpPr>
            <a:spLocks noChangeArrowheads="1"/>
          </p:cNvSpPr>
          <p:nvPr/>
        </p:nvSpPr>
        <p:spPr bwMode="auto">
          <a:xfrm>
            <a:off x="228600" y="2286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3200">
                <a:solidFill>
                  <a:schemeClr val="bg1"/>
                </a:solidFill>
                <a:latin typeface="Perpetua" panose="02020502060401020303" pitchFamily="18" charset="0"/>
                <a:cs typeface="Arial" panose="020B0604020202020204" pitchFamily="34" charset="0"/>
              </a:rPr>
              <a:t> </a:t>
            </a:r>
          </a:p>
        </p:txBody>
      </p:sp>
      <p:sp>
        <p:nvSpPr>
          <p:cNvPr id="69635" name="Rectangle 7">
            <a:extLst>
              <a:ext uri="{FF2B5EF4-FFF2-40B4-BE49-F238E27FC236}">
                <a16:creationId xmlns:a16="http://schemas.microsoft.com/office/drawing/2014/main" id="{05DBD5C0-9E43-4762-A456-891F8C90F12B}"/>
              </a:ext>
            </a:extLst>
          </p:cNvPr>
          <p:cNvSpPr>
            <a:spLocks noChangeArrowheads="1"/>
          </p:cNvSpPr>
          <p:nvPr/>
        </p:nvSpPr>
        <p:spPr bwMode="auto">
          <a:xfrm>
            <a:off x="3276600" y="3048000"/>
            <a:ext cx="2209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5400" b="1" dirty="0">
                <a:latin typeface="Times New Roman" panose="02020603050405020304" pitchFamily="18" charset="0"/>
                <a:cs typeface="Times New Roman" panose="02020603050405020304" pitchFamily="18" charset="0"/>
              </a:rPr>
              <a:t>END</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701F2871-2FEC-44B4-90A2-2CD958B96306}"/>
              </a:ext>
            </a:extLst>
          </p:cNvPr>
          <p:cNvSpPr>
            <a:spLocks noChangeArrowheads="1"/>
          </p:cNvSpPr>
          <p:nvPr/>
        </p:nvSpPr>
        <p:spPr bwMode="auto">
          <a:xfrm>
            <a:off x="609600" y="1029972"/>
            <a:ext cx="8210550" cy="498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3200" dirty="0">
                <a:latin typeface="Times New Roman" panose="02020603050405020304" pitchFamily="18" charset="0"/>
                <a:cs typeface="Times New Roman" panose="02020603050405020304" pitchFamily="18" charset="0"/>
              </a:rPr>
              <a:t>The task at hand is to create and submit a game.</a:t>
            </a:r>
          </a:p>
          <a:p>
            <a:pPr eaLnBrk="1" hangingPunct="1">
              <a:lnSpc>
                <a:spcPct val="150000"/>
              </a:lnSpc>
            </a:pPr>
            <a:endParaRPr lang="en-GB" altLang="en-US" sz="1200" dirty="0">
              <a:latin typeface="Times New Roman" panose="02020603050405020304" pitchFamily="18" charset="0"/>
              <a:cs typeface="Times New Roman" panose="02020603050405020304" pitchFamily="18" charset="0"/>
            </a:endParaRPr>
          </a:p>
          <a:p>
            <a:pPr eaLnBrk="1" hangingPunct="1">
              <a:lnSpc>
                <a:spcPct val="150000"/>
              </a:lnSpc>
            </a:pPr>
            <a:r>
              <a:rPr lang="en-GB" altLang="en-US" sz="3200" dirty="0">
                <a:latin typeface="Times New Roman" panose="02020603050405020304" pitchFamily="18" charset="0"/>
                <a:cs typeface="Times New Roman" panose="02020603050405020304" pitchFamily="18" charset="0"/>
              </a:rPr>
              <a:t>Do you have any concern?</a:t>
            </a:r>
          </a:p>
          <a:p>
            <a:pPr eaLnBrk="1" hangingPunct="1">
              <a:lnSpc>
                <a:spcPct val="150000"/>
              </a:lnSpc>
            </a:pPr>
            <a:endParaRPr lang="en-GB" altLang="en-US" sz="1200" dirty="0">
              <a:latin typeface="Times New Roman" panose="02020603050405020304" pitchFamily="18" charset="0"/>
              <a:cs typeface="Times New Roman" panose="02020603050405020304" pitchFamily="18" charset="0"/>
            </a:endParaRPr>
          </a:p>
          <a:p>
            <a:pPr eaLnBrk="1" hangingPunct="1">
              <a:lnSpc>
                <a:spcPct val="150000"/>
              </a:lnSpc>
            </a:pPr>
            <a:r>
              <a:rPr lang="en-GB" altLang="en-US" sz="3200" i="1" dirty="0">
                <a:latin typeface="Times New Roman" panose="02020603050405020304" pitchFamily="18" charset="0"/>
                <a:cs typeface="Times New Roman" panose="02020603050405020304" pitchFamily="18" charset="0"/>
              </a:rPr>
              <a:t>Who </a:t>
            </a:r>
            <a:r>
              <a:rPr lang="en-GB" altLang="en-US" sz="3200" dirty="0">
                <a:latin typeface="Times New Roman" panose="02020603050405020304" pitchFamily="18" charset="0"/>
                <a:cs typeface="Times New Roman" panose="02020603050405020304" pitchFamily="18" charset="0"/>
              </a:rPr>
              <a:t>will use the game/system?</a:t>
            </a:r>
          </a:p>
          <a:p>
            <a:pPr eaLnBrk="1" hangingPunct="1">
              <a:lnSpc>
                <a:spcPct val="150000"/>
              </a:lnSpc>
            </a:pPr>
            <a:r>
              <a:rPr lang="en-GB" altLang="en-US" sz="3200" i="1" dirty="0">
                <a:latin typeface="Times New Roman" panose="02020603050405020304" pitchFamily="18" charset="0"/>
                <a:cs typeface="Times New Roman" panose="02020603050405020304" pitchFamily="18" charset="0"/>
              </a:rPr>
              <a:t>What </a:t>
            </a:r>
            <a:r>
              <a:rPr lang="en-GB" altLang="en-US" sz="3200" dirty="0">
                <a:latin typeface="Times New Roman" panose="02020603050405020304" pitchFamily="18" charset="0"/>
                <a:cs typeface="Times New Roman" panose="02020603050405020304" pitchFamily="18" charset="0"/>
              </a:rPr>
              <a:t>will the game/system do?</a:t>
            </a:r>
          </a:p>
          <a:p>
            <a:pPr eaLnBrk="1" hangingPunct="1">
              <a:lnSpc>
                <a:spcPct val="150000"/>
              </a:lnSpc>
            </a:pPr>
            <a:r>
              <a:rPr lang="en-GB" altLang="en-US" sz="3200" i="1" dirty="0">
                <a:latin typeface="Times New Roman" panose="02020603050405020304" pitchFamily="18" charset="0"/>
                <a:cs typeface="Times New Roman" panose="02020603050405020304" pitchFamily="18" charset="0"/>
              </a:rPr>
              <a:t>Where </a:t>
            </a:r>
            <a:r>
              <a:rPr lang="en-GB" altLang="en-US" sz="3200" dirty="0">
                <a:latin typeface="Times New Roman" panose="02020603050405020304" pitchFamily="18" charset="0"/>
                <a:cs typeface="Times New Roman" panose="02020603050405020304" pitchFamily="18" charset="0"/>
              </a:rPr>
              <a:t>will the game/system be used?</a:t>
            </a:r>
          </a:p>
          <a:p>
            <a:pPr eaLnBrk="1" hangingPunct="1">
              <a:lnSpc>
                <a:spcPct val="150000"/>
              </a:lnSpc>
            </a:pPr>
            <a:r>
              <a:rPr lang="en-GB" altLang="en-US" sz="3200" i="1" dirty="0">
                <a:latin typeface="Times New Roman" panose="02020603050405020304" pitchFamily="18" charset="0"/>
                <a:cs typeface="Times New Roman" panose="02020603050405020304" pitchFamily="18" charset="0"/>
              </a:rPr>
              <a:t>When </a:t>
            </a:r>
            <a:r>
              <a:rPr lang="en-GB" altLang="en-US" sz="3200" dirty="0">
                <a:latin typeface="Times New Roman" panose="02020603050405020304" pitchFamily="18" charset="0"/>
                <a:cs typeface="Times New Roman" panose="02020603050405020304" pitchFamily="18" charset="0"/>
              </a:rPr>
              <a:t>will the game/system be used? </a:t>
            </a:r>
          </a:p>
        </p:txBody>
      </p:sp>
    </p:spTree>
    <p:extLst>
      <p:ext uri="{BB962C8B-B14F-4D97-AF65-F5344CB8AC3E}">
        <p14:creationId xmlns:p14="http://schemas.microsoft.com/office/powerpoint/2010/main" val="31031901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arn(inVertical)">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2">
                                            <p:txEl>
                                              <p:pRg st="2" end="2"/>
                                            </p:txEl>
                                          </p:spTgt>
                                        </p:tgtEl>
                                        <p:attrNameLst>
                                          <p:attrName>style.visibility</p:attrName>
                                        </p:attrNameLst>
                                      </p:cBhvr>
                                      <p:to>
                                        <p:strVal val="visible"/>
                                      </p:to>
                                    </p:set>
                                    <p:animEffect transition="in" filter="barn(inVertical)">
                                      <p:cBhvr>
                                        <p:cTn id="12" dur="500"/>
                                        <p:tgtEl>
                                          <p:spTgt spid="102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42">
                                            <p:txEl>
                                              <p:pRg st="4" end="4"/>
                                            </p:txEl>
                                          </p:spTgt>
                                        </p:tgtEl>
                                        <p:attrNameLst>
                                          <p:attrName>style.visibility</p:attrName>
                                        </p:attrNameLst>
                                      </p:cBhvr>
                                      <p:to>
                                        <p:strVal val="visible"/>
                                      </p:to>
                                    </p:set>
                                    <p:animEffect transition="in" filter="barn(inVertical)">
                                      <p:cBhvr>
                                        <p:cTn id="17" dur="500"/>
                                        <p:tgtEl>
                                          <p:spTgt spid="1024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242">
                                            <p:txEl>
                                              <p:pRg st="5" end="5"/>
                                            </p:txEl>
                                          </p:spTgt>
                                        </p:tgtEl>
                                        <p:attrNameLst>
                                          <p:attrName>style.visibility</p:attrName>
                                        </p:attrNameLst>
                                      </p:cBhvr>
                                      <p:to>
                                        <p:strVal val="visible"/>
                                      </p:to>
                                    </p:set>
                                    <p:animEffect transition="in" filter="barn(inVertical)">
                                      <p:cBhvr>
                                        <p:cTn id="22" dur="500"/>
                                        <p:tgtEl>
                                          <p:spTgt spid="1024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42">
                                            <p:txEl>
                                              <p:pRg st="6" end="6"/>
                                            </p:txEl>
                                          </p:spTgt>
                                        </p:tgtEl>
                                        <p:attrNameLst>
                                          <p:attrName>style.visibility</p:attrName>
                                        </p:attrNameLst>
                                      </p:cBhvr>
                                      <p:to>
                                        <p:strVal val="visible"/>
                                      </p:to>
                                    </p:set>
                                    <p:animEffect transition="in" filter="barn(inVertical)">
                                      <p:cBhvr>
                                        <p:cTn id="27" dur="500"/>
                                        <p:tgtEl>
                                          <p:spTgt spid="1024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42">
                                            <p:txEl>
                                              <p:pRg st="7" end="7"/>
                                            </p:txEl>
                                          </p:spTgt>
                                        </p:tgtEl>
                                        <p:attrNameLst>
                                          <p:attrName>style.visibility</p:attrName>
                                        </p:attrNameLst>
                                      </p:cBhvr>
                                      <p:to>
                                        <p:strVal val="visible"/>
                                      </p:to>
                                    </p:set>
                                    <p:animEffect transition="in" filter="barn(inVertical)">
                                      <p:cBhvr>
                                        <p:cTn id="32" dur="500"/>
                                        <p:tgtEl>
                                          <p:spTgt spid="102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701F2871-2FEC-44B4-90A2-2CD958B96306}"/>
              </a:ext>
            </a:extLst>
          </p:cNvPr>
          <p:cNvSpPr>
            <a:spLocks noChangeArrowheads="1"/>
          </p:cNvSpPr>
          <p:nvPr/>
        </p:nvSpPr>
        <p:spPr bwMode="auto">
          <a:xfrm>
            <a:off x="466725" y="457200"/>
            <a:ext cx="8210550" cy="57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GB" altLang="en-US" sz="3200" dirty="0">
                <a:latin typeface="Times New Roman" panose="02020603050405020304" pitchFamily="18" charset="0"/>
                <a:cs typeface="Times New Roman" panose="02020603050405020304" pitchFamily="18" charset="0"/>
              </a:rPr>
              <a:t>Group students for the following exercise </a:t>
            </a:r>
          </a:p>
          <a:p>
            <a:pPr eaLnBrk="1" hangingPunct="1">
              <a:lnSpc>
                <a:spcPct val="150000"/>
              </a:lnSpc>
            </a:pPr>
            <a:endParaRPr lang="en-GB" altLang="en-US" sz="1200" dirty="0">
              <a:latin typeface="Times New Roman" panose="02020603050405020304" pitchFamily="18" charset="0"/>
              <a:cs typeface="Times New Roman" panose="02020603050405020304" pitchFamily="18" charset="0"/>
            </a:endParaRPr>
          </a:p>
          <a:p>
            <a:pPr eaLnBrk="1" hangingPunct="1">
              <a:lnSpc>
                <a:spcPct val="150000"/>
              </a:lnSpc>
            </a:pPr>
            <a:r>
              <a:rPr lang="en-GB" altLang="en-US" sz="3200" dirty="0">
                <a:latin typeface="Times New Roman" panose="02020603050405020304" pitchFamily="18" charset="0"/>
                <a:cs typeface="Times New Roman" panose="02020603050405020304" pitchFamily="18" charset="0"/>
              </a:rPr>
              <a:t>Student admission system – GROUP 1</a:t>
            </a:r>
          </a:p>
          <a:p>
            <a:pPr eaLnBrk="1" hangingPunct="1">
              <a:lnSpc>
                <a:spcPct val="150000"/>
              </a:lnSpc>
            </a:pPr>
            <a:r>
              <a:rPr lang="en-GB" altLang="en-US" sz="3200" dirty="0">
                <a:latin typeface="Times New Roman" panose="02020603050405020304" pitchFamily="18" charset="0"/>
                <a:cs typeface="Times New Roman" panose="02020603050405020304" pitchFamily="18" charset="0"/>
              </a:rPr>
              <a:t>Automated Teller Machine (ATM) – GROUP 2</a:t>
            </a:r>
          </a:p>
          <a:p>
            <a:pPr eaLnBrk="1" hangingPunct="1">
              <a:lnSpc>
                <a:spcPct val="150000"/>
              </a:lnSpc>
            </a:pPr>
            <a:r>
              <a:rPr lang="en-GB" altLang="en-US" sz="3200" dirty="0">
                <a:latin typeface="Times New Roman" panose="02020603050405020304" pitchFamily="18" charset="0"/>
                <a:cs typeface="Times New Roman" panose="02020603050405020304" pitchFamily="18" charset="0"/>
              </a:rPr>
              <a:t>Virtual class – GROUP 3</a:t>
            </a:r>
          </a:p>
          <a:p>
            <a:pPr eaLnBrk="1" hangingPunct="1">
              <a:lnSpc>
                <a:spcPct val="150000"/>
              </a:lnSpc>
            </a:pPr>
            <a:r>
              <a:rPr lang="en-GB" altLang="en-US" sz="3200" dirty="0">
                <a:latin typeface="Times New Roman" panose="02020603050405020304" pitchFamily="18" charset="0"/>
                <a:cs typeface="Times New Roman" panose="02020603050405020304" pitchFamily="18" charset="0"/>
              </a:rPr>
              <a:t>Library management system – GROUP 4</a:t>
            </a:r>
          </a:p>
          <a:p>
            <a:pPr eaLnBrk="1" hangingPunct="1">
              <a:lnSpc>
                <a:spcPct val="150000"/>
              </a:lnSpc>
            </a:pPr>
            <a:endParaRPr lang="en-GB" altLang="en-US" sz="1200" dirty="0">
              <a:latin typeface="Times New Roman" panose="02020603050405020304" pitchFamily="18" charset="0"/>
              <a:cs typeface="Times New Roman" panose="02020603050405020304" pitchFamily="18" charset="0"/>
            </a:endParaRPr>
          </a:p>
          <a:p>
            <a:pPr eaLnBrk="1" hangingPunct="1">
              <a:lnSpc>
                <a:spcPct val="150000"/>
              </a:lnSpc>
            </a:pPr>
            <a:r>
              <a:rPr lang="en-GB" altLang="en-US" sz="3200" i="1" dirty="0">
                <a:latin typeface="Times New Roman" panose="02020603050405020304" pitchFamily="18" charset="0"/>
                <a:cs typeface="Times New Roman" panose="02020603050405020304" pitchFamily="18" charset="0"/>
              </a:rPr>
              <a:t>Who </a:t>
            </a:r>
            <a:r>
              <a:rPr lang="en-GB" altLang="en-US" sz="3200" dirty="0">
                <a:latin typeface="Times New Roman" panose="02020603050405020304" pitchFamily="18" charset="0"/>
                <a:cs typeface="Times New Roman" panose="02020603050405020304" pitchFamily="18" charset="0"/>
              </a:rPr>
              <a:t>will use the system?</a:t>
            </a:r>
          </a:p>
          <a:p>
            <a:pPr eaLnBrk="1" hangingPunct="1">
              <a:lnSpc>
                <a:spcPct val="150000"/>
              </a:lnSpc>
            </a:pPr>
            <a:r>
              <a:rPr lang="en-GB" altLang="en-US" sz="3200" i="1" dirty="0">
                <a:latin typeface="Times New Roman" panose="02020603050405020304" pitchFamily="18" charset="0"/>
                <a:cs typeface="Times New Roman" panose="02020603050405020304" pitchFamily="18" charset="0"/>
              </a:rPr>
              <a:t>What </a:t>
            </a:r>
            <a:r>
              <a:rPr lang="en-GB" altLang="en-US" sz="3200" dirty="0">
                <a:latin typeface="Times New Roman" panose="02020603050405020304" pitchFamily="18" charset="0"/>
                <a:cs typeface="Times New Roman" panose="02020603050405020304" pitchFamily="18" charset="0"/>
              </a:rPr>
              <a:t>will the system do?</a:t>
            </a:r>
          </a:p>
        </p:txBody>
      </p:sp>
    </p:spTree>
    <p:extLst>
      <p:ext uri="{BB962C8B-B14F-4D97-AF65-F5344CB8AC3E}">
        <p14:creationId xmlns:p14="http://schemas.microsoft.com/office/powerpoint/2010/main" val="30585331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arn(inVertical)">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2">
                                            <p:txEl>
                                              <p:pRg st="2" end="2"/>
                                            </p:txEl>
                                          </p:spTgt>
                                        </p:tgtEl>
                                        <p:attrNameLst>
                                          <p:attrName>style.visibility</p:attrName>
                                        </p:attrNameLst>
                                      </p:cBhvr>
                                      <p:to>
                                        <p:strVal val="visible"/>
                                      </p:to>
                                    </p:set>
                                    <p:animEffect transition="in" filter="barn(inVertical)">
                                      <p:cBhvr>
                                        <p:cTn id="12" dur="500"/>
                                        <p:tgtEl>
                                          <p:spTgt spid="102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42">
                                            <p:txEl>
                                              <p:pRg st="3" end="3"/>
                                            </p:txEl>
                                          </p:spTgt>
                                        </p:tgtEl>
                                        <p:attrNameLst>
                                          <p:attrName>style.visibility</p:attrName>
                                        </p:attrNameLst>
                                      </p:cBhvr>
                                      <p:to>
                                        <p:strVal val="visible"/>
                                      </p:to>
                                    </p:set>
                                    <p:animEffect transition="in" filter="barn(inVertical)">
                                      <p:cBhvr>
                                        <p:cTn id="17" dur="500"/>
                                        <p:tgtEl>
                                          <p:spTgt spid="1024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242">
                                            <p:txEl>
                                              <p:pRg st="4" end="4"/>
                                            </p:txEl>
                                          </p:spTgt>
                                        </p:tgtEl>
                                        <p:attrNameLst>
                                          <p:attrName>style.visibility</p:attrName>
                                        </p:attrNameLst>
                                      </p:cBhvr>
                                      <p:to>
                                        <p:strVal val="visible"/>
                                      </p:to>
                                    </p:set>
                                    <p:animEffect transition="in" filter="barn(inVertical)">
                                      <p:cBhvr>
                                        <p:cTn id="22" dur="500"/>
                                        <p:tgtEl>
                                          <p:spTgt spid="1024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42">
                                            <p:txEl>
                                              <p:pRg st="5" end="5"/>
                                            </p:txEl>
                                          </p:spTgt>
                                        </p:tgtEl>
                                        <p:attrNameLst>
                                          <p:attrName>style.visibility</p:attrName>
                                        </p:attrNameLst>
                                      </p:cBhvr>
                                      <p:to>
                                        <p:strVal val="visible"/>
                                      </p:to>
                                    </p:set>
                                    <p:animEffect transition="in" filter="barn(inVertical)">
                                      <p:cBhvr>
                                        <p:cTn id="27" dur="500"/>
                                        <p:tgtEl>
                                          <p:spTgt spid="1024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42">
                                            <p:txEl>
                                              <p:pRg st="7" end="7"/>
                                            </p:txEl>
                                          </p:spTgt>
                                        </p:tgtEl>
                                        <p:attrNameLst>
                                          <p:attrName>style.visibility</p:attrName>
                                        </p:attrNameLst>
                                      </p:cBhvr>
                                      <p:to>
                                        <p:strVal val="visible"/>
                                      </p:to>
                                    </p:set>
                                    <p:animEffect transition="in" filter="barn(inVertical)">
                                      <p:cBhvr>
                                        <p:cTn id="32" dur="500"/>
                                        <p:tgtEl>
                                          <p:spTgt spid="1024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242">
                                            <p:txEl>
                                              <p:pRg st="8" end="8"/>
                                            </p:txEl>
                                          </p:spTgt>
                                        </p:tgtEl>
                                        <p:attrNameLst>
                                          <p:attrName>style.visibility</p:attrName>
                                        </p:attrNameLst>
                                      </p:cBhvr>
                                      <p:to>
                                        <p:strVal val="visible"/>
                                      </p:to>
                                    </p:set>
                                    <p:animEffect transition="in" filter="barn(inVertical)">
                                      <p:cBhvr>
                                        <p:cTn id="37" dur="500"/>
                                        <p:tgtEl>
                                          <p:spTgt spid="1024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701F2871-2FEC-44B4-90A2-2CD958B96306}"/>
              </a:ext>
            </a:extLst>
          </p:cNvPr>
          <p:cNvSpPr>
            <a:spLocks noChangeArrowheads="1"/>
          </p:cNvSpPr>
          <p:nvPr/>
        </p:nvSpPr>
        <p:spPr bwMode="auto">
          <a:xfrm>
            <a:off x="381000" y="2643981"/>
            <a:ext cx="85153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sz="3200" dirty="0">
                <a:latin typeface="Times New Roman" panose="02020603050405020304" pitchFamily="18" charset="0"/>
                <a:cs typeface="Times New Roman" panose="02020603050405020304" pitchFamily="18" charset="0"/>
              </a:rPr>
              <a:t>1.1	Software Development and Systems Analysis 	and Design</a:t>
            </a:r>
          </a:p>
        </p:txBody>
      </p:sp>
      <p:graphicFrame>
        <p:nvGraphicFramePr>
          <p:cNvPr id="3" name="Diagram 2">
            <a:extLst>
              <a:ext uri="{FF2B5EF4-FFF2-40B4-BE49-F238E27FC236}">
                <a16:creationId xmlns:a16="http://schemas.microsoft.com/office/drawing/2014/main" id="{F9A037FC-D96B-44BB-9F2B-389F33BF3B01}"/>
              </a:ext>
            </a:extLst>
          </p:cNvPr>
          <p:cNvGraphicFramePr/>
          <p:nvPr>
            <p:extLst>
              <p:ext uri="{D42A27DB-BD31-4B8C-83A1-F6EECF244321}">
                <p14:modId xmlns:p14="http://schemas.microsoft.com/office/powerpoint/2010/main" val="2578956186"/>
              </p:ext>
            </p:extLst>
          </p:nvPr>
        </p:nvGraphicFramePr>
        <p:xfrm>
          <a:off x="1524000" y="3276600"/>
          <a:ext cx="7162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774A3016-BD0C-4E25-8319-FF1C4C3CB03C}"/>
              </a:ext>
            </a:extLst>
          </p:cNvPr>
          <p:cNvSpPr>
            <a:spLocks noChangeArrowheads="1"/>
          </p:cNvSpPr>
          <p:nvPr/>
        </p:nvSpPr>
        <p:spPr bwMode="auto">
          <a:xfrm>
            <a:off x="457200" y="1107043"/>
            <a:ext cx="84582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en-GB" sz="2600" dirty="0">
                <a:latin typeface="Times New Roman" pitchFamily="18" charset="0"/>
                <a:cs typeface="Times New Roman" pitchFamily="18" charset="0"/>
              </a:rPr>
              <a:t>Almost all organizations have information systems, and use them for </a:t>
            </a:r>
            <a:r>
              <a:rPr lang="en-GB" sz="2600" i="1" dirty="0">
                <a:latin typeface="Times New Roman" pitchFamily="18" charset="0"/>
                <a:cs typeface="Times New Roman" pitchFamily="18" charset="0"/>
              </a:rPr>
              <a:t>operational</a:t>
            </a:r>
            <a:r>
              <a:rPr lang="en-GB" sz="2600" dirty="0">
                <a:latin typeface="Times New Roman" pitchFamily="18" charset="0"/>
                <a:cs typeface="Times New Roman" pitchFamily="18" charset="0"/>
              </a:rPr>
              <a:t>, </a:t>
            </a:r>
            <a:r>
              <a:rPr lang="en-GB" sz="2600" i="1" dirty="0">
                <a:latin typeface="Times New Roman" pitchFamily="18" charset="0"/>
                <a:cs typeface="Times New Roman" pitchFamily="18" charset="0"/>
              </a:rPr>
              <a:t>tactical</a:t>
            </a:r>
            <a:r>
              <a:rPr lang="en-GB" sz="2600" dirty="0">
                <a:latin typeface="Times New Roman" pitchFamily="18" charset="0"/>
                <a:cs typeface="Times New Roman" pitchFamily="18" charset="0"/>
              </a:rPr>
              <a:t>, and </a:t>
            </a:r>
            <a:r>
              <a:rPr lang="en-GB" sz="2600" i="1" dirty="0">
                <a:latin typeface="Times New Roman" pitchFamily="18" charset="0"/>
                <a:cs typeface="Times New Roman" pitchFamily="18" charset="0"/>
              </a:rPr>
              <a:t>strategic</a:t>
            </a:r>
            <a:r>
              <a:rPr lang="en-GB" sz="2600" dirty="0">
                <a:latin typeface="Times New Roman" pitchFamily="18" charset="0"/>
                <a:cs typeface="Times New Roman" pitchFamily="18" charset="0"/>
              </a:rPr>
              <a:t> advantage. </a:t>
            </a:r>
          </a:p>
          <a:p>
            <a:pPr marL="0" indent="0" eaLnBrk="1" hangingPunct="1"/>
            <a:endParaRPr lang="en-GB" altLang="en-US" sz="26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sz="2600" dirty="0">
                <a:latin typeface="Times New Roman" panose="02020603050405020304" pitchFamily="18" charset="0"/>
                <a:cs typeface="Times New Roman" panose="02020603050405020304" pitchFamily="18" charset="0"/>
              </a:rPr>
              <a:t>The modern information systems service emphasis changes from being merely an </a:t>
            </a:r>
            <a:r>
              <a:rPr lang="en-GB" altLang="en-US" sz="2600" i="1" dirty="0">
                <a:latin typeface="Times New Roman" panose="02020603050405020304" pitchFamily="18" charset="0"/>
                <a:cs typeface="Times New Roman" panose="02020603050405020304" pitchFamily="18" charset="0"/>
              </a:rPr>
              <a:t>enabler of services </a:t>
            </a:r>
            <a:r>
              <a:rPr lang="en-GB" altLang="en-US" sz="2600" dirty="0">
                <a:latin typeface="Times New Roman" panose="02020603050405020304" pitchFamily="18" charset="0"/>
                <a:cs typeface="Times New Roman" panose="02020603050405020304" pitchFamily="18" charset="0"/>
              </a:rPr>
              <a:t>to also being a </a:t>
            </a:r>
            <a:r>
              <a:rPr lang="en-GB" altLang="en-US" sz="2600" i="1" dirty="0">
                <a:latin typeface="Times New Roman" panose="02020603050405020304" pitchFamily="18" charset="0"/>
                <a:cs typeface="Times New Roman" panose="02020603050405020304" pitchFamily="18" charset="0"/>
              </a:rPr>
              <a:t>driver of change.</a:t>
            </a:r>
          </a:p>
          <a:p>
            <a:pPr eaLnBrk="1" hangingPunct="1">
              <a:buFont typeface="Arial" panose="020B0604020202020204" pitchFamily="34" charset="0"/>
              <a:buChar char="•"/>
            </a:pPr>
            <a:endParaRPr lang="en-GB" altLang="en-US" sz="2600" i="1"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sz="2600" dirty="0">
                <a:latin typeface="Times New Roman" panose="02020603050405020304" pitchFamily="18" charset="0"/>
                <a:cs typeface="Times New Roman" panose="02020603050405020304" pitchFamily="18" charset="0"/>
              </a:rPr>
              <a:t>Information systems have become a </a:t>
            </a:r>
            <a:r>
              <a:rPr lang="en-GB" altLang="en-US" sz="2600" i="1" dirty="0">
                <a:latin typeface="Times New Roman" panose="02020603050405020304" pitchFamily="18" charset="0"/>
                <a:cs typeface="Times New Roman" panose="02020603050405020304" pitchFamily="18" charset="0"/>
              </a:rPr>
              <a:t>necessary component</a:t>
            </a:r>
            <a:r>
              <a:rPr lang="en-GB" altLang="en-US" sz="2600" dirty="0">
                <a:latin typeface="Times New Roman" panose="02020603050405020304" pitchFamily="18" charset="0"/>
                <a:cs typeface="Times New Roman" panose="02020603050405020304" pitchFamily="18" charset="0"/>
              </a:rPr>
              <a:t> in any organisation with increasing </a:t>
            </a:r>
            <a:r>
              <a:rPr lang="en-GB" altLang="en-US" sz="2600" i="1" dirty="0">
                <a:latin typeface="Times New Roman" panose="02020603050405020304" pitchFamily="18" charset="0"/>
                <a:cs typeface="Times New Roman" panose="02020603050405020304" pitchFamily="18" charset="0"/>
              </a:rPr>
              <a:t>strategic significance</a:t>
            </a:r>
            <a:r>
              <a:rPr lang="en-GB" altLang="en-US" sz="2600" dirty="0">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Char char="•"/>
            </a:pPr>
            <a:endParaRPr lang="en-GB" altLang="en-US" sz="26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GB" altLang="en-US" sz="2600" dirty="0">
                <a:latin typeface="Times New Roman" panose="02020603050405020304" pitchFamily="18" charset="0"/>
                <a:cs typeface="Times New Roman" panose="02020603050405020304" pitchFamily="18" charset="0"/>
              </a:rPr>
              <a:t>Business continuity is a key aspect as </a:t>
            </a:r>
            <a:r>
              <a:rPr lang="en-GB" altLang="en-US" sz="2600" i="1" dirty="0">
                <a:latin typeface="Times New Roman" panose="02020603050405020304" pitchFamily="18" charset="0"/>
                <a:cs typeface="Times New Roman" panose="02020603050405020304" pitchFamily="18" charset="0"/>
              </a:rPr>
              <a:t>99.5% of system availability</a:t>
            </a:r>
            <a:r>
              <a:rPr lang="en-GB" altLang="en-US" sz="2600" dirty="0">
                <a:latin typeface="Times New Roman" panose="02020603050405020304" pitchFamily="18" charset="0"/>
                <a:cs typeface="Times New Roman" panose="02020603050405020304" pitchFamily="18" charset="0"/>
              </a:rPr>
              <a:t> is no longer acceptable with increased reliance on information systems.</a:t>
            </a:r>
            <a:endParaRPr lang="en-GB" altLang="en-US" sz="2600" i="1" dirty="0">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animEffect transition="in" filter="wipe(down)">
                                      <p:cBhvr>
                                        <p:cTn id="7" dur="500"/>
                                        <p:tgtEl>
                                          <p:spTgt spid="1229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0">
                                            <p:txEl>
                                              <p:pRg st="0" end="0"/>
                                            </p:txEl>
                                          </p:spTgt>
                                        </p:tgtEl>
                                        <p:attrNameLst>
                                          <p:attrName>style.visibility</p:attrName>
                                        </p:attrNameLst>
                                      </p:cBhvr>
                                      <p:to>
                                        <p:strVal val="visible"/>
                                      </p:to>
                                    </p:set>
                                    <p:animEffect transition="in" filter="wipe(down)">
                                      <p:cBhvr>
                                        <p:cTn id="12" dur="500"/>
                                        <p:tgtEl>
                                          <p:spTgt spid="12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animEffect transition="in" filter="barn(inVertical)">
                                      <p:cBhvr>
                                        <p:cTn id="17" dur="500"/>
                                        <p:tgtEl>
                                          <p:spTgt spid="1229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0">
                                            <p:txEl>
                                              <p:pRg st="6" end="6"/>
                                            </p:txEl>
                                          </p:spTgt>
                                        </p:tgtEl>
                                        <p:attrNameLst>
                                          <p:attrName>style.visibility</p:attrName>
                                        </p:attrNameLst>
                                      </p:cBhvr>
                                      <p:to>
                                        <p:strVal val="visible"/>
                                      </p:to>
                                    </p:set>
                                    <p:animEffect transition="in" filter="wipe(down)">
                                      <p:cBhvr>
                                        <p:cTn id="22" dur="500"/>
                                        <p:tgtEl>
                                          <p:spTgt spid="12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F4285ABF-5DD5-4981-AFCB-A444C67ED2A5}"/>
              </a:ext>
            </a:extLst>
          </p:cNvPr>
          <p:cNvSpPr>
            <a:spLocks noChangeArrowheads="1"/>
          </p:cNvSpPr>
          <p:nvPr/>
        </p:nvSpPr>
        <p:spPr bwMode="auto">
          <a:xfrm>
            <a:off x="419100" y="856357"/>
            <a:ext cx="8305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spcBef>
                <a:spcPts val="0"/>
              </a:spcBef>
              <a:spcAft>
                <a:spcPts val="0"/>
              </a:spcAft>
              <a:buFont typeface="Arial" pitchFamily="34" charset="0"/>
              <a:buChar char="•"/>
              <a:defRPr/>
            </a:pPr>
            <a:r>
              <a:rPr lang="en-GB" sz="2400" dirty="0">
                <a:latin typeface="Times New Roman" pitchFamily="18" charset="0"/>
                <a:cs typeface="Times New Roman" pitchFamily="18" charset="0"/>
              </a:rPr>
              <a:t>The information systems discipline is </a:t>
            </a:r>
            <a:r>
              <a:rPr lang="en-GB" sz="2400" i="1" dirty="0">
                <a:latin typeface="Times New Roman" pitchFamily="18" charset="0"/>
                <a:cs typeface="Times New Roman" pitchFamily="18" charset="0"/>
              </a:rPr>
              <a:t>dynamic and always changing</a:t>
            </a:r>
            <a:r>
              <a:rPr lang="en-GB" sz="2400" dirty="0">
                <a:latin typeface="Times New Roman" pitchFamily="18" charset="0"/>
                <a:cs typeface="Times New Roman" pitchFamily="18" charset="0"/>
              </a:rPr>
              <a:t>. </a:t>
            </a:r>
          </a:p>
          <a:p>
            <a:pPr marL="457200" indent="-457200" eaLnBrk="1" fontAlgn="auto" hangingPunct="1">
              <a:spcBef>
                <a:spcPts val="0"/>
              </a:spcBef>
              <a:spcAft>
                <a:spcPts val="0"/>
              </a:spcAft>
              <a:buFont typeface="Arial" pitchFamily="34" charset="0"/>
              <a:buChar char="•"/>
              <a:defRPr/>
            </a:pPr>
            <a:endParaRPr lang="en-GB" sz="24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2400" dirty="0">
                <a:latin typeface="Times New Roman" pitchFamily="18" charset="0"/>
                <a:cs typeface="Times New Roman" pitchFamily="18" charset="0"/>
              </a:rPr>
              <a:t>More </a:t>
            </a:r>
            <a:r>
              <a:rPr lang="en-GB" sz="2400" i="1" dirty="0">
                <a:latin typeface="Times New Roman" pitchFamily="18" charset="0"/>
                <a:cs typeface="Times New Roman" pitchFamily="18" charset="0"/>
              </a:rPr>
              <a:t>complex system </a:t>
            </a:r>
            <a:r>
              <a:rPr lang="en-GB" sz="2400" dirty="0">
                <a:latin typeface="Times New Roman" pitchFamily="18" charset="0"/>
                <a:cs typeface="Times New Roman" pitchFamily="18" charset="0"/>
              </a:rPr>
              <a:t>requirements have necessitated a whole new </a:t>
            </a:r>
            <a:r>
              <a:rPr lang="en-GB" sz="2400" i="1" dirty="0">
                <a:latin typeface="Times New Roman" pitchFamily="18" charset="0"/>
                <a:cs typeface="Times New Roman" pitchFamily="18" charset="0"/>
              </a:rPr>
              <a:t>set of tools</a:t>
            </a:r>
            <a:r>
              <a:rPr lang="en-GB" sz="2400" dirty="0">
                <a:latin typeface="Times New Roman" pitchFamily="18" charset="0"/>
                <a:cs typeface="Times New Roman" pitchFamily="18" charset="0"/>
              </a:rPr>
              <a:t>. </a:t>
            </a:r>
          </a:p>
          <a:p>
            <a:pPr eaLnBrk="1" fontAlgn="auto" hangingPunct="1">
              <a:spcBef>
                <a:spcPts val="0"/>
              </a:spcBef>
              <a:spcAft>
                <a:spcPts val="0"/>
              </a:spcAft>
              <a:defRPr/>
            </a:pPr>
            <a:endParaRPr lang="en-GB" sz="24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2400" i="1" dirty="0">
                <a:latin typeface="Times New Roman" pitchFamily="18" charset="0"/>
                <a:cs typeface="Times New Roman" pitchFamily="18" charset="0"/>
              </a:rPr>
              <a:t>System</a:t>
            </a:r>
            <a:r>
              <a:rPr lang="en-GB" sz="2400" dirty="0">
                <a:latin typeface="Times New Roman" pitchFamily="18" charset="0"/>
                <a:cs typeface="Times New Roman" pitchFamily="18" charset="0"/>
              </a:rPr>
              <a:t>, </a:t>
            </a:r>
            <a:r>
              <a:rPr lang="en-GB" sz="2400" i="1" dirty="0">
                <a:latin typeface="Times New Roman" pitchFamily="18" charset="0"/>
                <a:cs typeface="Times New Roman" pitchFamily="18" charset="0"/>
              </a:rPr>
              <a:t>product</a:t>
            </a:r>
            <a:r>
              <a:rPr lang="en-GB" sz="2400" dirty="0">
                <a:latin typeface="Times New Roman" pitchFamily="18" charset="0"/>
                <a:cs typeface="Times New Roman" pitchFamily="18" charset="0"/>
              </a:rPr>
              <a:t>, or </a:t>
            </a:r>
            <a:r>
              <a:rPr lang="en-GB" sz="2400" i="1" dirty="0">
                <a:latin typeface="Times New Roman" pitchFamily="18" charset="0"/>
                <a:cs typeface="Times New Roman" pitchFamily="18" charset="0"/>
              </a:rPr>
              <a:t>service </a:t>
            </a:r>
            <a:r>
              <a:rPr lang="en-GB" sz="2400" dirty="0">
                <a:latin typeface="Times New Roman" pitchFamily="18" charset="0"/>
                <a:cs typeface="Times New Roman" pitchFamily="18" charset="0"/>
              </a:rPr>
              <a:t>should be delivered without </a:t>
            </a:r>
            <a:r>
              <a:rPr lang="en-GB" sz="2400" i="1" dirty="0">
                <a:latin typeface="Times New Roman" pitchFamily="18" charset="0"/>
                <a:cs typeface="Times New Roman" pitchFamily="18" charset="0"/>
              </a:rPr>
              <a:t>latent defects, </a:t>
            </a:r>
            <a:r>
              <a:rPr lang="en-GB" sz="2400" dirty="0">
                <a:latin typeface="Times New Roman" pitchFamily="18" charset="0"/>
                <a:cs typeface="Times New Roman" pitchFamily="18" charset="0"/>
              </a:rPr>
              <a:t>on </a:t>
            </a:r>
            <a:r>
              <a:rPr lang="en-GB" sz="2400" i="1" dirty="0">
                <a:latin typeface="Times New Roman" pitchFamily="18" charset="0"/>
                <a:cs typeface="Times New Roman" pitchFamily="18" charset="0"/>
              </a:rPr>
              <a:t>schedule</a:t>
            </a:r>
            <a:r>
              <a:rPr lang="en-GB" sz="2400" dirty="0">
                <a:latin typeface="Times New Roman" pitchFamily="18" charset="0"/>
                <a:cs typeface="Times New Roman" pitchFamily="18" charset="0"/>
              </a:rPr>
              <a:t>, and within </a:t>
            </a:r>
            <a:r>
              <a:rPr lang="en-GB" sz="2400" i="1" dirty="0">
                <a:latin typeface="Times New Roman" pitchFamily="18" charset="0"/>
                <a:cs typeface="Times New Roman" pitchFamily="18" charset="0"/>
              </a:rPr>
              <a:t>budget</a:t>
            </a:r>
            <a:r>
              <a:rPr lang="en-GB" sz="2400" dirty="0">
                <a:latin typeface="Times New Roman" pitchFamily="18" charset="0"/>
                <a:cs typeface="Times New Roman" pitchFamily="18" charset="0"/>
              </a:rPr>
              <a:t>.</a:t>
            </a:r>
          </a:p>
          <a:p>
            <a:pPr marL="457200" indent="-457200" eaLnBrk="1" fontAlgn="auto" hangingPunct="1">
              <a:spcBef>
                <a:spcPts val="0"/>
              </a:spcBef>
              <a:spcAft>
                <a:spcPts val="0"/>
              </a:spcAft>
              <a:buFont typeface="Arial" pitchFamily="34" charset="0"/>
              <a:buChar char="•"/>
              <a:defRPr/>
            </a:pPr>
            <a:r>
              <a:rPr lang="en-GB" sz="2400" dirty="0">
                <a:latin typeface="Times New Roman" pitchFamily="18" charset="0"/>
                <a:cs typeface="Times New Roman" pitchFamily="18" charset="0"/>
              </a:rPr>
              <a:t>These information systems should be developed. </a:t>
            </a:r>
          </a:p>
          <a:p>
            <a:pPr eaLnBrk="1" fontAlgn="auto" hangingPunct="1">
              <a:spcBef>
                <a:spcPts val="0"/>
              </a:spcBef>
              <a:spcAft>
                <a:spcPts val="0"/>
              </a:spcAft>
              <a:defRPr/>
            </a:pPr>
            <a:endParaRPr lang="en-GB" sz="24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2400" dirty="0">
                <a:latin typeface="Times New Roman" pitchFamily="18" charset="0"/>
                <a:cs typeface="Times New Roman" pitchFamily="18" charset="0"/>
              </a:rPr>
              <a:t>The key to successful system development is thorough systems </a:t>
            </a:r>
            <a:r>
              <a:rPr lang="en-GB" sz="2400" i="1" dirty="0">
                <a:latin typeface="Times New Roman" pitchFamily="18" charset="0"/>
                <a:cs typeface="Times New Roman" pitchFamily="18" charset="0"/>
              </a:rPr>
              <a:t>analysis</a:t>
            </a:r>
            <a:r>
              <a:rPr lang="en-GB" sz="2400" dirty="0">
                <a:latin typeface="Times New Roman" pitchFamily="18" charset="0"/>
                <a:cs typeface="Times New Roman" pitchFamily="18" charset="0"/>
              </a:rPr>
              <a:t> and </a:t>
            </a:r>
            <a:r>
              <a:rPr lang="en-GB" sz="2400" i="1" dirty="0">
                <a:latin typeface="Times New Roman" pitchFamily="18" charset="0"/>
                <a:cs typeface="Times New Roman" pitchFamily="18" charset="0"/>
              </a:rPr>
              <a:t>design</a:t>
            </a:r>
            <a:r>
              <a:rPr lang="en-GB" sz="2400" dirty="0">
                <a:latin typeface="Times New Roman" pitchFamily="18" charset="0"/>
                <a:cs typeface="Times New Roman" pitchFamily="18" charset="0"/>
              </a:rPr>
              <a:t>. </a:t>
            </a:r>
          </a:p>
          <a:p>
            <a:pPr marL="457200" indent="-457200" eaLnBrk="1" fontAlgn="auto" hangingPunct="1">
              <a:spcBef>
                <a:spcPts val="0"/>
              </a:spcBef>
              <a:spcAft>
                <a:spcPts val="0"/>
              </a:spcAft>
              <a:buFont typeface="Arial" pitchFamily="34" charset="0"/>
              <a:buChar char="•"/>
              <a:defRPr/>
            </a:pPr>
            <a:endParaRPr lang="en-GB" sz="2400" dirty="0">
              <a:latin typeface="Times New Roman" pitchFamily="18" charset="0"/>
              <a:cs typeface="Times New Roman" pitchFamily="18" charset="0"/>
            </a:endParaRPr>
          </a:p>
          <a:p>
            <a:pPr marL="457200" indent="-457200" eaLnBrk="1" fontAlgn="auto" hangingPunct="1">
              <a:spcBef>
                <a:spcPts val="0"/>
              </a:spcBef>
              <a:spcAft>
                <a:spcPts val="0"/>
              </a:spcAft>
              <a:buFont typeface="Arial" pitchFamily="34" charset="0"/>
              <a:buChar char="•"/>
              <a:defRPr/>
            </a:pPr>
            <a:r>
              <a:rPr lang="en-GB" sz="2400" i="1" dirty="0">
                <a:latin typeface="Times New Roman" pitchFamily="18" charset="0"/>
                <a:cs typeface="Times New Roman" pitchFamily="18" charset="0"/>
              </a:rPr>
              <a:t>Systems analysts </a:t>
            </a:r>
            <a:r>
              <a:rPr lang="en-GB" sz="2400" dirty="0">
                <a:latin typeface="Times New Roman" pitchFamily="18" charset="0"/>
                <a:cs typeface="Times New Roman" pitchFamily="18" charset="0"/>
              </a:rPr>
              <a:t>and</a:t>
            </a:r>
            <a:r>
              <a:rPr lang="en-GB" sz="2400" i="1" dirty="0">
                <a:latin typeface="Times New Roman" pitchFamily="18" charset="0"/>
                <a:cs typeface="Times New Roman" pitchFamily="18" charset="0"/>
              </a:rPr>
              <a:t> designers </a:t>
            </a:r>
            <a:r>
              <a:rPr lang="en-GB" sz="2400" dirty="0">
                <a:latin typeface="Times New Roman" pitchFamily="18" charset="0"/>
                <a:cs typeface="Times New Roman" pitchFamily="18" charset="0"/>
              </a:rPr>
              <a:t>perform information systems </a:t>
            </a:r>
            <a:r>
              <a:rPr lang="en-GB" sz="2400" i="1" dirty="0">
                <a:latin typeface="Times New Roman" pitchFamily="18" charset="0"/>
                <a:cs typeface="Times New Roman" pitchFamily="18" charset="0"/>
              </a:rPr>
              <a:t>analysis </a:t>
            </a:r>
            <a:r>
              <a:rPr lang="en-GB" sz="2400" dirty="0">
                <a:latin typeface="Times New Roman" pitchFamily="18" charset="0"/>
                <a:cs typeface="Times New Roman" pitchFamily="18" charset="0"/>
              </a:rPr>
              <a:t>and</a:t>
            </a:r>
            <a:r>
              <a:rPr lang="en-GB" sz="2400" i="1" dirty="0">
                <a:latin typeface="Times New Roman" pitchFamily="18" charset="0"/>
                <a:cs typeface="Times New Roman" pitchFamily="18" charset="0"/>
              </a:rPr>
              <a:t> design</a:t>
            </a:r>
            <a:r>
              <a:rPr lang="en-GB" sz="2400" dirty="0">
                <a:latin typeface="Times New Roman" pitchFamily="18" charset="0"/>
                <a:cs typeface="Times New Roman" pitchFamily="18" charset="0"/>
              </a:rPr>
              <a:t>.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down)">
                                      <p:cBhvr>
                                        <p:cTn id="7" dur="500"/>
                                        <p:tgtEl>
                                          <p:spTgt spid="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6">
                                            <p:txEl>
                                              <p:pRg st="2" end="2"/>
                                            </p:txEl>
                                          </p:spTgt>
                                        </p:tgtEl>
                                        <p:attrNameLst>
                                          <p:attrName>style.visibility</p:attrName>
                                        </p:attrNameLst>
                                      </p:cBhvr>
                                      <p:to>
                                        <p:strVal val="visible"/>
                                      </p:to>
                                    </p:set>
                                    <p:animEffect transition="in" filter="barn(inVertical)">
                                      <p:cBhvr>
                                        <p:cTn id="12" dur="500"/>
                                        <p:tgtEl>
                                          <p:spTgt spid="61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6">
                                            <p:txEl>
                                              <p:pRg st="4" end="4"/>
                                            </p:txEl>
                                          </p:spTgt>
                                        </p:tgtEl>
                                        <p:attrNameLst>
                                          <p:attrName>style.visibility</p:attrName>
                                        </p:attrNameLst>
                                      </p:cBhvr>
                                      <p:to>
                                        <p:strVal val="visible"/>
                                      </p:to>
                                    </p:set>
                                    <p:animEffect transition="in" filter="wipe(down)">
                                      <p:cBhvr>
                                        <p:cTn id="17" dur="500"/>
                                        <p:tgtEl>
                                          <p:spTgt spid="614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146">
                                            <p:txEl>
                                              <p:pRg st="5" end="5"/>
                                            </p:txEl>
                                          </p:spTgt>
                                        </p:tgtEl>
                                        <p:attrNameLst>
                                          <p:attrName>style.visibility</p:attrName>
                                        </p:attrNameLst>
                                      </p:cBhvr>
                                      <p:to>
                                        <p:strVal val="visible"/>
                                      </p:to>
                                    </p:set>
                                    <p:animEffect transition="in" filter="wipe(down)">
                                      <p:cBhvr>
                                        <p:cTn id="22" dur="500"/>
                                        <p:tgtEl>
                                          <p:spTgt spid="614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animEffect transition="in" filter="wipe(down)">
                                      <p:cBhvr>
                                        <p:cTn id="27" dur="500"/>
                                        <p:tgtEl>
                                          <p:spTgt spid="614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146">
                                            <p:txEl>
                                              <p:pRg st="9" end="9"/>
                                            </p:txEl>
                                          </p:spTgt>
                                        </p:tgtEl>
                                        <p:attrNameLst>
                                          <p:attrName>style.visibility</p:attrName>
                                        </p:attrNameLst>
                                      </p:cBhvr>
                                      <p:to>
                                        <p:strVal val="visible"/>
                                      </p:to>
                                    </p:set>
                                    <p:animEffect transition="in" filter="wipe(down)">
                                      <p:cBhvr>
                                        <p:cTn id="32" dur="500"/>
                                        <p:tgtEl>
                                          <p:spTgt spid="61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1328</TotalTime>
  <Words>2685</Words>
  <Application>Microsoft Office PowerPoint</Application>
  <PresentationFormat>On-screen Show (4:3)</PresentationFormat>
  <Paragraphs>247</Paragraphs>
  <Slides>42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Century Gothic</vt:lpstr>
      <vt:lpstr>Perpetua</vt:lpstr>
      <vt:lpstr>Symbol</vt:lpstr>
      <vt:lpstr>Times New Roman</vt:lpstr>
      <vt:lpstr>Wingdings</vt:lpstr>
      <vt:lpstr>Wingdings 3</vt:lpstr>
      <vt:lpstr>Ion</vt:lpstr>
      <vt:lpstr>PowerPoint Presentation</vt:lpstr>
      <vt:lpstr>PowerPoint Presentation</vt:lpstr>
      <vt:lpstr>PowerPoint Presentation</vt:lpstr>
      <vt:lpstr>Chapter One 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The Analyst as a Business Problem Solver</vt:lpstr>
      <vt:lpstr>PowerPoint Presentation</vt:lpstr>
      <vt:lpstr>1.3 Tasks Performed by Systems Analyst</vt:lpstr>
      <vt:lpstr>1.4 Required Skills of the Systems Analyst</vt:lpstr>
      <vt:lpstr>Technical Knowledge and Skills</vt:lpstr>
      <vt:lpstr>Technical Knowledge and Skills</vt:lpstr>
      <vt:lpstr>Business Knowledge and Skills</vt:lpstr>
      <vt:lpstr>Business Knowledge and Skills</vt:lpstr>
      <vt:lpstr>People Knowledge and Skills</vt:lpstr>
      <vt:lpstr>Communication Skills</vt:lpstr>
      <vt:lpstr>PowerPoint Presentation</vt:lpstr>
      <vt:lpstr>1.5 What is a System?</vt:lpstr>
      <vt:lpstr>PowerPoint Presentation</vt:lpstr>
      <vt:lpstr>The main principles of system theory</vt:lpstr>
      <vt:lpstr>Common characteristics most systems share</vt:lpstr>
      <vt:lpstr>1.6 Information Systems</vt:lpstr>
      <vt:lpstr>PowerPoint Presentation</vt:lpstr>
      <vt:lpstr>Brief Description of Information System Components</vt:lpstr>
      <vt:lpstr>Types of Information Systems</vt:lpstr>
      <vt:lpstr>Types of Information Systems</vt:lpstr>
      <vt:lpstr>PowerPoint Presentation</vt:lpstr>
      <vt:lpstr>1.7 Main Reasons for Starting Information Systems Projects cont…</vt:lpstr>
      <vt:lpstr>Internal Factors</vt:lpstr>
      <vt:lpstr>External Factors</vt:lpstr>
      <vt:lpstr>SUMMARY</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Obeng</dc:creator>
  <cp:lastModifiedBy>Asare Obeng</cp:lastModifiedBy>
  <cp:revision>212</cp:revision>
  <dcterms:created xsi:type="dcterms:W3CDTF">2011-07-25T09:52:51Z</dcterms:created>
  <dcterms:modified xsi:type="dcterms:W3CDTF">2024-01-13T11:22:16Z</dcterms:modified>
</cp:coreProperties>
</file>