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5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8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10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11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heme/themeOverride12.xml" ContentType="application/vnd.openxmlformats-officedocument.themeOverr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heme/themeOverride15.xml" ContentType="application/vnd.openxmlformats-officedocument.themeOverr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heme/themeOverride16.xml" ContentType="application/vnd.openxmlformats-officedocument.themeOverr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928" r:id="rId2"/>
  </p:sldMasterIdLst>
  <p:notesMasterIdLst>
    <p:notesMasterId r:id="rId48"/>
  </p:notesMasterIdLst>
  <p:sldIdLst>
    <p:sldId id="353" r:id="rId3"/>
    <p:sldId id="260" r:id="rId4"/>
    <p:sldId id="310" r:id="rId5"/>
    <p:sldId id="352" r:id="rId6"/>
    <p:sldId id="258" r:id="rId7"/>
    <p:sldId id="324" r:id="rId8"/>
    <p:sldId id="325" r:id="rId9"/>
    <p:sldId id="326" r:id="rId10"/>
    <p:sldId id="261" r:id="rId11"/>
    <p:sldId id="263" r:id="rId12"/>
    <p:sldId id="354" r:id="rId13"/>
    <p:sldId id="355" r:id="rId14"/>
    <p:sldId id="341" r:id="rId15"/>
    <p:sldId id="312" r:id="rId16"/>
    <p:sldId id="351" r:id="rId17"/>
    <p:sldId id="350" r:id="rId18"/>
    <p:sldId id="349" r:id="rId19"/>
    <p:sldId id="313" r:id="rId20"/>
    <p:sldId id="265" r:id="rId21"/>
    <p:sldId id="266" r:id="rId22"/>
    <p:sldId id="290" r:id="rId23"/>
    <p:sldId id="269" r:id="rId24"/>
    <p:sldId id="267" r:id="rId25"/>
    <p:sldId id="268" r:id="rId26"/>
    <p:sldId id="288" r:id="rId27"/>
    <p:sldId id="357" r:id="rId28"/>
    <p:sldId id="337" r:id="rId29"/>
    <p:sldId id="270" r:id="rId30"/>
    <p:sldId id="358" r:id="rId31"/>
    <p:sldId id="272" r:id="rId32"/>
    <p:sldId id="273" r:id="rId33"/>
    <p:sldId id="323" r:id="rId34"/>
    <p:sldId id="271" r:id="rId35"/>
    <p:sldId id="359" r:id="rId36"/>
    <p:sldId id="277" r:id="rId37"/>
    <p:sldId id="331" r:id="rId38"/>
    <p:sldId id="278" r:id="rId39"/>
    <p:sldId id="281" r:id="rId40"/>
    <p:sldId id="336" r:id="rId41"/>
    <p:sldId id="283" r:id="rId42"/>
    <p:sldId id="285" r:id="rId43"/>
    <p:sldId id="360" r:id="rId44"/>
    <p:sldId id="347" r:id="rId45"/>
    <p:sldId id="348" r:id="rId46"/>
    <p:sldId id="27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CBD3D-71CD-09CC-691D-ED8431F844CD}" v="15" dt="2024-01-06T19:10:05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4" Type="http://schemas.openxmlformats.org/officeDocument/2006/relationships/image" Target="../media/image69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svg"/><Relationship Id="rId4" Type="http://schemas.openxmlformats.org/officeDocument/2006/relationships/image" Target="../media/image87.svg"/><Relationship Id="rId9" Type="http://schemas.openxmlformats.org/officeDocument/2006/relationships/image" Target="../media/image92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4" Type="http://schemas.openxmlformats.org/officeDocument/2006/relationships/image" Target="../media/image6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svg"/><Relationship Id="rId4" Type="http://schemas.openxmlformats.org/officeDocument/2006/relationships/image" Target="../media/image87.svg"/><Relationship Id="rId9" Type="http://schemas.openxmlformats.org/officeDocument/2006/relationships/image" Target="../media/image92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5E933-2B8E-4865-B6AA-34E122BAEB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EA3EDD-86EA-49F6-93F0-BB75F2BCEA0D}">
      <dgm:prSet custT="1"/>
      <dgm:spPr/>
      <dgm:t>
        <a:bodyPr/>
        <a:lstStyle/>
        <a:p>
          <a:r>
            <a:rPr lang="en-US" sz="2400"/>
            <a:t>System Development Methods</a:t>
          </a:r>
        </a:p>
      </dgm:t>
    </dgm:pt>
    <dgm:pt modelId="{9AF3B517-7750-49D0-87B2-EED68CE673B2}" type="parTrans" cxnId="{55CF1E93-6E37-44D8-9071-B67D0DD98EBA}">
      <dgm:prSet/>
      <dgm:spPr/>
      <dgm:t>
        <a:bodyPr/>
        <a:lstStyle/>
        <a:p>
          <a:endParaRPr lang="en-US" sz="2400"/>
        </a:p>
      </dgm:t>
    </dgm:pt>
    <dgm:pt modelId="{F06CC910-6ADB-44B4-BF24-78CC05D3D869}" type="sibTrans" cxnId="{55CF1E93-6E37-44D8-9071-B67D0DD98EBA}">
      <dgm:prSet/>
      <dgm:spPr/>
      <dgm:t>
        <a:bodyPr/>
        <a:lstStyle/>
        <a:p>
          <a:endParaRPr lang="en-US" sz="2400"/>
        </a:p>
      </dgm:t>
    </dgm:pt>
    <dgm:pt modelId="{9C4648B6-775C-4B8D-9FDF-8131DF28179F}">
      <dgm:prSet custT="1"/>
      <dgm:spPr/>
      <dgm:t>
        <a:bodyPr/>
        <a:lstStyle/>
        <a:p>
          <a:r>
            <a:rPr lang="en-US" sz="2400" dirty="0"/>
            <a:t>The System Development Life Cycle</a:t>
          </a:r>
        </a:p>
      </dgm:t>
    </dgm:pt>
    <dgm:pt modelId="{29448E92-1351-4749-AD4C-7E7EDFCE57F9}" type="parTrans" cxnId="{8F0349D8-94D1-4B78-A07A-9E281B4494DA}">
      <dgm:prSet/>
      <dgm:spPr/>
      <dgm:t>
        <a:bodyPr/>
        <a:lstStyle/>
        <a:p>
          <a:endParaRPr lang="en-US" sz="2400"/>
        </a:p>
      </dgm:t>
    </dgm:pt>
    <dgm:pt modelId="{8A7BCCF7-4B0C-47ED-B713-A9135F901B18}" type="sibTrans" cxnId="{8F0349D8-94D1-4B78-A07A-9E281B4494DA}">
      <dgm:prSet/>
      <dgm:spPr/>
      <dgm:t>
        <a:bodyPr/>
        <a:lstStyle/>
        <a:p>
          <a:endParaRPr lang="en-US" sz="2400"/>
        </a:p>
      </dgm:t>
    </dgm:pt>
    <dgm:pt modelId="{2012AEA8-46BE-4AAD-BB7B-B79461FB5A62}">
      <dgm:prSet custT="1"/>
      <dgm:spPr/>
      <dgm:t>
        <a:bodyPr/>
        <a:lstStyle/>
        <a:p>
          <a:r>
            <a:rPr lang="en-US" sz="2400"/>
            <a:t>Agile Development</a:t>
          </a:r>
        </a:p>
      </dgm:t>
    </dgm:pt>
    <dgm:pt modelId="{885E7D77-AB83-4BC9-BDFF-E815B16EE154}" type="parTrans" cxnId="{C26566DE-F092-46E5-A45F-D5C35270DFF1}">
      <dgm:prSet/>
      <dgm:spPr/>
      <dgm:t>
        <a:bodyPr/>
        <a:lstStyle/>
        <a:p>
          <a:endParaRPr lang="en-US" sz="2400"/>
        </a:p>
      </dgm:t>
    </dgm:pt>
    <dgm:pt modelId="{3C736D0E-CB0F-4B1D-9EE3-BC3B18569A2F}" type="sibTrans" cxnId="{C26566DE-F092-46E5-A45F-D5C35270DFF1}">
      <dgm:prSet/>
      <dgm:spPr/>
      <dgm:t>
        <a:bodyPr/>
        <a:lstStyle/>
        <a:p>
          <a:endParaRPr lang="en-US" sz="2400"/>
        </a:p>
      </dgm:t>
    </dgm:pt>
    <dgm:pt modelId="{6D087457-8B74-4906-BDCA-61A1FAC9835B}">
      <dgm:prSet custT="1"/>
      <dgm:spPr/>
      <dgm:t>
        <a:bodyPr/>
        <a:lstStyle/>
        <a:p>
          <a:r>
            <a:rPr lang="en-US" sz="2400"/>
            <a:t>Iterative Development</a:t>
          </a:r>
        </a:p>
      </dgm:t>
    </dgm:pt>
    <dgm:pt modelId="{F28D0E57-3AAA-4967-BD13-D33F7F657C9A}" type="parTrans" cxnId="{877A16E7-7BD9-421B-BAA4-8BAF75117C53}">
      <dgm:prSet/>
      <dgm:spPr/>
      <dgm:t>
        <a:bodyPr/>
        <a:lstStyle/>
        <a:p>
          <a:endParaRPr lang="en-US" sz="2400"/>
        </a:p>
      </dgm:t>
    </dgm:pt>
    <dgm:pt modelId="{97BF54CB-F1EE-4DD4-A676-8160003BC8A0}" type="sibTrans" cxnId="{877A16E7-7BD9-421B-BAA4-8BAF75117C53}">
      <dgm:prSet/>
      <dgm:spPr/>
      <dgm:t>
        <a:bodyPr/>
        <a:lstStyle/>
        <a:p>
          <a:endParaRPr lang="en-US" sz="2400"/>
        </a:p>
      </dgm:t>
    </dgm:pt>
    <dgm:pt modelId="{C3F15355-03C4-43C5-AC03-D8496540C60F}" type="pres">
      <dgm:prSet presAssocID="{D7B5E933-2B8E-4865-B6AA-34E122BAEB4B}" presName="linear" presStyleCnt="0">
        <dgm:presLayoutVars>
          <dgm:animLvl val="lvl"/>
          <dgm:resizeHandles val="exact"/>
        </dgm:presLayoutVars>
      </dgm:prSet>
      <dgm:spPr/>
    </dgm:pt>
    <dgm:pt modelId="{ACF05411-D5AE-45E8-B910-992F5AF1FB66}" type="pres">
      <dgm:prSet presAssocID="{DEEA3EDD-86EA-49F6-93F0-BB75F2BCEA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12722A-FAD4-493F-8905-F6256B028AF9}" type="pres">
      <dgm:prSet presAssocID="{F06CC910-6ADB-44B4-BF24-78CC05D3D869}" presName="spacer" presStyleCnt="0"/>
      <dgm:spPr/>
    </dgm:pt>
    <dgm:pt modelId="{A67E96F3-C9F0-46F0-AE8A-F6018C27029D}" type="pres">
      <dgm:prSet presAssocID="{9C4648B6-775C-4B8D-9FDF-8131DF2817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1FEA27-E8A7-4875-90FC-DFC0854A468E}" type="pres">
      <dgm:prSet presAssocID="{8A7BCCF7-4B0C-47ED-B713-A9135F901B18}" presName="spacer" presStyleCnt="0"/>
      <dgm:spPr/>
    </dgm:pt>
    <dgm:pt modelId="{83EBBC64-7352-4D86-B404-7B44E6C9F85A}" type="pres">
      <dgm:prSet presAssocID="{2012AEA8-46BE-4AAD-BB7B-B79461FB5A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AEC2F9-DB0F-446C-A208-15DFF5C4DEE7}" type="pres">
      <dgm:prSet presAssocID="{3C736D0E-CB0F-4B1D-9EE3-BC3B18569A2F}" presName="spacer" presStyleCnt="0"/>
      <dgm:spPr/>
    </dgm:pt>
    <dgm:pt modelId="{BBE03998-95C0-492F-B34C-A11CE6D88072}" type="pres">
      <dgm:prSet presAssocID="{6D087457-8B74-4906-BDCA-61A1FAC983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58E917-351E-4947-AF7C-DFE7E4CDB7BE}" type="presOf" srcId="{9C4648B6-775C-4B8D-9FDF-8131DF28179F}" destId="{A67E96F3-C9F0-46F0-AE8A-F6018C27029D}" srcOrd="0" destOrd="0" presId="urn:microsoft.com/office/officeart/2005/8/layout/vList2"/>
    <dgm:cxn modelId="{01D8BA3F-C635-45C4-8EE6-D5C00F64C70D}" type="presOf" srcId="{D7B5E933-2B8E-4865-B6AA-34E122BAEB4B}" destId="{C3F15355-03C4-43C5-AC03-D8496540C60F}" srcOrd="0" destOrd="0" presId="urn:microsoft.com/office/officeart/2005/8/layout/vList2"/>
    <dgm:cxn modelId="{55CF1E93-6E37-44D8-9071-B67D0DD98EBA}" srcId="{D7B5E933-2B8E-4865-B6AA-34E122BAEB4B}" destId="{DEEA3EDD-86EA-49F6-93F0-BB75F2BCEA0D}" srcOrd="0" destOrd="0" parTransId="{9AF3B517-7750-49D0-87B2-EED68CE673B2}" sibTransId="{F06CC910-6ADB-44B4-BF24-78CC05D3D869}"/>
    <dgm:cxn modelId="{799A84CF-D057-4BFD-8E9F-2444EC0202EE}" type="presOf" srcId="{2012AEA8-46BE-4AAD-BB7B-B79461FB5A62}" destId="{83EBBC64-7352-4D86-B404-7B44E6C9F85A}" srcOrd="0" destOrd="0" presId="urn:microsoft.com/office/officeart/2005/8/layout/vList2"/>
    <dgm:cxn modelId="{8F0349D8-94D1-4B78-A07A-9E281B4494DA}" srcId="{D7B5E933-2B8E-4865-B6AA-34E122BAEB4B}" destId="{9C4648B6-775C-4B8D-9FDF-8131DF28179F}" srcOrd="1" destOrd="0" parTransId="{29448E92-1351-4749-AD4C-7E7EDFCE57F9}" sibTransId="{8A7BCCF7-4B0C-47ED-B713-A9135F901B18}"/>
    <dgm:cxn modelId="{9C1D16DA-00AE-4C33-A7C0-ED1A0F925873}" type="presOf" srcId="{DEEA3EDD-86EA-49F6-93F0-BB75F2BCEA0D}" destId="{ACF05411-D5AE-45E8-B910-992F5AF1FB66}" srcOrd="0" destOrd="0" presId="urn:microsoft.com/office/officeart/2005/8/layout/vList2"/>
    <dgm:cxn modelId="{C26566DE-F092-46E5-A45F-D5C35270DFF1}" srcId="{D7B5E933-2B8E-4865-B6AA-34E122BAEB4B}" destId="{2012AEA8-46BE-4AAD-BB7B-B79461FB5A62}" srcOrd="2" destOrd="0" parTransId="{885E7D77-AB83-4BC9-BDFF-E815B16EE154}" sibTransId="{3C736D0E-CB0F-4B1D-9EE3-BC3B18569A2F}"/>
    <dgm:cxn modelId="{877A16E7-7BD9-421B-BAA4-8BAF75117C53}" srcId="{D7B5E933-2B8E-4865-B6AA-34E122BAEB4B}" destId="{6D087457-8B74-4906-BDCA-61A1FAC9835B}" srcOrd="3" destOrd="0" parTransId="{F28D0E57-3AAA-4967-BD13-D33F7F657C9A}" sibTransId="{97BF54CB-F1EE-4DD4-A676-8160003BC8A0}"/>
    <dgm:cxn modelId="{9A1063FB-6E65-4583-B5D8-A3E539914E26}" type="presOf" srcId="{6D087457-8B74-4906-BDCA-61A1FAC9835B}" destId="{BBE03998-95C0-492F-B34C-A11CE6D88072}" srcOrd="0" destOrd="0" presId="urn:microsoft.com/office/officeart/2005/8/layout/vList2"/>
    <dgm:cxn modelId="{D934C1C9-A5E8-455A-98B1-594CF0CC0777}" type="presParOf" srcId="{C3F15355-03C4-43C5-AC03-D8496540C60F}" destId="{ACF05411-D5AE-45E8-B910-992F5AF1FB66}" srcOrd="0" destOrd="0" presId="urn:microsoft.com/office/officeart/2005/8/layout/vList2"/>
    <dgm:cxn modelId="{CB86CE19-9D6D-4CC0-983D-C6D7AD4FE5CF}" type="presParOf" srcId="{C3F15355-03C4-43C5-AC03-D8496540C60F}" destId="{8612722A-FAD4-493F-8905-F6256B028AF9}" srcOrd="1" destOrd="0" presId="urn:microsoft.com/office/officeart/2005/8/layout/vList2"/>
    <dgm:cxn modelId="{BCE43619-0188-4796-987F-DB1C78ED967A}" type="presParOf" srcId="{C3F15355-03C4-43C5-AC03-D8496540C60F}" destId="{A67E96F3-C9F0-46F0-AE8A-F6018C27029D}" srcOrd="2" destOrd="0" presId="urn:microsoft.com/office/officeart/2005/8/layout/vList2"/>
    <dgm:cxn modelId="{9ACF7489-5941-468F-8899-1A61F3206D73}" type="presParOf" srcId="{C3F15355-03C4-43C5-AC03-D8496540C60F}" destId="{9D1FEA27-E8A7-4875-90FC-DFC0854A468E}" srcOrd="3" destOrd="0" presId="urn:microsoft.com/office/officeart/2005/8/layout/vList2"/>
    <dgm:cxn modelId="{ED8A0C0F-43F6-40F1-9FE8-275E78CB7991}" type="presParOf" srcId="{C3F15355-03C4-43C5-AC03-D8496540C60F}" destId="{83EBBC64-7352-4D86-B404-7B44E6C9F85A}" srcOrd="4" destOrd="0" presId="urn:microsoft.com/office/officeart/2005/8/layout/vList2"/>
    <dgm:cxn modelId="{1F348E31-76BF-4FFE-ADB7-D69517732592}" type="presParOf" srcId="{C3F15355-03C4-43C5-AC03-D8496540C60F}" destId="{93AEC2F9-DB0F-446C-A208-15DFF5C4DEE7}" srcOrd="5" destOrd="0" presId="urn:microsoft.com/office/officeart/2005/8/layout/vList2"/>
    <dgm:cxn modelId="{626CAA40-4CDD-449D-BB18-F104C814B63E}" type="presParOf" srcId="{C3F15355-03C4-43C5-AC03-D8496540C60F}" destId="{BBE03998-95C0-492F-B34C-A11CE6D880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94213C-C344-4D2B-8DBD-71C441B796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D4E11F-AC69-4F82-A509-C9A203F67E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 system development, a technique is a collection of guidelines that helps an analyst complete an activity or task</a:t>
          </a:r>
        </a:p>
      </dgm:t>
    </dgm:pt>
    <dgm:pt modelId="{27F3B7A7-3806-49DC-BC2C-DF118AF84547}" type="parTrans" cxnId="{0DA1D670-50D8-4224-B2B4-26893B2D9342}">
      <dgm:prSet/>
      <dgm:spPr/>
      <dgm:t>
        <a:bodyPr/>
        <a:lstStyle/>
        <a:p>
          <a:endParaRPr lang="en-US" sz="3200"/>
        </a:p>
      </dgm:t>
    </dgm:pt>
    <dgm:pt modelId="{774636E9-9194-497E-BCB7-06EC1E8ED84C}" type="sibTrans" cxnId="{0DA1D670-50D8-4224-B2B4-26893B2D9342}">
      <dgm:prSet/>
      <dgm:spPr/>
      <dgm:t>
        <a:bodyPr/>
        <a:lstStyle/>
        <a:p>
          <a:endParaRPr lang="en-US" sz="3200"/>
        </a:p>
      </dgm:t>
    </dgm:pt>
    <dgm:pt modelId="{C5DB13FE-2D73-4A89-88F4-16849F6333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It often includes step-by-step instructions for creating a model, or it might include more general advice on collecting information from system users</a:t>
          </a:r>
        </a:p>
      </dgm:t>
    </dgm:pt>
    <dgm:pt modelId="{DE27768A-B26B-4513-9151-491384FD02B9}" type="parTrans" cxnId="{DE41A908-2874-4325-BA4B-8A376BDA6785}">
      <dgm:prSet/>
      <dgm:spPr/>
      <dgm:t>
        <a:bodyPr/>
        <a:lstStyle/>
        <a:p>
          <a:endParaRPr lang="en-US" sz="3200"/>
        </a:p>
      </dgm:t>
    </dgm:pt>
    <dgm:pt modelId="{8E8AAA0C-AB3D-4699-A15B-9E9C9E9329CE}" type="sibTrans" cxnId="{DE41A908-2874-4325-BA4B-8A376BDA6785}">
      <dgm:prSet/>
      <dgm:spPr/>
      <dgm:t>
        <a:bodyPr/>
        <a:lstStyle/>
        <a:p>
          <a:endParaRPr lang="en-US" sz="3200"/>
        </a:p>
      </dgm:t>
    </dgm:pt>
    <dgm:pt modelId="{C99085D0-3CAE-47BE-85A8-86A6F2B810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Examples include data-modelling techniques, software-testing techniques, user-interviewing techniques, and relational database design techniques</a:t>
          </a:r>
        </a:p>
      </dgm:t>
    </dgm:pt>
    <dgm:pt modelId="{421062AB-F129-4BFD-B24D-BDB3B978A568}" type="parTrans" cxnId="{6D88090F-9496-4A00-9D13-A7E510D544F5}">
      <dgm:prSet/>
      <dgm:spPr/>
      <dgm:t>
        <a:bodyPr/>
        <a:lstStyle/>
        <a:p>
          <a:endParaRPr lang="en-US" sz="3200"/>
        </a:p>
      </dgm:t>
    </dgm:pt>
    <dgm:pt modelId="{E80A9CE8-21B8-45E8-BA7D-8FBC12687EFC}" type="sibTrans" cxnId="{6D88090F-9496-4A00-9D13-A7E510D544F5}">
      <dgm:prSet/>
      <dgm:spPr/>
      <dgm:t>
        <a:bodyPr/>
        <a:lstStyle/>
        <a:p>
          <a:endParaRPr lang="en-US" sz="3200"/>
        </a:p>
      </dgm:t>
    </dgm:pt>
    <dgm:pt modelId="{A2A73469-B5DD-408F-B4BA-D7BB19801D11}" type="pres">
      <dgm:prSet presAssocID="{5F94213C-C344-4D2B-8DBD-71C441B796C4}" presName="root" presStyleCnt="0">
        <dgm:presLayoutVars>
          <dgm:dir/>
          <dgm:resizeHandles val="exact"/>
        </dgm:presLayoutVars>
      </dgm:prSet>
      <dgm:spPr/>
    </dgm:pt>
    <dgm:pt modelId="{4D280F81-6725-482E-AB1C-BD971EEA87BD}" type="pres">
      <dgm:prSet presAssocID="{46D4E11F-AC69-4F82-A509-C9A203F67E3F}" presName="compNode" presStyleCnt="0"/>
      <dgm:spPr/>
    </dgm:pt>
    <dgm:pt modelId="{4CE99405-F44E-4F4A-98E3-24AA87DE2835}" type="pres">
      <dgm:prSet presAssocID="{46D4E11F-AC69-4F82-A509-C9A203F67E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5876B45-41BA-42B9-83E8-089E5BD15861}" type="pres">
      <dgm:prSet presAssocID="{46D4E11F-AC69-4F82-A509-C9A203F67E3F}" presName="spaceRect" presStyleCnt="0"/>
      <dgm:spPr/>
    </dgm:pt>
    <dgm:pt modelId="{973A84A8-4795-46D2-BEB0-FEF37FAC1702}" type="pres">
      <dgm:prSet presAssocID="{46D4E11F-AC69-4F82-A509-C9A203F67E3F}" presName="textRect" presStyleLbl="revTx" presStyleIdx="0" presStyleCnt="3" custScaleX="186192">
        <dgm:presLayoutVars>
          <dgm:chMax val="1"/>
          <dgm:chPref val="1"/>
        </dgm:presLayoutVars>
      </dgm:prSet>
      <dgm:spPr/>
    </dgm:pt>
    <dgm:pt modelId="{BC98D095-71AA-4526-86AF-738059103287}" type="pres">
      <dgm:prSet presAssocID="{774636E9-9194-497E-BCB7-06EC1E8ED84C}" presName="sibTrans" presStyleCnt="0"/>
      <dgm:spPr/>
    </dgm:pt>
    <dgm:pt modelId="{D64AC496-A6D0-4718-B756-F18F68CB0143}" type="pres">
      <dgm:prSet presAssocID="{C5DB13FE-2D73-4A89-88F4-16849F633388}" presName="compNode" presStyleCnt="0"/>
      <dgm:spPr/>
    </dgm:pt>
    <dgm:pt modelId="{29EBBBC5-0C56-4EF0-A838-6FB7BBA4D80B}" type="pres">
      <dgm:prSet presAssocID="{C5DB13FE-2D73-4A89-88F4-16849F6333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53234FE-358C-4798-B85D-D1A5B678E195}" type="pres">
      <dgm:prSet presAssocID="{C5DB13FE-2D73-4A89-88F4-16849F633388}" presName="spaceRect" presStyleCnt="0"/>
      <dgm:spPr/>
    </dgm:pt>
    <dgm:pt modelId="{A371E479-A72F-480C-838E-FCCC80EE292D}" type="pres">
      <dgm:prSet presAssocID="{C5DB13FE-2D73-4A89-88F4-16849F633388}" presName="textRect" presStyleLbl="revTx" presStyleIdx="1" presStyleCnt="3" custScaleX="201106">
        <dgm:presLayoutVars>
          <dgm:chMax val="1"/>
          <dgm:chPref val="1"/>
        </dgm:presLayoutVars>
      </dgm:prSet>
      <dgm:spPr/>
    </dgm:pt>
    <dgm:pt modelId="{E9E4F209-0A4C-46F9-9788-47A90934E628}" type="pres">
      <dgm:prSet presAssocID="{8E8AAA0C-AB3D-4699-A15B-9E9C9E9329CE}" presName="sibTrans" presStyleCnt="0"/>
      <dgm:spPr/>
    </dgm:pt>
    <dgm:pt modelId="{3A945C00-0C8A-4AB2-BECA-39D311A18055}" type="pres">
      <dgm:prSet presAssocID="{C99085D0-3CAE-47BE-85A8-86A6F2B810E0}" presName="compNode" presStyleCnt="0"/>
      <dgm:spPr/>
    </dgm:pt>
    <dgm:pt modelId="{CC4A26BA-62AD-404E-BE8E-0FD3FCD2693C}" type="pres">
      <dgm:prSet presAssocID="{C99085D0-3CAE-47BE-85A8-86A6F2B810E0}" presName="iconRect" presStyleLbl="node1" presStyleIdx="2" presStyleCnt="3" custLinFactNeighborX="-26798" custLinFactNeighborY="-711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4EDBB6-4BEF-48AB-AAD4-9488A739DF71}" type="pres">
      <dgm:prSet presAssocID="{C99085D0-3CAE-47BE-85A8-86A6F2B810E0}" presName="spaceRect" presStyleCnt="0"/>
      <dgm:spPr/>
    </dgm:pt>
    <dgm:pt modelId="{2F9D93BF-7CAA-486B-8EBA-06471B5D7785}" type="pres">
      <dgm:prSet presAssocID="{C99085D0-3CAE-47BE-85A8-86A6F2B810E0}" presName="textRect" presStyleLbl="revTx" presStyleIdx="2" presStyleCnt="3" custScaleX="235162" custLinFactNeighborX="46823" custLinFactNeighborY="-4907">
        <dgm:presLayoutVars>
          <dgm:chMax val="1"/>
          <dgm:chPref val="1"/>
        </dgm:presLayoutVars>
      </dgm:prSet>
      <dgm:spPr/>
    </dgm:pt>
  </dgm:ptLst>
  <dgm:cxnLst>
    <dgm:cxn modelId="{68991001-7654-4859-9C62-4902EFFE7ADB}" type="presOf" srcId="{46D4E11F-AC69-4F82-A509-C9A203F67E3F}" destId="{973A84A8-4795-46D2-BEB0-FEF37FAC1702}" srcOrd="0" destOrd="0" presId="urn:microsoft.com/office/officeart/2018/2/layout/IconLabelList"/>
    <dgm:cxn modelId="{DE41A908-2874-4325-BA4B-8A376BDA6785}" srcId="{5F94213C-C344-4D2B-8DBD-71C441B796C4}" destId="{C5DB13FE-2D73-4A89-88F4-16849F633388}" srcOrd="1" destOrd="0" parTransId="{DE27768A-B26B-4513-9151-491384FD02B9}" sibTransId="{8E8AAA0C-AB3D-4699-A15B-9E9C9E9329CE}"/>
    <dgm:cxn modelId="{6D88090F-9496-4A00-9D13-A7E510D544F5}" srcId="{5F94213C-C344-4D2B-8DBD-71C441B796C4}" destId="{C99085D0-3CAE-47BE-85A8-86A6F2B810E0}" srcOrd="2" destOrd="0" parTransId="{421062AB-F129-4BFD-B24D-BDB3B978A568}" sibTransId="{E80A9CE8-21B8-45E8-BA7D-8FBC12687EFC}"/>
    <dgm:cxn modelId="{69E56412-74B9-438A-807E-33B73B6C59FA}" type="presOf" srcId="{5F94213C-C344-4D2B-8DBD-71C441B796C4}" destId="{A2A73469-B5DD-408F-B4BA-D7BB19801D11}" srcOrd="0" destOrd="0" presId="urn:microsoft.com/office/officeart/2018/2/layout/IconLabelList"/>
    <dgm:cxn modelId="{0DA1D670-50D8-4224-B2B4-26893B2D9342}" srcId="{5F94213C-C344-4D2B-8DBD-71C441B796C4}" destId="{46D4E11F-AC69-4F82-A509-C9A203F67E3F}" srcOrd="0" destOrd="0" parTransId="{27F3B7A7-3806-49DC-BC2C-DF118AF84547}" sibTransId="{774636E9-9194-497E-BCB7-06EC1E8ED84C}"/>
    <dgm:cxn modelId="{FD7E76C9-5A12-4FBF-B7D7-DC6B5CE4B3A7}" type="presOf" srcId="{C99085D0-3CAE-47BE-85A8-86A6F2B810E0}" destId="{2F9D93BF-7CAA-486B-8EBA-06471B5D7785}" srcOrd="0" destOrd="0" presId="urn:microsoft.com/office/officeart/2018/2/layout/IconLabelList"/>
    <dgm:cxn modelId="{D126D2EB-3EAF-4BEB-BC9F-D5C74F114C5B}" type="presOf" srcId="{C5DB13FE-2D73-4A89-88F4-16849F633388}" destId="{A371E479-A72F-480C-838E-FCCC80EE292D}" srcOrd="0" destOrd="0" presId="urn:microsoft.com/office/officeart/2018/2/layout/IconLabelList"/>
    <dgm:cxn modelId="{42AFCA6D-755B-4FC4-9387-61E080F5EEBB}" type="presParOf" srcId="{A2A73469-B5DD-408F-B4BA-D7BB19801D11}" destId="{4D280F81-6725-482E-AB1C-BD971EEA87BD}" srcOrd="0" destOrd="0" presId="urn:microsoft.com/office/officeart/2018/2/layout/IconLabelList"/>
    <dgm:cxn modelId="{433033A8-82F8-46F1-84A5-09D86F0E13C6}" type="presParOf" srcId="{4D280F81-6725-482E-AB1C-BD971EEA87BD}" destId="{4CE99405-F44E-4F4A-98E3-24AA87DE2835}" srcOrd="0" destOrd="0" presId="urn:microsoft.com/office/officeart/2018/2/layout/IconLabelList"/>
    <dgm:cxn modelId="{4860A71F-67B2-416F-9C59-537A6B037E01}" type="presParOf" srcId="{4D280F81-6725-482E-AB1C-BD971EEA87BD}" destId="{E5876B45-41BA-42B9-83E8-089E5BD15861}" srcOrd="1" destOrd="0" presId="urn:microsoft.com/office/officeart/2018/2/layout/IconLabelList"/>
    <dgm:cxn modelId="{0FC3422F-8269-47B3-AD53-05AFF132B6AC}" type="presParOf" srcId="{4D280F81-6725-482E-AB1C-BD971EEA87BD}" destId="{973A84A8-4795-46D2-BEB0-FEF37FAC1702}" srcOrd="2" destOrd="0" presId="urn:microsoft.com/office/officeart/2018/2/layout/IconLabelList"/>
    <dgm:cxn modelId="{8934B875-541B-48B6-8089-CC20303966A8}" type="presParOf" srcId="{A2A73469-B5DD-408F-B4BA-D7BB19801D11}" destId="{BC98D095-71AA-4526-86AF-738059103287}" srcOrd="1" destOrd="0" presId="urn:microsoft.com/office/officeart/2018/2/layout/IconLabelList"/>
    <dgm:cxn modelId="{6B1881A6-C3AE-4497-A756-78C90B9D3BA0}" type="presParOf" srcId="{A2A73469-B5DD-408F-B4BA-D7BB19801D11}" destId="{D64AC496-A6D0-4718-B756-F18F68CB0143}" srcOrd="2" destOrd="0" presId="urn:microsoft.com/office/officeart/2018/2/layout/IconLabelList"/>
    <dgm:cxn modelId="{86AD18B2-1341-4984-BDDE-94873906014B}" type="presParOf" srcId="{D64AC496-A6D0-4718-B756-F18F68CB0143}" destId="{29EBBBC5-0C56-4EF0-A838-6FB7BBA4D80B}" srcOrd="0" destOrd="0" presId="urn:microsoft.com/office/officeart/2018/2/layout/IconLabelList"/>
    <dgm:cxn modelId="{990A7EB8-FC72-4E0B-9288-8EA9AD7AFD4A}" type="presParOf" srcId="{D64AC496-A6D0-4718-B756-F18F68CB0143}" destId="{253234FE-358C-4798-B85D-D1A5B678E195}" srcOrd="1" destOrd="0" presId="urn:microsoft.com/office/officeart/2018/2/layout/IconLabelList"/>
    <dgm:cxn modelId="{A427DF67-25A3-4267-B59E-27C12F7975BF}" type="presParOf" srcId="{D64AC496-A6D0-4718-B756-F18F68CB0143}" destId="{A371E479-A72F-480C-838E-FCCC80EE292D}" srcOrd="2" destOrd="0" presId="urn:microsoft.com/office/officeart/2018/2/layout/IconLabelList"/>
    <dgm:cxn modelId="{6092CF3D-DFF3-4C7A-AFEB-DABE00CD36E0}" type="presParOf" srcId="{A2A73469-B5DD-408F-B4BA-D7BB19801D11}" destId="{E9E4F209-0A4C-46F9-9788-47A90934E628}" srcOrd="3" destOrd="0" presId="urn:microsoft.com/office/officeart/2018/2/layout/IconLabelList"/>
    <dgm:cxn modelId="{FECDE8FC-34E2-4F40-856E-12324C6BDC20}" type="presParOf" srcId="{A2A73469-B5DD-408F-B4BA-D7BB19801D11}" destId="{3A945C00-0C8A-4AB2-BECA-39D311A18055}" srcOrd="4" destOrd="0" presId="urn:microsoft.com/office/officeart/2018/2/layout/IconLabelList"/>
    <dgm:cxn modelId="{37B20130-B4A8-445A-84D4-AF27119E6E90}" type="presParOf" srcId="{3A945C00-0C8A-4AB2-BECA-39D311A18055}" destId="{CC4A26BA-62AD-404E-BE8E-0FD3FCD2693C}" srcOrd="0" destOrd="0" presId="urn:microsoft.com/office/officeart/2018/2/layout/IconLabelList"/>
    <dgm:cxn modelId="{810391C4-E170-47C1-B5D8-64455C70B0D6}" type="presParOf" srcId="{3A945C00-0C8A-4AB2-BECA-39D311A18055}" destId="{794EDBB6-4BEF-48AB-AAD4-9488A739DF71}" srcOrd="1" destOrd="0" presId="urn:microsoft.com/office/officeart/2018/2/layout/IconLabelList"/>
    <dgm:cxn modelId="{BBC760D2-2C75-4DBC-AB8F-4C8EB4A42D7D}" type="presParOf" srcId="{3A945C00-0C8A-4AB2-BECA-39D311A18055}" destId="{2F9D93BF-7CAA-486B-8EBA-06471B5D77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6EC276-A649-49B3-AA90-613E5893D48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2D6DC3-F46A-43B3-87E0-A6AC0089AE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solidFill>
                <a:schemeClr val="bg1"/>
              </a:solidFill>
            </a:rPr>
            <a:t>Object-oriented analysis describes an information system by identifying things called objects</a:t>
          </a:r>
        </a:p>
      </dgm:t>
    </dgm:pt>
    <dgm:pt modelId="{9EF8F0F0-114D-488B-925A-379E403CB560}" type="parTrans" cxnId="{34F0D437-5A8F-43BB-9794-BFDAA3FC1ED5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54B65185-3D16-4FFC-987B-2AEC77494A5A}" type="sibTrans" cxnId="{34F0D437-5A8F-43BB-9794-BFDAA3FC1ED5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bg1"/>
            </a:solidFill>
          </a:endParaRPr>
        </a:p>
      </dgm:t>
    </dgm:pt>
    <dgm:pt modelId="{F602DDA4-13EA-4B9B-9EA0-A0E987FDF4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Whereas structured analysis treats processes and data as separate components, object-oriented analysis combines data and the processes that act on the data into things called objects</a:t>
          </a:r>
        </a:p>
      </dgm:t>
    </dgm:pt>
    <dgm:pt modelId="{F1D7338A-A8AC-4C2F-B197-B137C2F207AA}" type="parTrans" cxnId="{EF445B3A-14C2-4CD5-9E7E-B512BB5F2550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532879B6-947F-4B7C-AEF5-6245CE2DFBE4}" type="sibTrans" cxnId="{EF445B3A-14C2-4CD5-9E7E-B512BB5F2550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bg1"/>
            </a:solidFill>
          </a:endParaRPr>
        </a:p>
      </dgm:t>
    </dgm:pt>
    <dgm:pt modelId="{DB23F70D-D4A3-4A89-B73A-0FCF660EA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solidFill>
                <a:schemeClr val="bg1"/>
              </a:solidFill>
            </a:rPr>
            <a:t>Object-oriented analysis is a popular approach that sees a system from the viewpoint of the objects themselves as they function and interact</a:t>
          </a:r>
        </a:p>
      </dgm:t>
    </dgm:pt>
    <dgm:pt modelId="{3005D49C-F32D-4C70-8CB6-F80BCCA03154}" type="parTrans" cxnId="{73F85277-0EF5-4A43-B1D9-033753DC3EC6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547285A5-B23D-474F-99C4-13B7A7899080}" type="sibTrans" cxnId="{73F85277-0EF5-4A43-B1D9-033753DC3EC6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bg1"/>
            </a:solidFill>
          </a:endParaRPr>
        </a:p>
      </dgm:t>
    </dgm:pt>
    <dgm:pt modelId="{E04DEFB4-241E-4007-BE8F-879AACD1C4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product of O-O analysis is an object model, which represents the information system in terms of objects and O-O concepts</a:t>
          </a:r>
        </a:p>
      </dgm:t>
    </dgm:pt>
    <dgm:pt modelId="{E9D87584-4F6B-43DA-B948-FAA3CF906C31}" type="parTrans" cxnId="{20384718-3D34-4564-ADEE-4944ED533676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3257B9B-3A08-45FA-AADC-FC9F112ACB4B}" type="sibTrans" cxnId="{20384718-3D34-4564-ADEE-4944ED533676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bg1"/>
            </a:solidFill>
          </a:endParaRPr>
        </a:p>
      </dgm:t>
    </dgm:pt>
    <dgm:pt modelId="{BFB1138A-FA86-4399-B156-F3B909C1C6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In O-O design, built-in processes called methods can change an object's properties</a:t>
          </a:r>
        </a:p>
      </dgm:t>
    </dgm:pt>
    <dgm:pt modelId="{AF80A031-FC5D-4EC9-AAAF-0B62A7633AB4}" type="parTrans" cxnId="{39934DFB-8C66-44DE-9AE9-440731E52C2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A34D264B-4B2E-40AE-B6DC-23DDF36B9BB3}" type="sibTrans" cxnId="{39934DFB-8C66-44DE-9AE9-440731E52C2F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bg1"/>
            </a:solidFill>
          </a:endParaRPr>
        </a:p>
      </dgm:t>
    </dgm:pt>
    <dgm:pt modelId="{A988345D-CDBE-45B6-9A57-54E6C796C9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O-O analysis uses object models to represent data and </a:t>
          </a:r>
          <a:r>
            <a:rPr lang="en-US" sz="1400" dirty="0" err="1">
              <a:solidFill>
                <a:schemeClr val="bg1"/>
              </a:solidFill>
            </a:rPr>
            <a:t>behaviour</a:t>
          </a:r>
          <a:r>
            <a:rPr lang="en-US" sz="1400" dirty="0">
              <a:solidFill>
                <a:schemeClr val="bg1"/>
              </a:solidFill>
            </a:rPr>
            <a:t>, and to show how objects affect other objects</a:t>
          </a:r>
        </a:p>
      </dgm:t>
    </dgm:pt>
    <dgm:pt modelId="{B986FF74-4531-4C77-ACD6-4099B57FB91A}" type="parTrans" cxnId="{D5582512-413C-4CD2-9AF2-35A981498608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7E800583-D519-40E3-B03E-9E25A7A0AA09}" type="sibTrans" cxnId="{D5582512-413C-4CD2-9AF2-35A981498608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bg1"/>
            </a:solidFill>
          </a:endParaRPr>
        </a:p>
      </dgm:t>
    </dgm:pt>
    <dgm:pt modelId="{0AB826E6-4484-4B3C-830C-964D119F92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Object-oriented methods usually follow a series of planning, analysis and design phases that are similar to the SDLC, although there is less agreement on the number of phases and their names</a:t>
          </a:r>
        </a:p>
      </dgm:t>
    </dgm:pt>
    <dgm:pt modelId="{F3CF94BD-D3DA-4306-A3B2-5247CA553038}" type="parTrans" cxnId="{F8D84DE6-8BE2-43B6-BD39-D34E55BE12B2}">
      <dgm:prSet/>
      <dgm:spPr/>
      <dgm:t>
        <a:bodyPr/>
        <a:lstStyle/>
        <a:p>
          <a:endParaRPr lang="en-GB" sz="2400">
            <a:solidFill>
              <a:schemeClr val="bg1"/>
            </a:solidFill>
          </a:endParaRPr>
        </a:p>
      </dgm:t>
    </dgm:pt>
    <dgm:pt modelId="{866A0025-904F-481E-B3B1-9977D8581FAD}" type="sibTrans" cxnId="{F8D84DE6-8BE2-43B6-BD39-D34E55BE12B2}">
      <dgm:prSet/>
      <dgm:spPr/>
      <dgm:t>
        <a:bodyPr/>
        <a:lstStyle/>
        <a:p>
          <a:endParaRPr lang="en-GB" sz="2400">
            <a:solidFill>
              <a:schemeClr val="bg1"/>
            </a:solidFill>
          </a:endParaRPr>
        </a:p>
      </dgm:t>
    </dgm:pt>
    <dgm:pt modelId="{6A819F20-9FDB-48D5-A666-A04C4F45A57E}" type="pres">
      <dgm:prSet presAssocID="{7D6EC276-A649-49B3-AA90-613E5893D485}" presName="root" presStyleCnt="0">
        <dgm:presLayoutVars>
          <dgm:dir/>
          <dgm:resizeHandles val="exact"/>
        </dgm:presLayoutVars>
      </dgm:prSet>
      <dgm:spPr/>
    </dgm:pt>
    <dgm:pt modelId="{F402F775-1D7C-4DEE-95C1-9CF3820F1541}" type="pres">
      <dgm:prSet presAssocID="{7D6EC276-A649-49B3-AA90-613E5893D485}" presName="container" presStyleCnt="0">
        <dgm:presLayoutVars>
          <dgm:dir/>
          <dgm:resizeHandles val="exact"/>
        </dgm:presLayoutVars>
      </dgm:prSet>
      <dgm:spPr/>
    </dgm:pt>
    <dgm:pt modelId="{C20DDB8C-1637-45BA-9AE3-B6943F136CDC}" type="pres">
      <dgm:prSet presAssocID="{DA2D6DC3-F46A-43B3-87E0-A6AC0089AE4E}" presName="compNode" presStyleCnt="0"/>
      <dgm:spPr/>
    </dgm:pt>
    <dgm:pt modelId="{B108B992-BA87-4E44-813E-68C28985F95A}" type="pres">
      <dgm:prSet presAssocID="{DA2D6DC3-F46A-43B3-87E0-A6AC0089AE4E}" presName="iconBgRect" presStyleLbl="bgShp" presStyleIdx="0" presStyleCnt="7"/>
      <dgm:spPr/>
    </dgm:pt>
    <dgm:pt modelId="{975BB974-78A1-4F85-94ED-1F0240404AF4}" type="pres">
      <dgm:prSet presAssocID="{DA2D6DC3-F46A-43B3-87E0-A6AC0089AE4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773810-93C6-4DA0-B635-80D487D3CF2A}" type="pres">
      <dgm:prSet presAssocID="{DA2D6DC3-F46A-43B3-87E0-A6AC0089AE4E}" presName="spaceRect" presStyleCnt="0"/>
      <dgm:spPr/>
    </dgm:pt>
    <dgm:pt modelId="{69326D4B-790D-4F79-AAA6-71B1ABE9EDFA}" type="pres">
      <dgm:prSet presAssocID="{DA2D6DC3-F46A-43B3-87E0-A6AC0089AE4E}" presName="textRect" presStyleLbl="revTx" presStyleIdx="0" presStyleCnt="7">
        <dgm:presLayoutVars>
          <dgm:chMax val="1"/>
          <dgm:chPref val="1"/>
        </dgm:presLayoutVars>
      </dgm:prSet>
      <dgm:spPr/>
    </dgm:pt>
    <dgm:pt modelId="{066D5463-6463-4037-9B68-E04374AEC861}" type="pres">
      <dgm:prSet presAssocID="{54B65185-3D16-4FFC-987B-2AEC77494A5A}" presName="sibTrans" presStyleLbl="sibTrans2D1" presStyleIdx="0" presStyleCnt="0"/>
      <dgm:spPr/>
    </dgm:pt>
    <dgm:pt modelId="{C1C328EB-CEC2-4ACC-84D0-69DEC1A17A5F}" type="pres">
      <dgm:prSet presAssocID="{F602DDA4-13EA-4B9B-9EA0-A0E987FDF469}" presName="compNode" presStyleCnt="0"/>
      <dgm:spPr/>
    </dgm:pt>
    <dgm:pt modelId="{07B86FA5-B336-4AA5-BACE-EF9844E7C8BB}" type="pres">
      <dgm:prSet presAssocID="{F602DDA4-13EA-4B9B-9EA0-A0E987FDF469}" presName="iconBgRect" presStyleLbl="bgShp" presStyleIdx="1" presStyleCnt="7"/>
      <dgm:spPr/>
    </dgm:pt>
    <dgm:pt modelId="{0D56AF32-EEE6-47DF-AE51-530100D1FC6E}" type="pres">
      <dgm:prSet presAssocID="{F602DDA4-13EA-4B9B-9EA0-A0E987FDF46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6EEB5E-2F6B-4821-B514-5AE1E34F6426}" type="pres">
      <dgm:prSet presAssocID="{F602DDA4-13EA-4B9B-9EA0-A0E987FDF469}" presName="spaceRect" presStyleCnt="0"/>
      <dgm:spPr/>
    </dgm:pt>
    <dgm:pt modelId="{FC25678C-69AF-434B-99B1-D478B67BC587}" type="pres">
      <dgm:prSet presAssocID="{F602DDA4-13EA-4B9B-9EA0-A0E987FDF469}" presName="textRect" presStyleLbl="revTx" presStyleIdx="1" presStyleCnt="7">
        <dgm:presLayoutVars>
          <dgm:chMax val="1"/>
          <dgm:chPref val="1"/>
        </dgm:presLayoutVars>
      </dgm:prSet>
      <dgm:spPr/>
    </dgm:pt>
    <dgm:pt modelId="{2645F524-D005-4603-AA6E-5DDC98349B0C}" type="pres">
      <dgm:prSet presAssocID="{532879B6-947F-4B7C-AEF5-6245CE2DFBE4}" presName="sibTrans" presStyleLbl="sibTrans2D1" presStyleIdx="0" presStyleCnt="0"/>
      <dgm:spPr/>
    </dgm:pt>
    <dgm:pt modelId="{C386D2A3-F433-4E17-AC58-B09964C9FDF4}" type="pres">
      <dgm:prSet presAssocID="{DB23F70D-D4A3-4A89-B73A-0FCF660EA1FA}" presName="compNode" presStyleCnt="0"/>
      <dgm:spPr/>
    </dgm:pt>
    <dgm:pt modelId="{08FA6219-F066-42F9-B7B1-212B74D22D20}" type="pres">
      <dgm:prSet presAssocID="{DB23F70D-D4A3-4A89-B73A-0FCF660EA1FA}" presName="iconBgRect" presStyleLbl="bgShp" presStyleIdx="2" presStyleCnt="7"/>
      <dgm:spPr/>
    </dgm:pt>
    <dgm:pt modelId="{98DC9566-C459-4076-844F-E8AC2BD57F1B}" type="pres">
      <dgm:prSet presAssocID="{DB23F70D-D4A3-4A89-B73A-0FCF660EA1F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19248D8-3073-4E36-8B3E-ECABAD5CE504}" type="pres">
      <dgm:prSet presAssocID="{DB23F70D-D4A3-4A89-B73A-0FCF660EA1FA}" presName="spaceRect" presStyleCnt="0"/>
      <dgm:spPr/>
    </dgm:pt>
    <dgm:pt modelId="{431BE2B7-BEE8-4F86-AC8F-CCAEB9351ED9}" type="pres">
      <dgm:prSet presAssocID="{DB23F70D-D4A3-4A89-B73A-0FCF660EA1FA}" presName="textRect" presStyleLbl="revTx" presStyleIdx="2" presStyleCnt="7">
        <dgm:presLayoutVars>
          <dgm:chMax val="1"/>
          <dgm:chPref val="1"/>
        </dgm:presLayoutVars>
      </dgm:prSet>
      <dgm:spPr/>
    </dgm:pt>
    <dgm:pt modelId="{53753F5B-1CF3-423D-903D-9A3E59D41375}" type="pres">
      <dgm:prSet presAssocID="{547285A5-B23D-474F-99C4-13B7A7899080}" presName="sibTrans" presStyleLbl="sibTrans2D1" presStyleIdx="0" presStyleCnt="0"/>
      <dgm:spPr/>
    </dgm:pt>
    <dgm:pt modelId="{2DE9A4E3-DF36-4869-BCC6-99FA93767BE7}" type="pres">
      <dgm:prSet presAssocID="{E04DEFB4-241E-4007-BE8F-879AACD1C460}" presName="compNode" presStyleCnt="0"/>
      <dgm:spPr/>
    </dgm:pt>
    <dgm:pt modelId="{04E4D584-2E31-48B6-8372-D89C19786BA7}" type="pres">
      <dgm:prSet presAssocID="{E04DEFB4-241E-4007-BE8F-879AACD1C460}" presName="iconBgRect" presStyleLbl="bgShp" presStyleIdx="3" presStyleCnt="7"/>
      <dgm:spPr/>
    </dgm:pt>
    <dgm:pt modelId="{864C38ED-692E-4DC8-914C-AB506D46E232}" type="pres">
      <dgm:prSet presAssocID="{E04DEFB4-241E-4007-BE8F-879AACD1C46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4DCE5D-2041-471D-BBE1-A6C24CB35012}" type="pres">
      <dgm:prSet presAssocID="{E04DEFB4-241E-4007-BE8F-879AACD1C460}" presName="spaceRect" presStyleCnt="0"/>
      <dgm:spPr/>
    </dgm:pt>
    <dgm:pt modelId="{19FEE3E6-E6B6-4747-8A0F-ED4EE6519F65}" type="pres">
      <dgm:prSet presAssocID="{E04DEFB4-241E-4007-BE8F-879AACD1C460}" presName="textRect" presStyleLbl="revTx" presStyleIdx="3" presStyleCnt="7">
        <dgm:presLayoutVars>
          <dgm:chMax val="1"/>
          <dgm:chPref val="1"/>
        </dgm:presLayoutVars>
      </dgm:prSet>
      <dgm:spPr/>
    </dgm:pt>
    <dgm:pt modelId="{8C3AD784-99D1-4BEB-B5D3-B59444B32A61}" type="pres">
      <dgm:prSet presAssocID="{43257B9B-3A08-45FA-AADC-FC9F112ACB4B}" presName="sibTrans" presStyleLbl="sibTrans2D1" presStyleIdx="0" presStyleCnt="0"/>
      <dgm:spPr/>
    </dgm:pt>
    <dgm:pt modelId="{886CE12C-BF21-4008-91F1-3D06DC2D3216}" type="pres">
      <dgm:prSet presAssocID="{BFB1138A-FA86-4399-B156-F3B909C1C699}" presName="compNode" presStyleCnt="0"/>
      <dgm:spPr/>
    </dgm:pt>
    <dgm:pt modelId="{D3E16E20-BB0B-446A-B579-EE726877FD13}" type="pres">
      <dgm:prSet presAssocID="{BFB1138A-FA86-4399-B156-F3B909C1C699}" presName="iconBgRect" presStyleLbl="bgShp" presStyleIdx="4" presStyleCnt="7"/>
      <dgm:spPr/>
    </dgm:pt>
    <dgm:pt modelId="{85462A7F-9A78-47E1-9DA8-421F08C0D17A}" type="pres">
      <dgm:prSet presAssocID="{BFB1138A-FA86-4399-B156-F3B909C1C69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5EFD8F7-8883-4DD2-9FB9-339BA8F5F9FA}" type="pres">
      <dgm:prSet presAssocID="{BFB1138A-FA86-4399-B156-F3B909C1C699}" presName="spaceRect" presStyleCnt="0"/>
      <dgm:spPr/>
    </dgm:pt>
    <dgm:pt modelId="{0072861C-C30B-40C5-A5CA-7A6D29E0D6D9}" type="pres">
      <dgm:prSet presAssocID="{BFB1138A-FA86-4399-B156-F3B909C1C699}" presName="textRect" presStyleLbl="revTx" presStyleIdx="4" presStyleCnt="7">
        <dgm:presLayoutVars>
          <dgm:chMax val="1"/>
          <dgm:chPref val="1"/>
        </dgm:presLayoutVars>
      </dgm:prSet>
      <dgm:spPr/>
    </dgm:pt>
    <dgm:pt modelId="{0824FDFD-293D-4BC0-929C-2BE1702962BF}" type="pres">
      <dgm:prSet presAssocID="{A34D264B-4B2E-40AE-B6DC-23DDF36B9BB3}" presName="sibTrans" presStyleLbl="sibTrans2D1" presStyleIdx="0" presStyleCnt="0"/>
      <dgm:spPr/>
    </dgm:pt>
    <dgm:pt modelId="{54B3B607-FD5E-4A54-98B8-0B0AC930074B}" type="pres">
      <dgm:prSet presAssocID="{A988345D-CDBE-45B6-9A57-54E6C796C912}" presName="compNode" presStyleCnt="0"/>
      <dgm:spPr/>
    </dgm:pt>
    <dgm:pt modelId="{F976A9CA-1DB3-4399-B32F-D10BCD5A2865}" type="pres">
      <dgm:prSet presAssocID="{A988345D-CDBE-45B6-9A57-54E6C796C912}" presName="iconBgRect" presStyleLbl="bgShp" presStyleIdx="5" presStyleCnt="7"/>
      <dgm:spPr/>
    </dgm:pt>
    <dgm:pt modelId="{73066D43-9032-4BD4-A755-4FD260585ECF}" type="pres">
      <dgm:prSet presAssocID="{A988345D-CDBE-45B6-9A57-54E6C796C91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A607C4A-FE38-4754-B0B3-9F6E955037B7}" type="pres">
      <dgm:prSet presAssocID="{A988345D-CDBE-45B6-9A57-54E6C796C912}" presName="spaceRect" presStyleCnt="0"/>
      <dgm:spPr/>
    </dgm:pt>
    <dgm:pt modelId="{73B4F1C0-EB75-4492-AE3E-4E8BE1FB5AC9}" type="pres">
      <dgm:prSet presAssocID="{A988345D-CDBE-45B6-9A57-54E6C796C912}" presName="textRect" presStyleLbl="revTx" presStyleIdx="5" presStyleCnt="7" custLinFactNeighborX="-426" custLinFactNeighborY="23291">
        <dgm:presLayoutVars>
          <dgm:chMax val="1"/>
          <dgm:chPref val="1"/>
        </dgm:presLayoutVars>
      </dgm:prSet>
      <dgm:spPr/>
    </dgm:pt>
    <dgm:pt modelId="{474C3ABC-D569-4043-8F2F-78777A9F3B68}" type="pres">
      <dgm:prSet presAssocID="{7E800583-D519-40E3-B03E-9E25A7A0AA09}" presName="sibTrans" presStyleLbl="sibTrans2D1" presStyleIdx="0" presStyleCnt="0"/>
      <dgm:spPr/>
    </dgm:pt>
    <dgm:pt modelId="{FE6B59E3-DC51-4575-A18F-3767995A83D3}" type="pres">
      <dgm:prSet presAssocID="{0AB826E6-4484-4B3C-830C-964D119F9219}" presName="compNode" presStyleCnt="0"/>
      <dgm:spPr/>
    </dgm:pt>
    <dgm:pt modelId="{40E04C1C-52AB-4FD1-896A-212E235A8032}" type="pres">
      <dgm:prSet presAssocID="{0AB826E6-4484-4B3C-830C-964D119F9219}" presName="iconBgRect" presStyleLbl="bgShp" presStyleIdx="6" presStyleCnt="7"/>
      <dgm:spPr/>
    </dgm:pt>
    <dgm:pt modelId="{3F3BBCC7-4438-4D3D-B198-71C7A3B15DB3}" type="pres">
      <dgm:prSet presAssocID="{0AB826E6-4484-4B3C-830C-964D119F9219}" presName="iconRect" presStyleLbl="node1" presStyleIdx="6" presStyleCnt="7"/>
      <dgm:spPr/>
    </dgm:pt>
    <dgm:pt modelId="{AD723F45-B1AD-43F1-B157-60F264BD83D6}" type="pres">
      <dgm:prSet presAssocID="{0AB826E6-4484-4B3C-830C-964D119F9219}" presName="spaceRect" presStyleCnt="0"/>
      <dgm:spPr/>
    </dgm:pt>
    <dgm:pt modelId="{A85E8E6C-98D5-4154-AAF1-9DCD07466291}" type="pres">
      <dgm:prSet presAssocID="{0AB826E6-4484-4B3C-830C-964D119F9219}" presName="textRect" presStyleLbl="revTx" presStyleIdx="6" presStyleCnt="7" custScaleX="176047" custLinFactNeighborX="35539" custLinFactNeighborY="8013">
        <dgm:presLayoutVars>
          <dgm:chMax val="1"/>
          <dgm:chPref val="1"/>
        </dgm:presLayoutVars>
      </dgm:prSet>
      <dgm:spPr/>
    </dgm:pt>
  </dgm:ptLst>
  <dgm:cxnLst>
    <dgm:cxn modelId="{BA8BF510-A8D3-4848-A715-032178C278E4}" type="presOf" srcId="{E04DEFB4-241E-4007-BE8F-879AACD1C460}" destId="{19FEE3E6-E6B6-4747-8A0F-ED4EE6519F65}" srcOrd="0" destOrd="0" presId="urn:microsoft.com/office/officeart/2018/2/layout/IconCircleList"/>
    <dgm:cxn modelId="{D5582512-413C-4CD2-9AF2-35A981498608}" srcId="{7D6EC276-A649-49B3-AA90-613E5893D485}" destId="{A988345D-CDBE-45B6-9A57-54E6C796C912}" srcOrd="5" destOrd="0" parTransId="{B986FF74-4531-4C77-ACD6-4099B57FB91A}" sibTransId="{7E800583-D519-40E3-B03E-9E25A7A0AA09}"/>
    <dgm:cxn modelId="{20384718-3D34-4564-ADEE-4944ED533676}" srcId="{7D6EC276-A649-49B3-AA90-613E5893D485}" destId="{E04DEFB4-241E-4007-BE8F-879AACD1C460}" srcOrd="3" destOrd="0" parTransId="{E9D87584-4F6B-43DA-B948-FAA3CF906C31}" sibTransId="{43257B9B-3A08-45FA-AADC-FC9F112ACB4B}"/>
    <dgm:cxn modelId="{78A1CC19-4B2F-4D73-B527-AE94CFBCF115}" type="presOf" srcId="{532879B6-947F-4B7C-AEF5-6245CE2DFBE4}" destId="{2645F524-D005-4603-AA6E-5DDC98349B0C}" srcOrd="0" destOrd="0" presId="urn:microsoft.com/office/officeart/2018/2/layout/IconCircleList"/>
    <dgm:cxn modelId="{BD3B9E24-D62A-4B96-819D-9DD6FA923B1A}" type="presOf" srcId="{BFB1138A-FA86-4399-B156-F3B909C1C699}" destId="{0072861C-C30B-40C5-A5CA-7A6D29E0D6D9}" srcOrd="0" destOrd="0" presId="urn:microsoft.com/office/officeart/2018/2/layout/IconCircleList"/>
    <dgm:cxn modelId="{354A272B-9129-4EF1-A799-0968B9F13269}" type="presOf" srcId="{7D6EC276-A649-49B3-AA90-613E5893D485}" destId="{6A819F20-9FDB-48D5-A666-A04C4F45A57E}" srcOrd="0" destOrd="0" presId="urn:microsoft.com/office/officeart/2018/2/layout/IconCircleList"/>
    <dgm:cxn modelId="{34F0D437-5A8F-43BB-9794-BFDAA3FC1ED5}" srcId="{7D6EC276-A649-49B3-AA90-613E5893D485}" destId="{DA2D6DC3-F46A-43B3-87E0-A6AC0089AE4E}" srcOrd="0" destOrd="0" parTransId="{9EF8F0F0-114D-488B-925A-379E403CB560}" sibTransId="{54B65185-3D16-4FFC-987B-2AEC77494A5A}"/>
    <dgm:cxn modelId="{EF445B3A-14C2-4CD5-9E7E-B512BB5F2550}" srcId="{7D6EC276-A649-49B3-AA90-613E5893D485}" destId="{F602DDA4-13EA-4B9B-9EA0-A0E987FDF469}" srcOrd="1" destOrd="0" parTransId="{F1D7338A-A8AC-4C2F-B197-B137C2F207AA}" sibTransId="{532879B6-947F-4B7C-AEF5-6245CE2DFBE4}"/>
    <dgm:cxn modelId="{73F85277-0EF5-4A43-B1D9-033753DC3EC6}" srcId="{7D6EC276-A649-49B3-AA90-613E5893D485}" destId="{DB23F70D-D4A3-4A89-B73A-0FCF660EA1FA}" srcOrd="2" destOrd="0" parTransId="{3005D49C-F32D-4C70-8CB6-F80BCCA03154}" sibTransId="{547285A5-B23D-474F-99C4-13B7A7899080}"/>
    <dgm:cxn modelId="{9FEBF8A6-CDE5-4805-8D25-39BB518F7C64}" type="presOf" srcId="{F602DDA4-13EA-4B9B-9EA0-A0E987FDF469}" destId="{FC25678C-69AF-434B-99B1-D478B67BC587}" srcOrd="0" destOrd="0" presId="urn:microsoft.com/office/officeart/2018/2/layout/IconCircleList"/>
    <dgm:cxn modelId="{C24210B0-2B63-4DCE-AC66-20F42622ABC0}" type="presOf" srcId="{A34D264B-4B2E-40AE-B6DC-23DDF36B9BB3}" destId="{0824FDFD-293D-4BC0-929C-2BE1702962BF}" srcOrd="0" destOrd="0" presId="urn:microsoft.com/office/officeart/2018/2/layout/IconCircleList"/>
    <dgm:cxn modelId="{8F2194BD-A477-4FC3-8C89-35754A5D745E}" type="presOf" srcId="{547285A5-B23D-474F-99C4-13B7A7899080}" destId="{53753F5B-1CF3-423D-903D-9A3E59D41375}" srcOrd="0" destOrd="0" presId="urn:microsoft.com/office/officeart/2018/2/layout/IconCircleList"/>
    <dgm:cxn modelId="{49124FD5-B0CC-417D-AFDF-6E760FF1E17F}" type="presOf" srcId="{DA2D6DC3-F46A-43B3-87E0-A6AC0089AE4E}" destId="{69326D4B-790D-4F79-AAA6-71B1ABE9EDFA}" srcOrd="0" destOrd="0" presId="urn:microsoft.com/office/officeart/2018/2/layout/IconCircleList"/>
    <dgm:cxn modelId="{6D72DAD6-E080-4D40-ADD0-268268DEEED5}" type="presOf" srcId="{0AB826E6-4484-4B3C-830C-964D119F9219}" destId="{A85E8E6C-98D5-4154-AAF1-9DCD07466291}" srcOrd="0" destOrd="0" presId="urn:microsoft.com/office/officeart/2018/2/layout/IconCircleList"/>
    <dgm:cxn modelId="{A079CCDA-A173-4198-9EE6-E776010E218D}" type="presOf" srcId="{54B65185-3D16-4FFC-987B-2AEC77494A5A}" destId="{066D5463-6463-4037-9B68-E04374AEC861}" srcOrd="0" destOrd="0" presId="urn:microsoft.com/office/officeart/2018/2/layout/IconCircleList"/>
    <dgm:cxn modelId="{C072A4E1-931E-41C3-AD16-D8D3D7A57C75}" type="presOf" srcId="{DB23F70D-D4A3-4A89-B73A-0FCF660EA1FA}" destId="{431BE2B7-BEE8-4F86-AC8F-CCAEB9351ED9}" srcOrd="0" destOrd="0" presId="urn:microsoft.com/office/officeart/2018/2/layout/IconCircleList"/>
    <dgm:cxn modelId="{F8D84DE6-8BE2-43B6-BD39-D34E55BE12B2}" srcId="{7D6EC276-A649-49B3-AA90-613E5893D485}" destId="{0AB826E6-4484-4B3C-830C-964D119F9219}" srcOrd="6" destOrd="0" parTransId="{F3CF94BD-D3DA-4306-A3B2-5247CA553038}" sibTransId="{866A0025-904F-481E-B3B1-9977D8581FAD}"/>
    <dgm:cxn modelId="{1A6600EA-FF3B-4AA6-B667-E24DF631CBF3}" type="presOf" srcId="{43257B9B-3A08-45FA-AADC-FC9F112ACB4B}" destId="{8C3AD784-99D1-4BEB-B5D3-B59444B32A61}" srcOrd="0" destOrd="0" presId="urn:microsoft.com/office/officeart/2018/2/layout/IconCircleList"/>
    <dgm:cxn modelId="{211F2AEB-AC1D-48C1-8BE6-EAFEA3E88B57}" type="presOf" srcId="{A988345D-CDBE-45B6-9A57-54E6C796C912}" destId="{73B4F1C0-EB75-4492-AE3E-4E8BE1FB5AC9}" srcOrd="0" destOrd="0" presId="urn:microsoft.com/office/officeart/2018/2/layout/IconCircleList"/>
    <dgm:cxn modelId="{38AC9FF2-BB4B-4BB4-A324-500F20634132}" type="presOf" srcId="{7E800583-D519-40E3-B03E-9E25A7A0AA09}" destId="{474C3ABC-D569-4043-8F2F-78777A9F3B68}" srcOrd="0" destOrd="0" presId="urn:microsoft.com/office/officeart/2018/2/layout/IconCircleList"/>
    <dgm:cxn modelId="{39934DFB-8C66-44DE-9AE9-440731E52C2F}" srcId="{7D6EC276-A649-49B3-AA90-613E5893D485}" destId="{BFB1138A-FA86-4399-B156-F3B909C1C699}" srcOrd="4" destOrd="0" parTransId="{AF80A031-FC5D-4EC9-AAAF-0B62A7633AB4}" sibTransId="{A34D264B-4B2E-40AE-B6DC-23DDF36B9BB3}"/>
    <dgm:cxn modelId="{4047866D-9AEA-4DD2-8031-E00E8651761D}" type="presParOf" srcId="{6A819F20-9FDB-48D5-A666-A04C4F45A57E}" destId="{F402F775-1D7C-4DEE-95C1-9CF3820F1541}" srcOrd="0" destOrd="0" presId="urn:microsoft.com/office/officeart/2018/2/layout/IconCircleList"/>
    <dgm:cxn modelId="{13B452A2-8AD1-4610-B7C0-F7D88C95849C}" type="presParOf" srcId="{F402F775-1D7C-4DEE-95C1-9CF3820F1541}" destId="{C20DDB8C-1637-45BA-9AE3-B6943F136CDC}" srcOrd="0" destOrd="0" presId="urn:microsoft.com/office/officeart/2018/2/layout/IconCircleList"/>
    <dgm:cxn modelId="{B62F9948-B773-4A6C-812B-9AC27F504BAF}" type="presParOf" srcId="{C20DDB8C-1637-45BA-9AE3-B6943F136CDC}" destId="{B108B992-BA87-4E44-813E-68C28985F95A}" srcOrd="0" destOrd="0" presId="urn:microsoft.com/office/officeart/2018/2/layout/IconCircleList"/>
    <dgm:cxn modelId="{551005C4-07C0-41AB-A105-8F5416065102}" type="presParOf" srcId="{C20DDB8C-1637-45BA-9AE3-B6943F136CDC}" destId="{975BB974-78A1-4F85-94ED-1F0240404AF4}" srcOrd="1" destOrd="0" presId="urn:microsoft.com/office/officeart/2018/2/layout/IconCircleList"/>
    <dgm:cxn modelId="{E5A28A6A-39D5-4901-8B3F-1792FEDD570F}" type="presParOf" srcId="{C20DDB8C-1637-45BA-9AE3-B6943F136CDC}" destId="{1B773810-93C6-4DA0-B635-80D487D3CF2A}" srcOrd="2" destOrd="0" presId="urn:microsoft.com/office/officeart/2018/2/layout/IconCircleList"/>
    <dgm:cxn modelId="{871331AB-FB8C-4E92-89EC-0966A0461FE8}" type="presParOf" srcId="{C20DDB8C-1637-45BA-9AE3-B6943F136CDC}" destId="{69326D4B-790D-4F79-AAA6-71B1ABE9EDFA}" srcOrd="3" destOrd="0" presId="urn:microsoft.com/office/officeart/2018/2/layout/IconCircleList"/>
    <dgm:cxn modelId="{E5EDFA9A-FEF1-411A-BF19-8DCE7578195D}" type="presParOf" srcId="{F402F775-1D7C-4DEE-95C1-9CF3820F1541}" destId="{066D5463-6463-4037-9B68-E04374AEC861}" srcOrd="1" destOrd="0" presId="urn:microsoft.com/office/officeart/2018/2/layout/IconCircleList"/>
    <dgm:cxn modelId="{66634CCB-A6C7-4343-8BB3-2986E72D6F59}" type="presParOf" srcId="{F402F775-1D7C-4DEE-95C1-9CF3820F1541}" destId="{C1C328EB-CEC2-4ACC-84D0-69DEC1A17A5F}" srcOrd="2" destOrd="0" presId="urn:microsoft.com/office/officeart/2018/2/layout/IconCircleList"/>
    <dgm:cxn modelId="{8CD1597D-AEF9-493C-8DB7-19C75B58F2E4}" type="presParOf" srcId="{C1C328EB-CEC2-4ACC-84D0-69DEC1A17A5F}" destId="{07B86FA5-B336-4AA5-BACE-EF9844E7C8BB}" srcOrd="0" destOrd="0" presId="urn:microsoft.com/office/officeart/2018/2/layout/IconCircleList"/>
    <dgm:cxn modelId="{33823580-6B7F-49C6-BE7A-9B23E29F86E0}" type="presParOf" srcId="{C1C328EB-CEC2-4ACC-84D0-69DEC1A17A5F}" destId="{0D56AF32-EEE6-47DF-AE51-530100D1FC6E}" srcOrd="1" destOrd="0" presId="urn:microsoft.com/office/officeart/2018/2/layout/IconCircleList"/>
    <dgm:cxn modelId="{D83204A4-DBC1-4CB5-8581-82D90FB2E338}" type="presParOf" srcId="{C1C328EB-CEC2-4ACC-84D0-69DEC1A17A5F}" destId="{3F6EEB5E-2F6B-4821-B514-5AE1E34F6426}" srcOrd="2" destOrd="0" presId="urn:microsoft.com/office/officeart/2018/2/layout/IconCircleList"/>
    <dgm:cxn modelId="{0E75D510-59FD-472E-8AFF-E5EE5296704B}" type="presParOf" srcId="{C1C328EB-CEC2-4ACC-84D0-69DEC1A17A5F}" destId="{FC25678C-69AF-434B-99B1-D478B67BC587}" srcOrd="3" destOrd="0" presId="urn:microsoft.com/office/officeart/2018/2/layout/IconCircleList"/>
    <dgm:cxn modelId="{A29506F0-E9A0-4FBF-835E-C7A0AE99127B}" type="presParOf" srcId="{F402F775-1D7C-4DEE-95C1-9CF3820F1541}" destId="{2645F524-D005-4603-AA6E-5DDC98349B0C}" srcOrd="3" destOrd="0" presId="urn:microsoft.com/office/officeart/2018/2/layout/IconCircleList"/>
    <dgm:cxn modelId="{1EE821E2-4416-45BE-B831-666943BB7346}" type="presParOf" srcId="{F402F775-1D7C-4DEE-95C1-9CF3820F1541}" destId="{C386D2A3-F433-4E17-AC58-B09964C9FDF4}" srcOrd="4" destOrd="0" presId="urn:microsoft.com/office/officeart/2018/2/layout/IconCircleList"/>
    <dgm:cxn modelId="{BE9C15F4-E0D6-4F05-A2F7-5C9D87F938E0}" type="presParOf" srcId="{C386D2A3-F433-4E17-AC58-B09964C9FDF4}" destId="{08FA6219-F066-42F9-B7B1-212B74D22D20}" srcOrd="0" destOrd="0" presId="urn:microsoft.com/office/officeart/2018/2/layout/IconCircleList"/>
    <dgm:cxn modelId="{5D25ECC4-AB56-40D0-ACC2-5A7A0F13E134}" type="presParOf" srcId="{C386D2A3-F433-4E17-AC58-B09964C9FDF4}" destId="{98DC9566-C459-4076-844F-E8AC2BD57F1B}" srcOrd="1" destOrd="0" presId="urn:microsoft.com/office/officeart/2018/2/layout/IconCircleList"/>
    <dgm:cxn modelId="{6E28B8D8-738F-4A2E-A5F7-FE0A1216788E}" type="presParOf" srcId="{C386D2A3-F433-4E17-AC58-B09964C9FDF4}" destId="{219248D8-3073-4E36-8B3E-ECABAD5CE504}" srcOrd="2" destOrd="0" presId="urn:microsoft.com/office/officeart/2018/2/layout/IconCircleList"/>
    <dgm:cxn modelId="{ED28AFFE-83D7-4B24-8DB3-07C70C32BD64}" type="presParOf" srcId="{C386D2A3-F433-4E17-AC58-B09964C9FDF4}" destId="{431BE2B7-BEE8-4F86-AC8F-CCAEB9351ED9}" srcOrd="3" destOrd="0" presId="urn:microsoft.com/office/officeart/2018/2/layout/IconCircleList"/>
    <dgm:cxn modelId="{C8FBB6BA-D211-4718-B2B4-3DB5DC412D53}" type="presParOf" srcId="{F402F775-1D7C-4DEE-95C1-9CF3820F1541}" destId="{53753F5B-1CF3-423D-903D-9A3E59D41375}" srcOrd="5" destOrd="0" presId="urn:microsoft.com/office/officeart/2018/2/layout/IconCircleList"/>
    <dgm:cxn modelId="{CDEC050A-6903-4DC5-919F-A44523B8F678}" type="presParOf" srcId="{F402F775-1D7C-4DEE-95C1-9CF3820F1541}" destId="{2DE9A4E3-DF36-4869-BCC6-99FA93767BE7}" srcOrd="6" destOrd="0" presId="urn:microsoft.com/office/officeart/2018/2/layout/IconCircleList"/>
    <dgm:cxn modelId="{EF894081-88F1-4E80-B7FA-BD9B036FAAB8}" type="presParOf" srcId="{2DE9A4E3-DF36-4869-BCC6-99FA93767BE7}" destId="{04E4D584-2E31-48B6-8372-D89C19786BA7}" srcOrd="0" destOrd="0" presId="urn:microsoft.com/office/officeart/2018/2/layout/IconCircleList"/>
    <dgm:cxn modelId="{D4CA6753-0C9D-4AA0-94D5-AEB316A16015}" type="presParOf" srcId="{2DE9A4E3-DF36-4869-BCC6-99FA93767BE7}" destId="{864C38ED-692E-4DC8-914C-AB506D46E232}" srcOrd="1" destOrd="0" presId="urn:microsoft.com/office/officeart/2018/2/layout/IconCircleList"/>
    <dgm:cxn modelId="{9E8DBDA0-BC91-4C7A-919D-0C7B80DEBED0}" type="presParOf" srcId="{2DE9A4E3-DF36-4869-BCC6-99FA93767BE7}" destId="{C54DCE5D-2041-471D-BBE1-A6C24CB35012}" srcOrd="2" destOrd="0" presId="urn:microsoft.com/office/officeart/2018/2/layout/IconCircleList"/>
    <dgm:cxn modelId="{504C658E-11E8-413C-9621-D855F9AA02D9}" type="presParOf" srcId="{2DE9A4E3-DF36-4869-BCC6-99FA93767BE7}" destId="{19FEE3E6-E6B6-4747-8A0F-ED4EE6519F65}" srcOrd="3" destOrd="0" presId="urn:microsoft.com/office/officeart/2018/2/layout/IconCircleList"/>
    <dgm:cxn modelId="{C1DF444D-9110-4C37-9894-337EFA6F99CF}" type="presParOf" srcId="{F402F775-1D7C-4DEE-95C1-9CF3820F1541}" destId="{8C3AD784-99D1-4BEB-B5D3-B59444B32A61}" srcOrd="7" destOrd="0" presId="urn:microsoft.com/office/officeart/2018/2/layout/IconCircleList"/>
    <dgm:cxn modelId="{C89937A3-5E15-462C-A692-C7BAC80E2236}" type="presParOf" srcId="{F402F775-1D7C-4DEE-95C1-9CF3820F1541}" destId="{886CE12C-BF21-4008-91F1-3D06DC2D3216}" srcOrd="8" destOrd="0" presId="urn:microsoft.com/office/officeart/2018/2/layout/IconCircleList"/>
    <dgm:cxn modelId="{1F5DA537-81C6-46EF-90E2-B2C0DAB54B5A}" type="presParOf" srcId="{886CE12C-BF21-4008-91F1-3D06DC2D3216}" destId="{D3E16E20-BB0B-446A-B579-EE726877FD13}" srcOrd="0" destOrd="0" presId="urn:microsoft.com/office/officeart/2018/2/layout/IconCircleList"/>
    <dgm:cxn modelId="{F9CAB2DC-9E17-44C8-AF9B-1305EE7B0443}" type="presParOf" srcId="{886CE12C-BF21-4008-91F1-3D06DC2D3216}" destId="{85462A7F-9A78-47E1-9DA8-421F08C0D17A}" srcOrd="1" destOrd="0" presId="urn:microsoft.com/office/officeart/2018/2/layout/IconCircleList"/>
    <dgm:cxn modelId="{FC90B3D1-24D9-423E-BBC4-E54ADA691F7E}" type="presParOf" srcId="{886CE12C-BF21-4008-91F1-3D06DC2D3216}" destId="{C5EFD8F7-8883-4DD2-9FB9-339BA8F5F9FA}" srcOrd="2" destOrd="0" presId="urn:microsoft.com/office/officeart/2018/2/layout/IconCircleList"/>
    <dgm:cxn modelId="{DDEF9717-0399-4A0E-AF78-6BA928B43866}" type="presParOf" srcId="{886CE12C-BF21-4008-91F1-3D06DC2D3216}" destId="{0072861C-C30B-40C5-A5CA-7A6D29E0D6D9}" srcOrd="3" destOrd="0" presId="urn:microsoft.com/office/officeart/2018/2/layout/IconCircleList"/>
    <dgm:cxn modelId="{6BFCC9BE-8BE0-4FB5-96A0-17D09E7CCDFB}" type="presParOf" srcId="{F402F775-1D7C-4DEE-95C1-9CF3820F1541}" destId="{0824FDFD-293D-4BC0-929C-2BE1702962BF}" srcOrd="9" destOrd="0" presId="urn:microsoft.com/office/officeart/2018/2/layout/IconCircleList"/>
    <dgm:cxn modelId="{96F383CD-102B-428D-9E0B-D534C05E3565}" type="presParOf" srcId="{F402F775-1D7C-4DEE-95C1-9CF3820F1541}" destId="{54B3B607-FD5E-4A54-98B8-0B0AC930074B}" srcOrd="10" destOrd="0" presId="urn:microsoft.com/office/officeart/2018/2/layout/IconCircleList"/>
    <dgm:cxn modelId="{5351B0E1-5EC8-4856-A789-88C9769719F2}" type="presParOf" srcId="{54B3B607-FD5E-4A54-98B8-0B0AC930074B}" destId="{F976A9CA-1DB3-4399-B32F-D10BCD5A2865}" srcOrd="0" destOrd="0" presId="urn:microsoft.com/office/officeart/2018/2/layout/IconCircleList"/>
    <dgm:cxn modelId="{364D9649-B62F-487D-BA91-8D6F3D301C4A}" type="presParOf" srcId="{54B3B607-FD5E-4A54-98B8-0B0AC930074B}" destId="{73066D43-9032-4BD4-A755-4FD260585ECF}" srcOrd="1" destOrd="0" presId="urn:microsoft.com/office/officeart/2018/2/layout/IconCircleList"/>
    <dgm:cxn modelId="{094A5D44-02B5-4CF8-BD7D-FBA5F574428B}" type="presParOf" srcId="{54B3B607-FD5E-4A54-98B8-0B0AC930074B}" destId="{1A607C4A-FE38-4754-B0B3-9F6E955037B7}" srcOrd="2" destOrd="0" presId="urn:microsoft.com/office/officeart/2018/2/layout/IconCircleList"/>
    <dgm:cxn modelId="{E65FBD50-9715-4AA0-922C-C46B346BDB43}" type="presParOf" srcId="{54B3B607-FD5E-4A54-98B8-0B0AC930074B}" destId="{73B4F1C0-EB75-4492-AE3E-4E8BE1FB5AC9}" srcOrd="3" destOrd="0" presId="urn:microsoft.com/office/officeart/2018/2/layout/IconCircleList"/>
    <dgm:cxn modelId="{7E04D367-DE5D-4288-8767-5E81F56FD577}" type="presParOf" srcId="{F402F775-1D7C-4DEE-95C1-9CF3820F1541}" destId="{474C3ABC-D569-4043-8F2F-78777A9F3B68}" srcOrd="11" destOrd="0" presId="urn:microsoft.com/office/officeart/2018/2/layout/IconCircleList"/>
    <dgm:cxn modelId="{AE8D2F6A-120F-49E4-A182-6B691BAD26B3}" type="presParOf" srcId="{F402F775-1D7C-4DEE-95C1-9CF3820F1541}" destId="{FE6B59E3-DC51-4575-A18F-3767995A83D3}" srcOrd="12" destOrd="0" presId="urn:microsoft.com/office/officeart/2018/2/layout/IconCircleList"/>
    <dgm:cxn modelId="{87A5235A-E98E-4E95-9C11-9DAA25870C14}" type="presParOf" srcId="{FE6B59E3-DC51-4575-A18F-3767995A83D3}" destId="{40E04C1C-52AB-4FD1-896A-212E235A8032}" srcOrd="0" destOrd="0" presId="urn:microsoft.com/office/officeart/2018/2/layout/IconCircleList"/>
    <dgm:cxn modelId="{D6C6E269-DE5F-4743-8491-1BB59B802C9A}" type="presParOf" srcId="{FE6B59E3-DC51-4575-A18F-3767995A83D3}" destId="{3F3BBCC7-4438-4D3D-B198-71C7A3B15DB3}" srcOrd="1" destOrd="0" presId="urn:microsoft.com/office/officeart/2018/2/layout/IconCircleList"/>
    <dgm:cxn modelId="{86B37AB9-A157-408B-960A-CCF2A0BF2E45}" type="presParOf" srcId="{FE6B59E3-DC51-4575-A18F-3767995A83D3}" destId="{AD723F45-B1AD-43F1-B157-60F264BD83D6}" srcOrd="2" destOrd="0" presId="urn:microsoft.com/office/officeart/2018/2/layout/IconCircleList"/>
    <dgm:cxn modelId="{16C8AC9A-E17B-4F54-8454-0C039FFE0A79}" type="presParOf" srcId="{FE6B59E3-DC51-4575-A18F-3767995A83D3}" destId="{A85E8E6C-98D5-4154-AAF1-9DCD074662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0213DB-89E4-4262-864E-F90F988C085F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118A8-2186-4343-A735-5780C7BF1CCC}">
      <dgm:prSet custT="1"/>
      <dgm:spPr/>
      <dgm:t>
        <a:bodyPr/>
        <a:lstStyle/>
        <a:p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Highly volatile business environment has forced businesses to respond rapidly to new opportunities.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C58790-7E51-48C6-BD44-7CC41DD44DD5}" type="parTrans" cxnId="{8C0E5E12-4CCB-4456-8F47-8E675B14B2E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D03EB-D9F0-446B-B1BF-8FCE5C5B8E24}" type="sibTrans" cxnId="{8C0E5E12-4CCB-4456-8F47-8E675B14B2E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1D5FA-FB52-45CA-B9F2-A0D9194451FD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basic philosophy of Agile development is that neither team members nor the users completely understand the problems and complexities of a new system, so the project plan and the execution of the project must be responsive to unanticipated issues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95A016-D5FC-47CB-B502-6F2EF2EDA48B}" type="parTrans" cxnId="{DC8D7823-0F0A-4EBE-B7F0-C5FDCDEC7C4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6B3C71-F194-423C-9E94-72A06FC70807}" type="sibTrans" cxnId="{DC8D7823-0F0A-4EBE-B7F0-C5FDCDEC7C4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743F17-7ED9-433B-A7AD-FB0E15AABD24}">
      <dgm:prSet custT="1"/>
      <dgm:spPr/>
      <dgm:t>
        <a:bodyPr/>
        <a:lstStyle/>
        <a:p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Agile development is an information system development process that emphasizes </a:t>
          </a:r>
          <a:r>
            <a:rPr lang="en-GB" alt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flexibility</a:t>
          </a:r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GB" alt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rapid</a:t>
          </a:r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response to anticipate </a:t>
          </a:r>
          <a:r>
            <a:rPr lang="en-GB" alt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</a:t>
          </a:r>
          <a:r>
            <a:rPr lang="en-GB" alt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changing requirements </a:t>
          </a:r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during development.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92812-55BA-4B2E-9AC3-FBE1DD501A4A}" type="parTrans" cxnId="{3A8E1C06-E418-40F7-88C7-72FDF112DF4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88C57D-FFE3-456F-A601-D839144991FC}" type="sibTrans" cxnId="{3A8E1C06-E418-40F7-88C7-72FDF112DF4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B97019-8A61-423D-A10A-7C1EBBA16446}">
      <dgm:prSet custT="1"/>
      <dgm:spPr/>
      <dgm:t>
        <a:bodyPr/>
        <a:lstStyle/>
        <a:p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Agile methods attempt to develop a system </a:t>
          </a:r>
          <a:r>
            <a:rPr lang="en-GB" alt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incrementally</a:t>
          </a:r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by building a </a:t>
          </a:r>
          <a:r>
            <a:rPr lang="en-GB" alt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series of prototypes </a:t>
          </a:r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 constantly </a:t>
          </a:r>
          <a:r>
            <a:rPr lang="en-GB" alt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adjusting</a:t>
          </a:r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them to </a:t>
          </a:r>
          <a:r>
            <a:rPr lang="en-GB" alt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r>
            <a:rPr lang="en-GB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requirements.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71F7BB-A1AD-4038-86A6-FA4BB48F39E0}" type="parTrans" cxnId="{4F97577F-45C1-4877-A1FF-641C30FA3FB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C61FE-7AAC-4B46-81D0-6C973E4833A6}" type="sibTrans" cxnId="{4F97577F-45C1-4877-A1FF-641C30FA3FB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5A1B4-820D-4FCB-89C8-1E45E01FF6B7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 agile approach emphasizes continuous feedback, and each incremental step is affected by what was learned in the prior steps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1D0F0-6568-45EF-B530-6E9005A1C216}" type="parTrans" cxnId="{C5C4AF0B-F4F9-4002-AEC0-80EDA588F6AD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86D7F3-2DE6-463A-B12B-06F14330E0F6}" type="sibTrans" cxnId="{C5C4AF0B-F4F9-4002-AEC0-80EDA588F6AD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244A14-A368-43C8-B524-E1805729C4C2}">
      <dgm:prSet custT="1"/>
      <dgm:spPr/>
      <dgm:t>
        <a:bodyPr/>
        <a:lstStyle/>
        <a:p>
          <a:r>
            <a:rPr lang="en-GB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Developers revise, extend, and merge earlier versions into the final product based on continuous feedback.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58EF5B-E84D-45C7-AB1E-9A8D4CEA85FD}" type="parTrans" cxnId="{EA14EC05-D73D-450C-977A-8A3144A4F09C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6816D-F3D0-4FE1-8BA0-8C0EA694E015}" type="sibTrans" cxnId="{EA14EC05-D73D-450C-977A-8A3144A4F09C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68C445-69FC-4F51-925D-890E9952AFD7}" type="pres">
      <dgm:prSet presAssocID="{B30213DB-89E4-4262-864E-F90F988C085F}" presName="vert0" presStyleCnt="0">
        <dgm:presLayoutVars>
          <dgm:dir/>
          <dgm:animOne val="branch"/>
          <dgm:animLvl val="lvl"/>
        </dgm:presLayoutVars>
      </dgm:prSet>
      <dgm:spPr/>
    </dgm:pt>
    <dgm:pt modelId="{0227B81A-4A34-4016-808A-6D5A33941AB2}" type="pres">
      <dgm:prSet presAssocID="{28A118A8-2186-4343-A735-5780C7BF1CCC}" presName="thickLine" presStyleLbl="alignNode1" presStyleIdx="0" presStyleCnt="6"/>
      <dgm:spPr/>
    </dgm:pt>
    <dgm:pt modelId="{704E3CB2-6791-473A-B26B-063ECD9F2235}" type="pres">
      <dgm:prSet presAssocID="{28A118A8-2186-4343-A735-5780C7BF1CCC}" presName="horz1" presStyleCnt="0"/>
      <dgm:spPr/>
    </dgm:pt>
    <dgm:pt modelId="{218F169B-94DE-4055-90D7-68BEC222B2E2}" type="pres">
      <dgm:prSet presAssocID="{28A118A8-2186-4343-A735-5780C7BF1CCC}" presName="tx1" presStyleLbl="revTx" presStyleIdx="0" presStyleCnt="6"/>
      <dgm:spPr/>
    </dgm:pt>
    <dgm:pt modelId="{049D39E1-6D01-4F69-9665-1CB66C0DD273}" type="pres">
      <dgm:prSet presAssocID="{28A118A8-2186-4343-A735-5780C7BF1CCC}" presName="vert1" presStyleCnt="0"/>
      <dgm:spPr/>
    </dgm:pt>
    <dgm:pt modelId="{525EC292-F548-49FD-ACF8-A78FC9BEC9AF}" type="pres">
      <dgm:prSet presAssocID="{92F1D5FA-FB52-45CA-B9F2-A0D9194451FD}" presName="thickLine" presStyleLbl="alignNode1" presStyleIdx="1" presStyleCnt="6"/>
      <dgm:spPr/>
    </dgm:pt>
    <dgm:pt modelId="{C392E9F3-29F2-429A-AE1C-F4F41830F8BC}" type="pres">
      <dgm:prSet presAssocID="{92F1D5FA-FB52-45CA-B9F2-A0D9194451FD}" presName="horz1" presStyleCnt="0"/>
      <dgm:spPr/>
    </dgm:pt>
    <dgm:pt modelId="{5C72CD43-D511-41A1-840B-76A4BBCFB1F8}" type="pres">
      <dgm:prSet presAssocID="{92F1D5FA-FB52-45CA-B9F2-A0D9194451FD}" presName="tx1" presStyleLbl="revTx" presStyleIdx="1" presStyleCnt="6"/>
      <dgm:spPr/>
    </dgm:pt>
    <dgm:pt modelId="{92A7E2CB-C36C-4825-8380-8BAFB26DF96D}" type="pres">
      <dgm:prSet presAssocID="{92F1D5FA-FB52-45CA-B9F2-A0D9194451FD}" presName="vert1" presStyleCnt="0"/>
      <dgm:spPr/>
    </dgm:pt>
    <dgm:pt modelId="{CBADD47F-7B4D-4CF8-AEF4-20BD7D006783}" type="pres">
      <dgm:prSet presAssocID="{15743F17-7ED9-433B-A7AD-FB0E15AABD24}" presName="thickLine" presStyleLbl="alignNode1" presStyleIdx="2" presStyleCnt="6"/>
      <dgm:spPr/>
    </dgm:pt>
    <dgm:pt modelId="{D7B8353D-3C4C-4A08-9304-F9969DA36667}" type="pres">
      <dgm:prSet presAssocID="{15743F17-7ED9-433B-A7AD-FB0E15AABD24}" presName="horz1" presStyleCnt="0"/>
      <dgm:spPr/>
    </dgm:pt>
    <dgm:pt modelId="{92F6795E-86CD-419F-A307-C81A8B8604D7}" type="pres">
      <dgm:prSet presAssocID="{15743F17-7ED9-433B-A7AD-FB0E15AABD24}" presName="tx1" presStyleLbl="revTx" presStyleIdx="2" presStyleCnt="6"/>
      <dgm:spPr/>
    </dgm:pt>
    <dgm:pt modelId="{722B3AD8-31F1-4574-979B-129B87E0740B}" type="pres">
      <dgm:prSet presAssocID="{15743F17-7ED9-433B-A7AD-FB0E15AABD24}" presName="vert1" presStyleCnt="0"/>
      <dgm:spPr/>
    </dgm:pt>
    <dgm:pt modelId="{F8A4E9C1-8DD7-4895-89AB-198B54BD5552}" type="pres">
      <dgm:prSet presAssocID="{0FB97019-8A61-423D-A10A-7C1EBBA16446}" presName="thickLine" presStyleLbl="alignNode1" presStyleIdx="3" presStyleCnt="6"/>
      <dgm:spPr/>
    </dgm:pt>
    <dgm:pt modelId="{BC21B46A-A127-4FEE-8905-E9AC6875BCE8}" type="pres">
      <dgm:prSet presAssocID="{0FB97019-8A61-423D-A10A-7C1EBBA16446}" presName="horz1" presStyleCnt="0"/>
      <dgm:spPr/>
    </dgm:pt>
    <dgm:pt modelId="{2056E0AF-E5EF-46E7-8293-9BF70AEB42AF}" type="pres">
      <dgm:prSet presAssocID="{0FB97019-8A61-423D-A10A-7C1EBBA16446}" presName="tx1" presStyleLbl="revTx" presStyleIdx="3" presStyleCnt="6"/>
      <dgm:spPr/>
    </dgm:pt>
    <dgm:pt modelId="{D17EE41A-0D43-42F8-8B8B-EBCBF2513F6F}" type="pres">
      <dgm:prSet presAssocID="{0FB97019-8A61-423D-A10A-7C1EBBA16446}" presName="vert1" presStyleCnt="0"/>
      <dgm:spPr/>
    </dgm:pt>
    <dgm:pt modelId="{FBFCA99B-25BB-41A8-9FEC-9820DF8292D5}" type="pres">
      <dgm:prSet presAssocID="{B5D5A1B4-820D-4FCB-89C8-1E45E01FF6B7}" presName="thickLine" presStyleLbl="alignNode1" presStyleIdx="4" presStyleCnt="6"/>
      <dgm:spPr/>
    </dgm:pt>
    <dgm:pt modelId="{2907CA46-1880-4CB6-BD0C-28CA4B03BFB6}" type="pres">
      <dgm:prSet presAssocID="{B5D5A1B4-820D-4FCB-89C8-1E45E01FF6B7}" presName="horz1" presStyleCnt="0"/>
      <dgm:spPr/>
    </dgm:pt>
    <dgm:pt modelId="{122DBB3E-FCBD-4022-9273-F320F3D2E3EF}" type="pres">
      <dgm:prSet presAssocID="{B5D5A1B4-820D-4FCB-89C8-1E45E01FF6B7}" presName="tx1" presStyleLbl="revTx" presStyleIdx="4" presStyleCnt="6"/>
      <dgm:spPr/>
    </dgm:pt>
    <dgm:pt modelId="{8B785D99-58F9-4E6A-881C-427EA6C24F98}" type="pres">
      <dgm:prSet presAssocID="{B5D5A1B4-820D-4FCB-89C8-1E45E01FF6B7}" presName="vert1" presStyleCnt="0"/>
      <dgm:spPr/>
    </dgm:pt>
    <dgm:pt modelId="{AD75E613-09CB-4256-94E9-92DC5E1DB90F}" type="pres">
      <dgm:prSet presAssocID="{98244A14-A368-43C8-B524-E1805729C4C2}" presName="thickLine" presStyleLbl="alignNode1" presStyleIdx="5" presStyleCnt="6"/>
      <dgm:spPr/>
    </dgm:pt>
    <dgm:pt modelId="{2F51EA71-2DB5-4BE8-B639-C663777ADF67}" type="pres">
      <dgm:prSet presAssocID="{98244A14-A368-43C8-B524-E1805729C4C2}" presName="horz1" presStyleCnt="0"/>
      <dgm:spPr/>
    </dgm:pt>
    <dgm:pt modelId="{D0D3904A-3032-4DC8-A04D-348A38F46EB2}" type="pres">
      <dgm:prSet presAssocID="{98244A14-A368-43C8-B524-E1805729C4C2}" presName="tx1" presStyleLbl="revTx" presStyleIdx="5" presStyleCnt="6"/>
      <dgm:spPr/>
    </dgm:pt>
    <dgm:pt modelId="{97A1F0E4-3FE1-48C5-A5E2-1680368486AB}" type="pres">
      <dgm:prSet presAssocID="{98244A14-A368-43C8-B524-E1805729C4C2}" presName="vert1" presStyleCnt="0"/>
      <dgm:spPr/>
    </dgm:pt>
  </dgm:ptLst>
  <dgm:cxnLst>
    <dgm:cxn modelId="{EA14EC05-D73D-450C-977A-8A3144A4F09C}" srcId="{B30213DB-89E4-4262-864E-F90F988C085F}" destId="{98244A14-A368-43C8-B524-E1805729C4C2}" srcOrd="5" destOrd="0" parTransId="{D058EF5B-E84D-45C7-AB1E-9A8D4CEA85FD}" sibTransId="{D8F6816D-F3D0-4FE1-8BA0-8C0EA694E015}"/>
    <dgm:cxn modelId="{3A8E1C06-E418-40F7-88C7-72FDF112DF4E}" srcId="{B30213DB-89E4-4262-864E-F90F988C085F}" destId="{15743F17-7ED9-433B-A7AD-FB0E15AABD24}" srcOrd="2" destOrd="0" parTransId="{21A92812-55BA-4B2E-9AC3-FBE1DD501A4A}" sibTransId="{D088C57D-FFE3-456F-A601-D839144991FC}"/>
    <dgm:cxn modelId="{C5C4AF0B-F4F9-4002-AEC0-80EDA588F6AD}" srcId="{B30213DB-89E4-4262-864E-F90F988C085F}" destId="{B5D5A1B4-820D-4FCB-89C8-1E45E01FF6B7}" srcOrd="4" destOrd="0" parTransId="{8E91D0F0-6568-45EF-B530-6E9005A1C216}" sibTransId="{E686D7F3-2DE6-463A-B12B-06F14330E0F6}"/>
    <dgm:cxn modelId="{8C0E5E12-4CCB-4456-8F47-8E675B14B2E3}" srcId="{B30213DB-89E4-4262-864E-F90F988C085F}" destId="{28A118A8-2186-4343-A735-5780C7BF1CCC}" srcOrd="0" destOrd="0" parTransId="{25C58790-7E51-48C6-BD44-7CC41DD44DD5}" sibTransId="{993D03EB-D9F0-446B-B1BF-8FCE5C5B8E24}"/>
    <dgm:cxn modelId="{DC8D7823-0F0A-4EBE-B7F0-C5FDCDEC7C4E}" srcId="{B30213DB-89E4-4262-864E-F90F988C085F}" destId="{92F1D5FA-FB52-45CA-B9F2-A0D9194451FD}" srcOrd="1" destOrd="0" parTransId="{5C95A016-D5FC-47CB-B502-6F2EF2EDA48B}" sibTransId="{0E6B3C71-F194-423C-9E94-72A06FC70807}"/>
    <dgm:cxn modelId="{E60EA82C-FE07-4FC1-9DE5-85BBBF8AD038}" type="presOf" srcId="{98244A14-A368-43C8-B524-E1805729C4C2}" destId="{D0D3904A-3032-4DC8-A04D-348A38F46EB2}" srcOrd="0" destOrd="0" presId="urn:microsoft.com/office/officeart/2008/layout/LinedList"/>
    <dgm:cxn modelId="{659E2761-F887-4054-B025-ACFD8CE2F2DD}" type="presOf" srcId="{B30213DB-89E4-4262-864E-F90F988C085F}" destId="{8168C445-69FC-4F51-925D-890E9952AFD7}" srcOrd="0" destOrd="0" presId="urn:microsoft.com/office/officeart/2008/layout/LinedList"/>
    <dgm:cxn modelId="{4F97577F-45C1-4877-A1FF-641C30FA3FBC}" srcId="{B30213DB-89E4-4262-864E-F90F988C085F}" destId="{0FB97019-8A61-423D-A10A-7C1EBBA16446}" srcOrd="3" destOrd="0" parTransId="{CE71F7BB-A1AD-4038-86A6-FA4BB48F39E0}" sibTransId="{9A3C61FE-7AAC-4B46-81D0-6C973E4833A6}"/>
    <dgm:cxn modelId="{25B75DB3-8C0A-456B-A59F-28C73120C933}" type="presOf" srcId="{15743F17-7ED9-433B-A7AD-FB0E15AABD24}" destId="{92F6795E-86CD-419F-A307-C81A8B8604D7}" srcOrd="0" destOrd="0" presId="urn:microsoft.com/office/officeart/2008/layout/LinedList"/>
    <dgm:cxn modelId="{3C0D7CB5-E052-4911-970F-C946DC59C764}" type="presOf" srcId="{0FB97019-8A61-423D-A10A-7C1EBBA16446}" destId="{2056E0AF-E5EF-46E7-8293-9BF70AEB42AF}" srcOrd="0" destOrd="0" presId="urn:microsoft.com/office/officeart/2008/layout/LinedList"/>
    <dgm:cxn modelId="{98B0EBC2-0D4D-4106-8481-990EF7948602}" type="presOf" srcId="{28A118A8-2186-4343-A735-5780C7BF1CCC}" destId="{218F169B-94DE-4055-90D7-68BEC222B2E2}" srcOrd="0" destOrd="0" presId="urn:microsoft.com/office/officeart/2008/layout/LinedList"/>
    <dgm:cxn modelId="{895287C8-3527-430E-A668-81FFC11AC9DE}" type="presOf" srcId="{92F1D5FA-FB52-45CA-B9F2-A0D9194451FD}" destId="{5C72CD43-D511-41A1-840B-76A4BBCFB1F8}" srcOrd="0" destOrd="0" presId="urn:microsoft.com/office/officeart/2008/layout/LinedList"/>
    <dgm:cxn modelId="{819011E7-4955-453F-B6CC-733B7E4CE137}" type="presOf" srcId="{B5D5A1B4-820D-4FCB-89C8-1E45E01FF6B7}" destId="{122DBB3E-FCBD-4022-9273-F320F3D2E3EF}" srcOrd="0" destOrd="0" presId="urn:microsoft.com/office/officeart/2008/layout/LinedList"/>
    <dgm:cxn modelId="{ADF7AEEC-ADE8-449C-B179-CE6A49865AEE}" type="presParOf" srcId="{8168C445-69FC-4F51-925D-890E9952AFD7}" destId="{0227B81A-4A34-4016-808A-6D5A33941AB2}" srcOrd="0" destOrd="0" presId="urn:microsoft.com/office/officeart/2008/layout/LinedList"/>
    <dgm:cxn modelId="{FDD73F90-A058-496F-9716-53805D013DF4}" type="presParOf" srcId="{8168C445-69FC-4F51-925D-890E9952AFD7}" destId="{704E3CB2-6791-473A-B26B-063ECD9F2235}" srcOrd="1" destOrd="0" presId="urn:microsoft.com/office/officeart/2008/layout/LinedList"/>
    <dgm:cxn modelId="{817CDA77-68BE-46D9-A9AA-CF2096492F8E}" type="presParOf" srcId="{704E3CB2-6791-473A-B26B-063ECD9F2235}" destId="{218F169B-94DE-4055-90D7-68BEC222B2E2}" srcOrd="0" destOrd="0" presId="urn:microsoft.com/office/officeart/2008/layout/LinedList"/>
    <dgm:cxn modelId="{FDA290E1-9095-4AA2-B8AD-9A37025C1325}" type="presParOf" srcId="{704E3CB2-6791-473A-B26B-063ECD9F2235}" destId="{049D39E1-6D01-4F69-9665-1CB66C0DD273}" srcOrd="1" destOrd="0" presId="urn:microsoft.com/office/officeart/2008/layout/LinedList"/>
    <dgm:cxn modelId="{3688E7FB-8511-4625-BFCF-EFDD43F39670}" type="presParOf" srcId="{8168C445-69FC-4F51-925D-890E9952AFD7}" destId="{525EC292-F548-49FD-ACF8-A78FC9BEC9AF}" srcOrd="2" destOrd="0" presId="urn:microsoft.com/office/officeart/2008/layout/LinedList"/>
    <dgm:cxn modelId="{9DEDC41C-C7A1-4360-93FD-CF408C593C5E}" type="presParOf" srcId="{8168C445-69FC-4F51-925D-890E9952AFD7}" destId="{C392E9F3-29F2-429A-AE1C-F4F41830F8BC}" srcOrd="3" destOrd="0" presId="urn:microsoft.com/office/officeart/2008/layout/LinedList"/>
    <dgm:cxn modelId="{49646EC0-55BD-427E-B260-49F0BE726215}" type="presParOf" srcId="{C392E9F3-29F2-429A-AE1C-F4F41830F8BC}" destId="{5C72CD43-D511-41A1-840B-76A4BBCFB1F8}" srcOrd="0" destOrd="0" presId="urn:microsoft.com/office/officeart/2008/layout/LinedList"/>
    <dgm:cxn modelId="{083F535A-7472-4DB8-A6F3-B623B5EA5555}" type="presParOf" srcId="{C392E9F3-29F2-429A-AE1C-F4F41830F8BC}" destId="{92A7E2CB-C36C-4825-8380-8BAFB26DF96D}" srcOrd="1" destOrd="0" presId="urn:microsoft.com/office/officeart/2008/layout/LinedList"/>
    <dgm:cxn modelId="{77F73A9F-8914-4D9A-B545-1A68A09D8E73}" type="presParOf" srcId="{8168C445-69FC-4F51-925D-890E9952AFD7}" destId="{CBADD47F-7B4D-4CF8-AEF4-20BD7D006783}" srcOrd="4" destOrd="0" presId="urn:microsoft.com/office/officeart/2008/layout/LinedList"/>
    <dgm:cxn modelId="{4ECF60FE-33DC-4B74-9431-67C21A60DB1B}" type="presParOf" srcId="{8168C445-69FC-4F51-925D-890E9952AFD7}" destId="{D7B8353D-3C4C-4A08-9304-F9969DA36667}" srcOrd="5" destOrd="0" presId="urn:microsoft.com/office/officeart/2008/layout/LinedList"/>
    <dgm:cxn modelId="{15BCFB9E-AB58-4E73-BD08-0C7F4F3084DB}" type="presParOf" srcId="{D7B8353D-3C4C-4A08-9304-F9969DA36667}" destId="{92F6795E-86CD-419F-A307-C81A8B8604D7}" srcOrd="0" destOrd="0" presId="urn:microsoft.com/office/officeart/2008/layout/LinedList"/>
    <dgm:cxn modelId="{9D008813-549F-4775-8995-098E522F93AC}" type="presParOf" srcId="{D7B8353D-3C4C-4A08-9304-F9969DA36667}" destId="{722B3AD8-31F1-4574-979B-129B87E0740B}" srcOrd="1" destOrd="0" presId="urn:microsoft.com/office/officeart/2008/layout/LinedList"/>
    <dgm:cxn modelId="{16B83058-947C-4D0A-958A-E9C7D7CC80DE}" type="presParOf" srcId="{8168C445-69FC-4F51-925D-890E9952AFD7}" destId="{F8A4E9C1-8DD7-4895-89AB-198B54BD5552}" srcOrd="6" destOrd="0" presId="urn:microsoft.com/office/officeart/2008/layout/LinedList"/>
    <dgm:cxn modelId="{9595C039-780A-457E-9D95-9CD2177027A4}" type="presParOf" srcId="{8168C445-69FC-4F51-925D-890E9952AFD7}" destId="{BC21B46A-A127-4FEE-8905-E9AC6875BCE8}" srcOrd="7" destOrd="0" presId="urn:microsoft.com/office/officeart/2008/layout/LinedList"/>
    <dgm:cxn modelId="{9FF9A31D-CA88-46F7-96BC-71963E2F6933}" type="presParOf" srcId="{BC21B46A-A127-4FEE-8905-E9AC6875BCE8}" destId="{2056E0AF-E5EF-46E7-8293-9BF70AEB42AF}" srcOrd="0" destOrd="0" presId="urn:microsoft.com/office/officeart/2008/layout/LinedList"/>
    <dgm:cxn modelId="{A0CD2A2E-98A2-4D9F-AAD2-FF2FCCA56250}" type="presParOf" srcId="{BC21B46A-A127-4FEE-8905-E9AC6875BCE8}" destId="{D17EE41A-0D43-42F8-8B8B-EBCBF2513F6F}" srcOrd="1" destOrd="0" presId="urn:microsoft.com/office/officeart/2008/layout/LinedList"/>
    <dgm:cxn modelId="{F535F3BE-6B56-4A0B-8C1B-2BDE27C33EB0}" type="presParOf" srcId="{8168C445-69FC-4F51-925D-890E9952AFD7}" destId="{FBFCA99B-25BB-41A8-9FEC-9820DF8292D5}" srcOrd="8" destOrd="0" presId="urn:microsoft.com/office/officeart/2008/layout/LinedList"/>
    <dgm:cxn modelId="{E084842D-9F5A-4D4F-9E20-7F8375BD493E}" type="presParOf" srcId="{8168C445-69FC-4F51-925D-890E9952AFD7}" destId="{2907CA46-1880-4CB6-BD0C-28CA4B03BFB6}" srcOrd="9" destOrd="0" presId="urn:microsoft.com/office/officeart/2008/layout/LinedList"/>
    <dgm:cxn modelId="{01433888-5424-4AB9-A588-A489ABF64DA6}" type="presParOf" srcId="{2907CA46-1880-4CB6-BD0C-28CA4B03BFB6}" destId="{122DBB3E-FCBD-4022-9273-F320F3D2E3EF}" srcOrd="0" destOrd="0" presId="urn:microsoft.com/office/officeart/2008/layout/LinedList"/>
    <dgm:cxn modelId="{42EFCBA0-70B7-4080-ACA3-3CF3ECD5F0ED}" type="presParOf" srcId="{2907CA46-1880-4CB6-BD0C-28CA4B03BFB6}" destId="{8B785D99-58F9-4E6A-881C-427EA6C24F98}" srcOrd="1" destOrd="0" presId="urn:microsoft.com/office/officeart/2008/layout/LinedList"/>
    <dgm:cxn modelId="{C3FCE2AE-1AF2-47AF-B24D-71B369409909}" type="presParOf" srcId="{8168C445-69FC-4F51-925D-890E9952AFD7}" destId="{AD75E613-09CB-4256-94E9-92DC5E1DB90F}" srcOrd="10" destOrd="0" presId="urn:microsoft.com/office/officeart/2008/layout/LinedList"/>
    <dgm:cxn modelId="{22344925-D518-473B-97AC-9DCC2D5D5B4A}" type="presParOf" srcId="{8168C445-69FC-4F51-925D-890E9952AFD7}" destId="{2F51EA71-2DB5-4BE8-B639-C663777ADF67}" srcOrd="11" destOrd="0" presId="urn:microsoft.com/office/officeart/2008/layout/LinedList"/>
    <dgm:cxn modelId="{BE2BC93D-C888-46A2-B75B-A7B45D08FC8F}" type="presParOf" srcId="{2F51EA71-2DB5-4BE8-B639-C663777ADF67}" destId="{D0D3904A-3032-4DC8-A04D-348A38F46EB2}" srcOrd="0" destOrd="0" presId="urn:microsoft.com/office/officeart/2008/layout/LinedList"/>
    <dgm:cxn modelId="{1B70485B-166B-47F6-8F08-F8755AC21FEC}" type="presParOf" srcId="{2F51EA71-2DB5-4BE8-B639-C663777ADF67}" destId="{97A1F0E4-3FE1-48C5-A5E2-1680368486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5937BA-D8F9-4F7A-82EB-BB24FD61720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C0EF4D-9F64-49CE-A47C-20E83A2D27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Iterative development is an approach to system development in which the system is “grown” piece by piece through multiple mini projects called iterations</a:t>
          </a:r>
        </a:p>
      </dgm:t>
    </dgm:pt>
    <dgm:pt modelId="{D3109836-F974-489A-8410-C736FBD2816D}" type="parTrans" cxnId="{DEF332B0-B427-4BAA-BEEC-65A0F23BCFB3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E6F69A-6076-4E9B-A737-C3E83450F083}" type="sibTrans" cxnId="{DEF332B0-B427-4BAA-BEEC-65A0F23BCFB3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7039D-6CE7-47DD-AEC7-27CB8C92EA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Core functions </a:t>
          </a:r>
          <a:r>
            <a: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that provide basic support for users can be deployed in an early iteration.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B2297-762A-48F8-B5BC-71B9AC68F676}" type="parTrans" cxnId="{2B4137B8-B578-4D31-9FDB-B990FC5C6DD2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EA27E2-DE58-4DF3-AC3F-FD4273059830}" type="sibTrans" cxnId="{2B4137B8-B578-4D31-9FDB-B990FC5C6DD2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5A64AD-279B-4EFF-8FCE-CF039C0789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Core</a:t>
          </a:r>
          <a:r>
            <a: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components are developed </a:t>
          </a:r>
          <a:r>
            <a:rPr lang="en-GB" altLang="en-US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first</a:t>
          </a:r>
          <a:r>
            <a: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then additional components are added. 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16ADAB-E27A-43D0-9D9E-EE9B41A55E23}" type="parTrans" cxnId="{49822E99-7935-4DF9-862E-A2354D237FC4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9F1BB0-04CF-4614-B792-B4278D270650}" type="sibTrans" cxnId="{49822E99-7935-4DF9-862E-A2354D237FC4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E67F66-B0E6-421B-9320-43B738CCF8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called iterative because the six core development processes are </a:t>
          </a:r>
          <a:r>
            <a:rPr lang="en-GB" altLang="en-US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repeated</a:t>
          </a:r>
          <a:r>
            <a: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each component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ECB369-BC89-4C8C-BF3B-22A52AE6E101}" type="parTrans" cxnId="{629C03A5-1BC2-45E9-B8C2-2946F196E434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922CC1-36B7-4686-B041-4A472E675B28}" type="sibTrans" cxnId="{629C03A5-1BC2-45E9-B8C2-2946F196E434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E218E6-258D-4825-9920-4EC8DE8D50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Portions of the system can sometimes be </a:t>
          </a:r>
          <a:r>
            <a:rPr lang="en-GB" altLang="en-US" sz="1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deployed</a:t>
          </a:r>
          <a:r>
            <a:rPr lang="en-GB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sooner. 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DCAAC-9F6A-4C5F-8AED-D7428787F48A}" type="parTrans" cxnId="{1B9DFD05-D588-483E-9A66-EFB836F66708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39E411-D745-402E-B04A-FCF24674F33A}" type="sibTrans" cxnId="{1B9DFD05-D588-483E-9A66-EFB836F66708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044-CB9F-4C26-BD3E-8227C4189296}" type="pres">
      <dgm:prSet presAssocID="{AA5937BA-D8F9-4F7A-82EB-BB24FD617202}" presName="root" presStyleCnt="0">
        <dgm:presLayoutVars>
          <dgm:dir/>
          <dgm:resizeHandles val="exact"/>
        </dgm:presLayoutVars>
      </dgm:prSet>
      <dgm:spPr/>
    </dgm:pt>
    <dgm:pt modelId="{DF3F659D-1DFB-424F-8200-70D0FBE93C8A}" type="pres">
      <dgm:prSet presAssocID="{1AC0EF4D-9F64-49CE-A47C-20E83A2D2701}" presName="compNode" presStyleCnt="0"/>
      <dgm:spPr/>
    </dgm:pt>
    <dgm:pt modelId="{71DA1CD7-4617-4798-9CDF-1C4144F76DE2}" type="pres">
      <dgm:prSet presAssocID="{1AC0EF4D-9F64-49CE-A47C-20E83A2D2701}" presName="bgRect" presStyleLbl="bgShp" presStyleIdx="0" presStyleCnt="5"/>
      <dgm:spPr/>
    </dgm:pt>
    <dgm:pt modelId="{48DF2131-D7C8-44AE-A0BE-3987E3071437}" type="pres">
      <dgm:prSet presAssocID="{1AC0EF4D-9F64-49CE-A47C-20E83A2D27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520005F-BC1A-415D-BAFE-733A289BDCFA}" type="pres">
      <dgm:prSet presAssocID="{1AC0EF4D-9F64-49CE-A47C-20E83A2D2701}" presName="spaceRect" presStyleCnt="0"/>
      <dgm:spPr/>
    </dgm:pt>
    <dgm:pt modelId="{BEC732BF-4095-4B58-AAF9-66C525AF88F2}" type="pres">
      <dgm:prSet presAssocID="{1AC0EF4D-9F64-49CE-A47C-20E83A2D2701}" presName="parTx" presStyleLbl="revTx" presStyleIdx="0" presStyleCnt="5">
        <dgm:presLayoutVars>
          <dgm:chMax val="0"/>
          <dgm:chPref val="0"/>
        </dgm:presLayoutVars>
      </dgm:prSet>
      <dgm:spPr/>
    </dgm:pt>
    <dgm:pt modelId="{32315519-C0EB-470E-9824-FC07902D4825}" type="pres">
      <dgm:prSet presAssocID="{5AE6F69A-6076-4E9B-A737-C3E83450F083}" presName="sibTrans" presStyleCnt="0"/>
      <dgm:spPr/>
    </dgm:pt>
    <dgm:pt modelId="{9EE281FC-4319-4083-A0AF-1A092872F081}" type="pres">
      <dgm:prSet presAssocID="{325A64AD-279B-4EFF-8FCE-CF039C078924}" presName="compNode" presStyleCnt="0"/>
      <dgm:spPr/>
    </dgm:pt>
    <dgm:pt modelId="{6A90E26C-A96B-4234-9371-01FFC1C4F439}" type="pres">
      <dgm:prSet presAssocID="{325A64AD-279B-4EFF-8FCE-CF039C078924}" presName="bgRect" presStyleLbl="bgShp" presStyleIdx="1" presStyleCnt="5"/>
      <dgm:spPr/>
    </dgm:pt>
    <dgm:pt modelId="{5437AC92-031E-42BB-918A-CEB245F7E9D1}" type="pres">
      <dgm:prSet presAssocID="{325A64AD-279B-4EFF-8FCE-CF039C078924}" presName="iconRect" presStyleLbl="node1" presStyleIdx="1" presStyleCnt="5"/>
      <dgm:spPr/>
    </dgm:pt>
    <dgm:pt modelId="{98711A35-395F-43D6-A78F-B4553B6CB040}" type="pres">
      <dgm:prSet presAssocID="{325A64AD-279B-4EFF-8FCE-CF039C078924}" presName="spaceRect" presStyleCnt="0"/>
      <dgm:spPr/>
    </dgm:pt>
    <dgm:pt modelId="{89E2C680-215E-4AC7-8F3D-8FFD6CC7356B}" type="pres">
      <dgm:prSet presAssocID="{325A64AD-279B-4EFF-8FCE-CF039C078924}" presName="parTx" presStyleLbl="revTx" presStyleIdx="1" presStyleCnt="5">
        <dgm:presLayoutVars>
          <dgm:chMax val="0"/>
          <dgm:chPref val="0"/>
        </dgm:presLayoutVars>
      </dgm:prSet>
      <dgm:spPr/>
    </dgm:pt>
    <dgm:pt modelId="{1CE0B10E-E61A-48A7-86BE-891641004F5E}" type="pres">
      <dgm:prSet presAssocID="{C79F1BB0-04CF-4614-B792-B4278D270650}" presName="sibTrans" presStyleCnt="0"/>
      <dgm:spPr/>
    </dgm:pt>
    <dgm:pt modelId="{D0B12DBD-4EA6-40FD-A041-A54A30BE0A7C}" type="pres">
      <dgm:prSet presAssocID="{89E67F66-B0E6-421B-9320-43B738CCF83D}" presName="compNode" presStyleCnt="0"/>
      <dgm:spPr/>
    </dgm:pt>
    <dgm:pt modelId="{813CE419-2AA6-45C9-B936-EF493098C3F5}" type="pres">
      <dgm:prSet presAssocID="{89E67F66-B0E6-421B-9320-43B738CCF83D}" presName="bgRect" presStyleLbl="bgShp" presStyleIdx="2" presStyleCnt="5"/>
      <dgm:spPr/>
    </dgm:pt>
    <dgm:pt modelId="{505FC186-529A-4F98-904E-423B54AF5559}" type="pres">
      <dgm:prSet presAssocID="{89E67F66-B0E6-421B-9320-43B738CCF83D}" presName="iconRect" presStyleLbl="node1" presStyleIdx="2" presStyleCnt="5"/>
      <dgm:spPr/>
    </dgm:pt>
    <dgm:pt modelId="{B770C9B7-F264-45DB-9172-3261DE4D351E}" type="pres">
      <dgm:prSet presAssocID="{89E67F66-B0E6-421B-9320-43B738CCF83D}" presName="spaceRect" presStyleCnt="0"/>
      <dgm:spPr/>
    </dgm:pt>
    <dgm:pt modelId="{675CB057-1C32-49A9-B17C-CFF0BE28E153}" type="pres">
      <dgm:prSet presAssocID="{89E67F66-B0E6-421B-9320-43B738CCF83D}" presName="parTx" presStyleLbl="revTx" presStyleIdx="2" presStyleCnt="5">
        <dgm:presLayoutVars>
          <dgm:chMax val="0"/>
          <dgm:chPref val="0"/>
        </dgm:presLayoutVars>
      </dgm:prSet>
      <dgm:spPr/>
    </dgm:pt>
    <dgm:pt modelId="{4234F735-3E97-4F76-930A-0A738081161A}" type="pres">
      <dgm:prSet presAssocID="{AF922CC1-36B7-4686-B041-4A472E675B28}" presName="sibTrans" presStyleCnt="0"/>
      <dgm:spPr/>
    </dgm:pt>
    <dgm:pt modelId="{663F6807-AC4D-4B41-9E75-400D3DBF5D1B}" type="pres">
      <dgm:prSet presAssocID="{ABE218E6-258D-4825-9920-4EC8DE8D504D}" presName="compNode" presStyleCnt="0"/>
      <dgm:spPr/>
    </dgm:pt>
    <dgm:pt modelId="{13302F84-6926-4B4B-A653-076E1600D288}" type="pres">
      <dgm:prSet presAssocID="{ABE218E6-258D-4825-9920-4EC8DE8D504D}" presName="bgRect" presStyleLbl="bgShp" presStyleIdx="3" presStyleCnt="5"/>
      <dgm:spPr/>
    </dgm:pt>
    <dgm:pt modelId="{A6CB99BB-EACE-4F94-B5D0-31DE2CA75EBD}" type="pres">
      <dgm:prSet presAssocID="{ABE218E6-258D-4825-9920-4EC8DE8D504D}" presName="iconRect" presStyleLbl="node1" presStyleIdx="3" presStyleCnt="5"/>
      <dgm:spPr/>
    </dgm:pt>
    <dgm:pt modelId="{C07490D8-BBB7-468F-9796-D426828791D0}" type="pres">
      <dgm:prSet presAssocID="{ABE218E6-258D-4825-9920-4EC8DE8D504D}" presName="spaceRect" presStyleCnt="0"/>
      <dgm:spPr/>
    </dgm:pt>
    <dgm:pt modelId="{9F1A99B0-1731-445E-A566-7BFFBF5EC8E1}" type="pres">
      <dgm:prSet presAssocID="{ABE218E6-258D-4825-9920-4EC8DE8D504D}" presName="parTx" presStyleLbl="revTx" presStyleIdx="3" presStyleCnt="5">
        <dgm:presLayoutVars>
          <dgm:chMax val="0"/>
          <dgm:chPref val="0"/>
        </dgm:presLayoutVars>
      </dgm:prSet>
      <dgm:spPr/>
    </dgm:pt>
    <dgm:pt modelId="{22EF90C5-8075-4EA5-BFA4-FE0D0607002F}" type="pres">
      <dgm:prSet presAssocID="{B239E411-D745-402E-B04A-FCF24674F33A}" presName="sibTrans" presStyleCnt="0"/>
      <dgm:spPr/>
    </dgm:pt>
    <dgm:pt modelId="{EE41EB3B-3E13-419A-B9F5-0EC23D315450}" type="pres">
      <dgm:prSet presAssocID="{5457039D-6CE7-47DD-AEC7-27CB8C92EAAC}" presName="compNode" presStyleCnt="0"/>
      <dgm:spPr/>
    </dgm:pt>
    <dgm:pt modelId="{AB5BA9F0-A3D0-41DF-B9F4-704727C96254}" type="pres">
      <dgm:prSet presAssocID="{5457039D-6CE7-47DD-AEC7-27CB8C92EAAC}" presName="bgRect" presStyleLbl="bgShp" presStyleIdx="4" presStyleCnt="5"/>
      <dgm:spPr/>
    </dgm:pt>
    <dgm:pt modelId="{E752FC17-E700-4682-96C3-DE44A0E3EE1D}" type="pres">
      <dgm:prSet presAssocID="{5457039D-6CE7-47DD-AEC7-27CB8C92EAAC}" presName="iconRect" presStyleLbl="node1" presStyleIdx="4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9CC29D6-7B14-41EB-A892-D2202A2CE51E}" type="pres">
      <dgm:prSet presAssocID="{5457039D-6CE7-47DD-AEC7-27CB8C92EAAC}" presName="spaceRect" presStyleCnt="0"/>
      <dgm:spPr/>
    </dgm:pt>
    <dgm:pt modelId="{B5557618-C412-421F-B80A-E11244CB1E4C}" type="pres">
      <dgm:prSet presAssocID="{5457039D-6CE7-47DD-AEC7-27CB8C92EAA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B9DFD05-D588-483E-9A66-EFB836F66708}" srcId="{AA5937BA-D8F9-4F7A-82EB-BB24FD617202}" destId="{ABE218E6-258D-4825-9920-4EC8DE8D504D}" srcOrd="3" destOrd="0" parTransId="{995DCAAC-9F6A-4C5F-8AED-D7428787F48A}" sibTransId="{B239E411-D745-402E-B04A-FCF24674F33A}"/>
    <dgm:cxn modelId="{1B475D45-296F-4267-9F55-BF9083EB1EA8}" type="presOf" srcId="{5457039D-6CE7-47DD-AEC7-27CB8C92EAAC}" destId="{B5557618-C412-421F-B80A-E11244CB1E4C}" srcOrd="0" destOrd="0" presId="urn:microsoft.com/office/officeart/2018/2/layout/IconVerticalSolidList"/>
    <dgm:cxn modelId="{74C80A66-E51A-4100-89E0-7E6C28FE87A0}" type="presOf" srcId="{89E67F66-B0E6-421B-9320-43B738CCF83D}" destId="{675CB057-1C32-49A9-B17C-CFF0BE28E153}" srcOrd="0" destOrd="0" presId="urn:microsoft.com/office/officeart/2018/2/layout/IconVerticalSolidList"/>
    <dgm:cxn modelId="{C4D6947C-046B-444A-A18A-0D5023C74A00}" type="presOf" srcId="{ABE218E6-258D-4825-9920-4EC8DE8D504D}" destId="{9F1A99B0-1731-445E-A566-7BFFBF5EC8E1}" srcOrd="0" destOrd="0" presId="urn:microsoft.com/office/officeart/2018/2/layout/IconVerticalSolidList"/>
    <dgm:cxn modelId="{7A72097E-D0B4-413B-9226-B8011D1A598E}" type="presOf" srcId="{AA5937BA-D8F9-4F7A-82EB-BB24FD617202}" destId="{4C9BE044-CB9F-4C26-BD3E-8227C4189296}" srcOrd="0" destOrd="0" presId="urn:microsoft.com/office/officeart/2018/2/layout/IconVerticalSolidList"/>
    <dgm:cxn modelId="{49822E99-7935-4DF9-862E-A2354D237FC4}" srcId="{AA5937BA-D8F9-4F7A-82EB-BB24FD617202}" destId="{325A64AD-279B-4EFF-8FCE-CF039C078924}" srcOrd="1" destOrd="0" parTransId="{C116ADAB-E27A-43D0-9D9E-EE9B41A55E23}" sibTransId="{C79F1BB0-04CF-4614-B792-B4278D270650}"/>
    <dgm:cxn modelId="{629C03A5-1BC2-45E9-B8C2-2946F196E434}" srcId="{AA5937BA-D8F9-4F7A-82EB-BB24FD617202}" destId="{89E67F66-B0E6-421B-9320-43B738CCF83D}" srcOrd="2" destOrd="0" parTransId="{6FECB369-BC89-4C8C-BF3B-22A52AE6E101}" sibTransId="{AF922CC1-36B7-4686-B041-4A472E675B28}"/>
    <dgm:cxn modelId="{735438A9-A302-47BE-9AF2-F12A36DE6CFA}" type="presOf" srcId="{1AC0EF4D-9F64-49CE-A47C-20E83A2D2701}" destId="{BEC732BF-4095-4B58-AAF9-66C525AF88F2}" srcOrd="0" destOrd="0" presId="urn:microsoft.com/office/officeart/2018/2/layout/IconVerticalSolidList"/>
    <dgm:cxn modelId="{DEF332B0-B427-4BAA-BEEC-65A0F23BCFB3}" srcId="{AA5937BA-D8F9-4F7A-82EB-BB24FD617202}" destId="{1AC0EF4D-9F64-49CE-A47C-20E83A2D2701}" srcOrd="0" destOrd="0" parTransId="{D3109836-F974-489A-8410-C736FBD2816D}" sibTransId="{5AE6F69A-6076-4E9B-A737-C3E83450F083}"/>
    <dgm:cxn modelId="{2B4137B8-B578-4D31-9FDB-B990FC5C6DD2}" srcId="{AA5937BA-D8F9-4F7A-82EB-BB24FD617202}" destId="{5457039D-6CE7-47DD-AEC7-27CB8C92EAAC}" srcOrd="4" destOrd="0" parTransId="{5D7B2297-762A-48F8-B5BC-71B9AC68F676}" sibTransId="{3EEA27E2-DE58-4DF3-AC3F-FD4273059830}"/>
    <dgm:cxn modelId="{3FEFA1D6-B175-42EF-99E5-FD431B380838}" type="presOf" srcId="{325A64AD-279B-4EFF-8FCE-CF039C078924}" destId="{89E2C680-215E-4AC7-8F3D-8FFD6CC7356B}" srcOrd="0" destOrd="0" presId="urn:microsoft.com/office/officeart/2018/2/layout/IconVerticalSolidList"/>
    <dgm:cxn modelId="{C473E019-F4C6-439A-8A6A-3E8DA9C19903}" type="presParOf" srcId="{4C9BE044-CB9F-4C26-BD3E-8227C4189296}" destId="{DF3F659D-1DFB-424F-8200-70D0FBE93C8A}" srcOrd="0" destOrd="0" presId="urn:microsoft.com/office/officeart/2018/2/layout/IconVerticalSolidList"/>
    <dgm:cxn modelId="{5012C247-890B-4CAA-9412-39374DE3E3A5}" type="presParOf" srcId="{DF3F659D-1DFB-424F-8200-70D0FBE93C8A}" destId="{71DA1CD7-4617-4798-9CDF-1C4144F76DE2}" srcOrd="0" destOrd="0" presId="urn:microsoft.com/office/officeart/2018/2/layout/IconVerticalSolidList"/>
    <dgm:cxn modelId="{93E36662-3098-4D1C-B652-1D7C45B6F896}" type="presParOf" srcId="{DF3F659D-1DFB-424F-8200-70D0FBE93C8A}" destId="{48DF2131-D7C8-44AE-A0BE-3987E3071437}" srcOrd="1" destOrd="0" presId="urn:microsoft.com/office/officeart/2018/2/layout/IconVerticalSolidList"/>
    <dgm:cxn modelId="{B212DA76-3BDF-4EAD-989B-04AB369E4A20}" type="presParOf" srcId="{DF3F659D-1DFB-424F-8200-70D0FBE93C8A}" destId="{6520005F-BC1A-415D-BAFE-733A289BDCFA}" srcOrd="2" destOrd="0" presId="urn:microsoft.com/office/officeart/2018/2/layout/IconVerticalSolidList"/>
    <dgm:cxn modelId="{B8D0202F-09FC-4E9F-8442-05416DEC1970}" type="presParOf" srcId="{DF3F659D-1DFB-424F-8200-70D0FBE93C8A}" destId="{BEC732BF-4095-4B58-AAF9-66C525AF88F2}" srcOrd="3" destOrd="0" presId="urn:microsoft.com/office/officeart/2018/2/layout/IconVerticalSolidList"/>
    <dgm:cxn modelId="{9E06D223-DF7F-4F7C-9BCD-B46E6ED20C74}" type="presParOf" srcId="{4C9BE044-CB9F-4C26-BD3E-8227C4189296}" destId="{32315519-C0EB-470E-9824-FC07902D4825}" srcOrd="1" destOrd="0" presId="urn:microsoft.com/office/officeart/2018/2/layout/IconVerticalSolidList"/>
    <dgm:cxn modelId="{BF907766-2455-44D6-88E5-9CB164DA88A0}" type="presParOf" srcId="{4C9BE044-CB9F-4C26-BD3E-8227C4189296}" destId="{9EE281FC-4319-4083-A0AF-1A092872F081}" srcOrd="2" destOrd="0" presId="urn:microsoft.com/office/officeart/2018/2/layout/IconVerticalSolidList"/>
    <dgm:cxn modelId="{7ECCCC3D-56B0-41F4-818A-A2A13CF6B30C}" type="presParOf" srcId="{9EE281FC-4319-4083-A0AF-1A092872F081}" destId="{6A90E26C-A96B-4234-9371-01FFC1C4F439}" srcOrd="0" destOrd="0" presId="urn:microsoft.com/office/officeart/2018/2/layout/IconVerticalSolidList"/>
    <dgm:cxn modelId="{288A9506-8C42-47B1-9134-5D353657E166}" type="presParOf" srcId="{9EE281FC-4319-4083-A0AF-1A092872F081}" destId="{5437AC92-031E-42BB-918A-CEB245F7E9D1}" srcOrd="1" destOrd="0" presId="urn:microsoft.com/office/officeart/2018/2/layout/IconVerticalSolidList"/>
    <dgm:cxn modelId="{DAD856C3-A35E-4A7C-A16F-CCA8848D876B}" type="presParOf" srcId="{9EE281FC-4319-4083-A0AF-1A092872F081}" destId="{98711A35-395F-43D6-A78F-B4553B6CB040}" srcOrd="2" destOrd="0" presId="urn:microsoft.com/office/officeart/2018/2/layout/IconVerticalSolidList"/>
    <dgm:cxn modelId="{95F0D7B0-D884-47A6-B813-2928C5F2974F}" type="presParOf" srcId="{9EE281FC-4319-4083-A0AF-1A092872F081}" destId="{89E2C680-215E-4AC7-8F3D-8FFD6CC7356B}" srcOrd="3" destOrd="0" presId="urn:microsoft.com/office/officeart/2018/2/layout/IconVerticalSolidList"/>
    <dgm:cxn modelId="{3CDB7E3F-9628-4198-9FBE-88BCEBEBE6D8}" type="presParOf" srcId="{4C9BE044-CB9F-4C26-BD3E-8227C4189296}" destId="{1CE0B10E-E61A-48A7-86BE-891641004F5E}" srcOrd="3" destOrd="0" presId="urn:microsoft.com/office/officeart/2018/2/layout/IconVerticalSolidList"/>
    <dgm:cxn modelId="{CF7AF629-765F-48EE-81BF-FE0B0F6088DC}" type="presParOf" srcId="{4C9BE044-CB9F-4C26-BD3E-8227C4189296}" destId="{D0B12DBD-4EA6-40FD-A041-A54A30BE0A7C}" srcOrd="4" destOrd="0" presId="urn:microsoft.com/office/officeart/2018/2/layout/IconVerticalSolidList"/>
    <dgm:cxn modelId="{DAA9CEF4-43EB-4D66-A391-9ABF6128828D}" type="presParOf" srcId="{D0B12DBD-4EA6-40FD-A041-A54A30BE0A7C}" destId="{813CE419-2AA6-45C9-B936-EF493098C3F5}" srcOrd="0" destOrd="0" presId="urn:microsoft.com/office/officeart/2018/2/layout/IconVerticalSolidList"/>
    <dgm:cxn modelId="{5828F696-36BE-42E4-8D0B-051FD6D0D025}" type="presParOf" srcId="{D0B12DBD-4EA6-40FD-A041-A54A30BE0A7C}" destId="{505FC186-529A-4F98-904E-423B54AF5559}" srcOrd="1" destOrd="0" presId="urn:microsoft.com/office/officeart/2018/2/layout/IconVerticalSolidList"/>
    <dgm:cxn modelId="{8CA9DDF4-0E3A-46FC-98D7-FF43F881144E}" type="presParOf" srcId="{D0B12DBD-4EA6-40FD-A041-A54A30BE0A7C}" destId="{B770C9B7-F264-45DB-9172-3261DE4D351E}" srcOrd="2" destOrd="0" presId="urn:microsoft.com/office/officeart/2018/2/layout/IconVerticalSolidList"/>
    <dgm:cxn modelId="{F4BF3952-0E70-42C8-9750-533002B21E6C}" type="presParOf" srcId="{D0B12DBD-4EA6-40FD-A041-A54A30BE0A7C}" destId="{675CB057-1C32-49A9-B17C-CFF0BE28E153}" srcOrd="3" destOrd="0" presId="urn:microsoft.com/office/officeart/2018/2/layout/IconVerticalSolidList"/>
    <dgm:cxn modelId="{98DFA831-19AB-4AC2-B720-A00D9C7F6084}" type="presParOf" srcId="{4C9BE044-CB9F-4C26-BD3E-8227C4189296}" destId="{4234F735-3E97-4F76-930A-0A738081161A}" srcOrd="5" destOrd="0" presId="urn:microsoft.com/office/officeart/2018/2/layout/IconVerticalSolidList"/>
    <dgm:cxn modelId="{3CCD4C50-B23D-4E91-8B27-7BCE03E313C7}" type="presParOf" srcId="{4C9BE044-CB9F-4C26-BD3E-8227C4189296}" destId="{663F6807-AC4D-4B41-9E75-400D3DBF5D1B}" srcOrd="6" destOrd="0" presId="urn:microsoft.com/office/officeart/2018/2/layout/IconVerticalSolidList"/>
    <dgm:cxn modelId="{E8161D11-E3AF-4AB1-945A-2F3FD34DB40B}" type="presParOf" srcId="{663F6807-AC4D-4B41-9E75-400D3DBF5D1B}" destId="{13302F84-6926-4B4B-A653-076E1600D288}" srcOrd="0" destOrd="0" presId="urn:microsoft.com/office/officeart/2018/2/layout/IconVerticalSolidList"/>
    <dgm:cxn modelId="{C25F7387-9CEF-478C-99BD-1800B8CAA6F2}" type="presParOf" srcId="{663F6807-AC4D-4B41-9E75-400D3DBF5D1B}" destId="{A6CB99BB-EACE-4F94-B5D0-31DE2CA75EBD}" srcOrd="1" destOrd="0" presId="urn:microsoft.com/office/officeart/2018/2/layout/IconVerticalSolidList"/>
    <dgm:cxn modelId="{C91A6CA5-7989-4480-9E70-CE2D5448D073}" type="presParOf" srcId="{663F6807-AC4D-4B41-9E75-400D3DBF5D1B}" destId="{C07490D8-BBB7-468F-9796-D426828791D0}" srcOrd="2" destOrd="0" presId="urn:microsoft.com/office/officeart/2018/2/layout/IconVerticalSolidList"/>
    <dgm:cxn modelId="{60266D9D-ECB6-454C-B500-028B8DCB476F}" type="presParOf" srcId="{663F6807-AC4D-4B41-9E75-400D3DBF5D1B}" destId="{9F1A99B0-1731-445E-A566-7BFFBF5EC8E1}" srcOrd="3" destOrd="0" presId="urn:microsoft.com/office/officeart/2018/2/layout/IconVerticalSolidList"/>
    <dgm:cxn modelId="{2134F418-FAED-4BD9-8179-2DAFC49A177C}" type="presParOf" srcId="{4C9BE044-CB9F-4C26-BD3E-8227C4189296}" destId="{22EF90C5-8075-4EA5-BFA4-FE0D0607002F}" srcOrd="7" destOrd="0" presId="urn:microsoft.com/office/officeart/2018/2/layout/IconVerticalSolidList"/>
    <dgm:cxn modelId="{999EB3E4-A839-44A0-AE23-6CE01A0BEF51}" type="presParOf" srcId="{4C9BE044-CB9F-4C26-BD3E-8227C4189296}" destId="{EE41EB3B-3E13-419A-B9F5-0EC23D315450}" srcOrd="8" destOrd="0" presId="urn:microsoft.com/office/officeart/2018/2/layout/IconVerticalSolidList"/>
    <dgm:cxn modelId="{8C1CDCC5-9689-4BA1-BB4C-A19F08F2DE65}" type="presParOf" srcId="{EE41EB3B-3E13-419A-B9F5-0EC23D315450}" destId="{AB5BA9F0-A3D0-41DF-B9F4-704727C96254}" srcOrd="0" destOrd="0" presId="urn:microsoft.com/office/officeart/2018/2/layout/IconVerticalSolidList"/>
    <dgm:cxn modelId="{57FA112C-9ED5-45D5-8770-5B39F3CDF5D8}" type="presParOf" srcId="{EE41EB3B-3E13-419A-B9F5-0EC23D315450}" destId="{E752FC17-E700-4682-96C3-DE44A0E3EE1D}" srcOrd="1" destOrd="0" presId="urn:microsoft.com/office/officeart/2018/2/layout/IconVerticalSolidList"/>
    <dgm:cxn modelId="{A5AE53C4-1938-46DB-BD91-51AA888372F0}" type="presParOf" srcId="{EE41EB3B-3E13-419A-B9F5-0EC23D315450}" destId="{D9CC29D6-7B14-41EB-A892-D2202A2CE51E}" srcOrd="2" destOrd="0" presId="urn:microsoft.com/office/officeart/2018/2/layout/IconVerticalSolidList"/>
    <dgm:cxn modelId="{B248ED96-B290-45F1-B7AE-F67BF9C53E9C}" type="presParOf" srcId="{EE41EB3B-3E13-419A-B9F5-0EC23D315450}" destId="{B5557618-C412-421F-B80A-E11244CB1E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EDB12C-58A3-4878-B3AD-AF4DDC7E16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782FEF42-3D2F-41C3-B824-B31F10C7E9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Two methodologies became popular: joint application development and rapid application development</a:t>
          </a:r>
        </a:p>
      </dgm:t>
    </dgm:pt>
    <dgm:pt modelId="{684BC594-9ED4-433B-8A21-FD934E4B57BF}" type="parTrans" cxnId="{3D3605FA-DFE3-4B4C-9B17-AA0BF7F41848}">
      <dgm:prSet/>
      <dgm:spPr/>
      <dgm:t>
        <a:bodyPr/>
        <a:lstStyle/>
        <a:p>
          <a:endParaRPr lang="en-US" sz="2000"/>
        </a:p>
      </dgm:t>
    </dgm:pt>
    <dgm:pt modelId="{0E11EA18-4D54-4BA6-BC03-CFCD83CF7FA8}" type="sibTrans" cxnId="{3D3605FA-DFE3-4B4C-9B17-AA0BF7F41848}">
      <dgm:prSet/>
      <dgm:spPr/>
      <dgm:t>
        <a:bodyPr/>
        <a:lstStyle/>
        <a:p>
          <a:endParaRPr lang="en-US" sz="2000"/>
        </a:p>
      </dgm:t>
    </dgm:pt>
    <dgm:pt modelId="{A53D359A-4C96-4201-B33B-8D1D71F92E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Both JAD and RAD use teams composed of users, managers, and IT staff</a:t>
          </a:r>
        </a:p>
      </dgm:t>
    </dgm:pt>
    <dgm:pt modelId="{02637D9C-5DB3-4748-BCEC-99C72F3814BF}" type="parTrans" cxnId="{F323B676-C0B7-4921-966B-90BB685DA04D}">
      <dgm:prSet/>
      <dgm:spPr/>
      <dgm:t>
        <a:bodyPr/>
        <a:lstStyle/>
        <a:p>
          <a:endParaRPr lang="en-US" sz="2000"/>
        </a:p>
      </dgm:t>
    </dgm:pt>
    <dgm:pt modelId="{BB6AA433-1E77-4DB2-BF4A-245AF636DB03}" type="sibTrans" cxnId="{F323B676-C0B7-4921-966B-90BB685DA04D}">
      <dgm:prSet/>
      <dgm:spPr/>
      <dgm:t>
        <a:bodyPr/>
        <a:lstStyle/>
        <a:p>
          <a:endParaRPr lang="en-US" sz="2000"/>
        </a:p>
      </dgm:t>
    </dgm:pt>
    <dgm:pt modelId="{992739AE-390F-4033-8375-FE485B715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difference is that JAD focuses on team-based fact-finding, which is only one phase of the development process, whereas RAD is more like a compressed version of the entire process</a:t>
          </a:r>
        </a:p>
      </dgm:t>
    </dgm:pt>
    <dgm:pt modelId="{362BBE73-A154-4FE4-9E10-284579502429}" type="parTrans" cxnId="{5FCC5719-2760-4F59-8ABB-025C4E7DB642}">
      <dgm:prSet/>
      <dgm:spPr/>
      <dgm:t>
        <a:bodyPr/>
        <a:lstStyle/>
        <a:p>
          <a:endParaRPr lang="en-US" sz="2000"/>
        </a:p>
      </dgm:t>
    </dgm:pt>
    <dgm:pt modelId="{D7237BD7-77FE-4785-BF25-8823C10E94A9}" type="sibTrans" cxnId="{5FCC5719-2760-4F59-8ABB-025C4E7DB642}">
      <dgm:prSet/>
      <dgm:spPr/>
      <dgm:t>
        <a:bodyPr/>
        <a:lstStyle/>
        <a:p>
          <a:endParaRPr lang="en-US" sz="2000"/>
        </a:p>
      </dgm:t>
    </dgm:pt>
    <dgm:pt modelId="{5A1ECBA9-A1EF-4A6C-936B-04FC10AF4B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One special instance of </a:t>
          </a:r>
          <a:r>
            <a:rPr lang="en-GB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prototyping</a:t>
          </a:r>
          <a:r>
            <a: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that uses an object-oriented approach is called rapid application development (RAD). </a:t>
          </a:r>
          <a:endParaRPr lang="en-US" sz="1600" dirty="0"/>
        </a:p>
      </dgm:t>
    </dgm:pt>
    <dgm:pt modelId="{0D2ABA87-FEB9-4D31-AEC0-71D3354E5465}" type="parTrans" cxnId="{244984AD-2B6A-4A82-9C79-E7C18B7BF961}">
      <dgm:prSet/>
      <dgm:spPr/>
      <dgm:t>
        <a:bodyPr/>
        <a:lstStyle/>
        <a:p>
          <a:endParaRPr lang="en-GB" sz="2000"/>
        </a:p>
      </dgm:t>
    </dgm:pt>
    <dgm:pt modelId="{2BE037F6-6948-4C58-8E3B-7B0D7B943AD5}" type="sibTrans" cxnId="{244984AD-2B6A-4A82-9C79-E7C18B7BF961}">
      <dgm:prSet/>
      <dgm:spPr/>
      <dgm:t>
        <a:bodyPr/>
        <a:lstStyle/>
        <a:p>
          <a:endParaRPr lang="en-GB" sz="2000"/>
        </a:p>
      </dgm:t>
    </dgm:pt>
    <dgm:pt modelId="{0B27E410-5167-4551-B26E-12E2C4D6A0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Prototyping and RAD can also be used as an alternative method to SDLC.</a:t>
          </a:r>
          <a:endParaRPr lang="en-US" sz="1600" dirty="0"/>
        </a:p>
      </dgm:t>
    </dgm:pt>
    <dgm:pt modelId="{BBE8A12A-A8B5-415A-82F0-750186BE3214}" type="parTrans" cxnId="{DD88CEF3-FDAD-47AF-BF56-0A53D1EC30D7}">
      <dgm:prSet/>
      <dgm:spPr/>
      <dgm:t>
        <a:bodyPr/>
        <a:lstStyle/>
        <a:p>
          <a:endParaRPr lang="en-GB" sz="2000"/>
        </a:p>
      </dgm:t>
    </dgm:pt>
    <dgm:pt modelId="{12F15974-7734-4DDC-858B-572B13244E8F}" type="sibTrans" cxnId="{DD88CEF3-FDAD-47AF-BF56-0A53D1EC30D7}">
      <dgm:prSet/>
      <dgm:spPr/>
      <dgm:t>
        <a:bodyPr/>
        <a:lstStyle/>
        <a:p>
          <a:endParaRPr lang="en-GB" sz="2000"/>
        </a:p>
      </dgm:t>
    </dgm:pt>
    <dgm:pt modelId="{89D2A883-8A9A-4C82-8F30-55E54ECDD8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Prototyping produces an </a:t>
          </a:r>
          <a:r>
            <a:rPr lang="en-GB" altLang="en-US" sz="1600" i="1">
              <a:latin typeface="Times New Roman" panose="02020603050405020304" pitchFamily="18" charset="0"/>
              <a:cs typeface="Times New Roman" panose="02020603050405020304" pitchFamily="18" charset="0"/>
            </a:rPr>
            <a:t>early</a:t>
          </a:r>
          <a:r>
            <a:rPr lang="en-GB" alt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altLang="en-US" sz="1600" i="1">
              <a:latin typeface="Times New Roman" panose="02020603050405020304" pitchFamily="18" charset="0"/>
              <a:cs typeface="Times New Roman" panose="02020603050405020304" pitchFamily="18" charset="0"/>
            </a:rPr>
            <a:t>rapidly</a:t>
          </a:r>
          <a:r>
            <a:rPr lang="en-GB" alt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 constructed </a:t>
          </a:r>
          <a:r>
            <a:rPr lang="en-GB" altLang="en-US" sz="1600" i="1">
              <a:latin typeface="Times New Roman" panose="02020603050405020304" pitchFamily="18" charset="0"/>
              <a:cs typeface="Times New Roman" panose="02020603050405020304" pitchFamily="18" charset="0"/>
            </a:rPr>
            <a:t>working version </a:t>
          </a:r>
          <a:r>
            <a:rPr lang="en-GB" alt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of the proposed information system, called a </a:t>
          </a:r>
          <a:r>
            <a:rPr lang="en-GB" altLang="en-US" sz="1600" i="1">
              <a:latin typeface="Times New Roman" panose="02020603050405020304" pitchFamily="18" charset="0"/>
              <a:cs typeface="Times New Roman" panose="02020603050405020304" pitchFamily="18" charset="0"/>
            </a:rPr>
            <a:t>prototype</a:t>
          </a:r>
          <a:r>
            <a:rPr lang="en-GB" alt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1600" dirty="0"/>
        </a:p>
      </dgm:t>
    </dgm:pt>
    <dgm:pt modelId="{CBF4E913-C2A9-4520-883C-BE70FB5073EA}" type="parTrans" cxnId="{825FCB90-168C-4B3D-9A1B-797807610347}">
      <dgm:prSet/>
      <dgm:spPr/>
      <dgm:t>
        <a:bodyPr/>
        <a:lstStyle/>
        <a:p>
          <a:endParaRPr lang="en-GB" sz="2000"/>
        </a:p>
      </dgm:t>
    </dgm:pt>
    <dgm:pt modelId="{438490D6-049B-4188-BE18-831FC86B67A3}" type="sibTrans" cxnId="{825FCB90-168C-4B3D-9A1B-797807610347}">
      <dgm:prSet/>
      <dgm:spPr/>
      <dgm:t>
        <a:bodyPr/>
        <a:lstStyle/>
        <a:p>
          <a:endParaRPr lang="en-GB" sz="2000"/>
        </a:p>
      </dgm:t>
    </dgm:pt>
    <dgm:pt modelId="{04224EAC-40A8-4056-9D03-89331B8917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Prototyping involves a </a:t>
          </a:r>
          <a:r>
            <a:rPr lang="en-GB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repetitive sequence </a:t>
          </a:r>
          <a:r>
            <a: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of analysis, design, modelling, and testing. </a:t>
          </a:r>
          <a:endParaRPr lang="en-US" sz="1600" dirty="0"/>
        </a:p>
      </dgm:t>
    </dgm:pt>
    <dgm:pt modelId="{DD52ACD9-34DA-4B9D-A368-580CFA688BD4}" type="parTrans" cxnId="{CC1666B9-FA1C-4D71-A5B0-5D5CC06295B2}">
      <dgm:prSet/>
      <dgm:spPr/>
      <dgm:t>
        <a:bodyPr/>
        <a:lstStyle/>
        <a:p>
          <a:endParaRPr lang="en-GB" sz="2000"/>
        </a:p>
      </dgm:t>
    </dgm:pt>
    <dgm:pt modelId="{C20071E6-5CF7-427D-87C0-925DA9EAC71F}" type="sibTrans" cxnId="{CC1666B9-FA1C-4D71-A5B0-5D5CC06295B2}">
      <dgm:prSet/>
      <dgm:spPr/>
      <dgm:t>
        <a:bodyPr/>
        <a:lstStyle/>
        <a:p>
          <a:endParaRPr lang="en-GB" sz="2000"/>
        </a:p>
      </dgm:t>
    </dgm:pt>
    <dgm:pt modelId="{744BFE26-7058-4D9B-A3BA-F4AFB432CDDF}" type="pres">
      <dgm:prSet presAssocID="{27EDB12C-58A3-4878-B3AD-AF4DDC7E1692}" presName="root" presStyleCnt="0">
        <dgm:presLayoutVars>
          <dgm:dir/>
          <dgm:resizeHandles val="exact"/>
        </dgm:presLayoutVars>
      </dgm:prSet>
      <dgm:spPr/>
    </dgm:pt>
    <dgm:pt modelId="{3BB57CAA-8E86-4E19-8A11-A1F16EDCA7C1}" type="pres">
      <dgm:prSet presAssocID="{782FEF42-3D2F-41C3-B824-B31F10C7E9B5}" presName="compNode" presStyleCnt="0"/>
      <dgm:spPr/>
    </dgm:pt>
    <dgm:pt modelId="{8FC6CE8B-3F7B-422C-9FDE-DE02FC26E8F9}" type="pres">
      <dgm:prSet presAssocID="{782FEF42-3D2F-41C3-B824-B31F10C7E9B5}" presName="bgRect" presStyleLbl="bgShp" presStyleIdx="0" presStyleCnt="7"/>
      <dgm:spPr/>
    </dgm:pt>
    <dgm:pt modelId="{0BEEA7B8-B761-4462-A946-E0DD758A7399}" type="pres">
      <dgm:prSet presAssocID="{782FEF42-3D2F-41C3-B824-B31F10C7E9B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360D87-B324-4B50-AC98-E2777C52ABC7}" type="pres">
      <dgm:prSet presAssocID="{782FEF42-3D2F-41C3-B824-B31F10C7E9B5}" presName="spaceRect" presStyleCnt="0"/>
      <dgm:spPr/>
    </dgm:pt>
    <dgm:pt modelId="{7B1ABAD3-7F54-456D-A989-D30E3E614BDC}" type="pres">
      <dgm:prSet presAssocID="{782FEF42-3D2F-41C3-B824-B31F10C7E9B5}" presName="parTx" presStyleLbl="revTx" presStyleIdx="0" presStyleCnt="7">
        <dgm:presLayoutVars>
          <dgm:chMax val="0"/>
          <dgm:chPref val="0"/>
        </dgm:presLayoutVars>
      </dgm:prSet>
      <dgm:spPr/>
    </dgm:pt>
    <dgm:pt modelId="{15E963C9-C16C-4EEB-B1A5-82611178F597}" type="pres">
      <dgm:prSet presAssocID="{0E11EA18-4D54-4BA6-BC03-CFCD83CF7FA8}" presName="sibTrans" presStyleCnt="0"/>
      <dgm:spPr/>
    </dgm:pt>
    <dgm:pt modelId="{12346A16-0C8B-445E-9DB6-7F3A2AF71506}" type="pres">
      <dgm:prSet presAssocID="{A53D359A-4C96-4201-B33B-8D1D71F92E0B}" presName="compNode" presStyleCnt="0"/>
      <dgm:spPr/>
    </dgm:pt>
    <dgm:pt modelId="{1A4EC6CD-FD0C-40F1-ABEA-2EBB17638EFA}" type="pres">
      <dgm:prSet presAssocID="{A53D359A-4C96-4201-B33B-8D1D71F92E0B}" presName="bgRect" presStyleLbl="bgShp" presStyleIdx="1" presStyleCnt="7"/>
      <dgm:spPr/>
    </dgm:pt>
    <dgm:pt modelId="{B744FFDC-BAE8-47D2-A30C-EBE0D2DFF555}" type="pres">
      <dgm:prSet presAssocID="{A53D359A-4C96-4201-B33B-8D1D71F92E0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05B04313-BC9A-4F5D-9AA3-A382C4459121}" type="pres">
      <dgm:prSet presAssocID="{A53D359A-4C96-4201-B33B-8D1D71F92E0B}" presName="spaceRect" presStyleCnt="0"/>
      <dgm:spPr/>
    </dgm:pt>
    <dgm:pt modelId="{2453FF82-C9DE-4213-86B9-8A543DAAE627}" type="pres">
      <dgm:prSet presAssocID="{A53D359A-4C96-4201-B33B-8D1D71F92E0B}" presName="parTx" presStyleLbl="revTx" presStyleIdx="1" presStyleCnt="7">
        <dgm:presLayoutVars>
          <dgm:chMax val="0"/>
          <dgm:chPref val="0"/>
        </dgm:presLayoutVars>
      </dgm:prSet>
      <dgm:spPr/>
    </dgm:pt>
    <dgm:pt modelId="{EAE655FF-E532-475C-A2BC-F9C401E21C4A}" type="pres">
      <dgm:prSet presAssocID="{BB6AA433-1E77-4DB2-BF4A-245AF636DB03}" presName="sibTrans" presStyleCnt="0"/>
      <dgm:spPr/>
    </dgm:pt>
    <dgm:pt modelId="{65ABB073-7DD0-4DAB-B06C-1CACB9C73DD4}" type="pres">
      <dgm:prSet presAssocID="{992739AE-390F-4033-8375-FE485B715BB3}" presName="compNode" presStyleCnt="0"/>
      <dgm:spPr/>
    </dgm:pt>
    <dgm:pt modelId="{384F9E36-8A3D-4EB8-8389-19A0628D1415}" type="pres">
      <dgm:prSet presAssocID="{992739AE-390F-4033-8375-FE485B715BB3}" presName="bgRect" presStyleLbl="bgShp" presStyleIdx="2" presStyleCnt="7"/>
      <dgm:spPr/>
    </dgm:pt>
    <dgm:pt modelId="{12091513-4B56-4FA0-9664-7F158B67BCEB}" type="pres">
      <dgm:prSet presAssocID="{992739AE-390F-4033-8375-FE485B715BB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C7C63DC-E0C8-49FA-931F-3D85AB7FDF0B}" type="pres">
      <dgm:prSet presAssocID="{992739AE-390F-4033-8375-FE485B715BB3}" presName="spaceRect" presStyleCnt="0"/>
      <dgm:spPr/>
    </dgm:pt>
    <dgm:pt modelId="{BADF4D84-9399-409F-A298-37F88BB0D1CE}" type="pres">
      <dgm:prSet presAssocID="{992739AE-390F-4033-8375-FE485B715BB3}" presName="parTx" presStyleLbl="revTx" presStyleIdx="2" presStyleCnt="7">
        <dgm:presLayoutVars>
          <dgm:chMax val="0"/>
          <dgm:chPref val="0"/>
        </dgm:presLayoutVars>
      </dgm:prSet>
      <dgm:spPr/>
    </dgm:pt>
    <dgm:pt modelId="{22665914-86FE-4D5E-910D-62140C72F172}" type="pres">
      <dgm:prSet presAssocID="{D7237BD7-77FE-4785-BF25-8823C10E94A9}" presName="sibTrans" presStyleCnt="0"/>
      <dgm:spPr/>
    </dgm:pt>
    <dgm:pt modelId="{27984C80-C3E3-4DD9-A79F-8D54EB5F232C}" type="pres">
      <dgm:prSet presAssocID="{5A1ECBA9-A1EF-4A6C-936B-04FC10AF4B4D}" presName="compNode" presStyleCnt="0"/>
      <dgm:spPr/>
    </dgm:pt>
    <dgm:pt modelId="{D6F8DD9E-0AF1-4079-94D0-1666AB7F201E}" type="pres">
      <dgm:prSet presAssocID="{5A1ECBA9-A1EF-4A6C-936B-04FC10AF4B4D}" presName="bgRect" presStyleLbl="bgShp" presStyleIdx="3" presStyleCnt="7"/>
      <dgm:spPr/>
    </dgm:pt>
    <dgm:pt modelId="{BE52E84B-6324-4B9B-88A0-6A02D9B0A772}" type="pres">
      <dgm:prSet presAssocID="{5A1ECBA9-A1EF-4A6C-936B-04FC10AF4B4D}" presName="iconRect" presStyleLbl="node1" presStyleIdx="3" presStyleCnt="7"/>
      <dgm:spPr/>
    </dgm:pt>
    <dgm:pt modelId="{9E6C1F31-3859-402E-8536-11686A2BC7EF}" type="pres">
      <dgm:prSet presAssocID="{5A1ECBA9-A1EF-4A6C-936B-04FC10AF4B4D}" presName="spaceRect" presStyleCnt="0"/>
      <dgm:spPr/>
    </dgm:pt>
    <dgm:pt modelId="{E189DD11-3F2E-47E9-AFE7-12776259B8BA}" type="pres">
      <dgm:prSet presAssocID="{5A1ECBA9-A1EF-4A6C-936B-04FC10AF4B4D}" presName="parTx" presStyleLbl="revTx" presStyleIdx="3" presStyleCnt="7">
        <dgm:presLayoutVars>
          <dgm:chMax val="0"/>
          <dgm:chPref val="0"/>
        </dgm:presLayoutVars>
      </dgm:prSet>
      <dgm:spPr/>
    </dgm:pt>
    <dgm:pt modelId="{1177F778-2BD6-42FE-9492-F707849FD2EF}" type="pres">
      <dgm:prSet presAssocID="{2BE037F6-6948-4C58-8E3B-7B0D7B943AD5}" presName="sibTrans" presStyleCnt="0"/>
      <dgm:spPr/>
    </dgm:pt>
    <dgm:pt modelId="{FF85BBEA-7C1A-4C9C-8A70-CD99611029C0}" type="pres">
      <dgm:prSet presAssocID="{0B27E410-5167-4551-B26E-12E2C4D6A0FE}" presName="compNode" presStyleCnt="0"/>
      <dgm:spPr/>
    </dgm:pt>
    <dgm:pt modelId="{FB748BD6-3D2F-4B65-946A-52565ADCEE08}" type="pres">
      <dgm:prSet presAssocID="{0B27E410-5167-4551-B26E-12E2C4D6A0FE}" presName="bgRect" presStyleLbl="bgShp" presStyleIdx="4" presStyleCnt="7"/>
      <dgm:spPr/>
    </dgm:pt>
    <dgm:pt modelId="{8B327477-93C0-4226-9D78-D0325E275BC2}" type="pres">
      <dgm:prSet presAssocID="{0B27E410-5167-4551-B26E-12E2C4D6A0FE}" presName="iconRect" presStyleLbl="node1" presStyleIdx="4" presStyleCnt="7"/>
      <dgm:spPr/>
    </dgm:pt>
    <dgm:pt modelId="{FBA1D230-C001-495D-9EAA-2F737FDD5681}" type="pres">
      <dgm:prSet presAssocID="{0B27E410-5167-4551-B26E-12E2C4D6A0FE}" presName="spaceRect" presStyleCnt="0"/>
      <dgm:spPr/>
    </dgm:pt>
    <dgm:pt modelId="{3EB6A776-2FC9-4333-8531-A0971C53B805}" type="pres">
      <dgm:prSet presAssocID="{0B27E410-5167-4551-B26E-12E2C4D6A0FE}" presName="parTx" presStyleLbl="revTx" presStyleIdx="4" presStyleCnt="7">
        <dgm:presLayoutVars>
          <dgm:chMax val="0"/>
          <dgm:chPref val="0"/>
        </dgm:presLayoutVars>
      </dgm:prSet>
      <dgm:spPr/>
    </dgm:pt>
    <dgm:pt modelId="{7090E52B-3716-4B56-A53C-59C1C6E20065}" type="pres">
      <dgm:prSet presAssocID="{12F15974-7734-4DDC-858B-572B13244E8F}" presName="sibTrans" presStyleCnt="0"/>
      <dgm:spPr/>
    </dgm:pt>
    <dgm:pt modelId="{BAB2E3D2-1B30-4C21-87B1-4F096339D0A3}" type="pres">
      <dgm:prSet presAssocID="{89D2A883-8A9A-4C82-8F30-55E54ECDD879}" presName="compNode" presStyleCnt="0"/>
      <dgm:spPr/>
    </dgm:pt>
    <dgm:pt modelId="{70F61BBD-41F4-4D28-A14E-5A1291B6C958}" type="pres">
      <dgm:prSet presAssocID="{89D2A883-8A9A-4C82-8F30-55E54ECDD879}" presName="bgRect" presStyleLbl="bgShp" presStyleIdx="5" presStyleCnt="7"/>
      <dgm:spPr/>
    </dgm:pt>
    <dgm:pt modelId="{D59F4FB0-1D7C-406D-84B8-2653397C8848}" type="pres">
      <dgm:prSet presAssocID="{89D2A883-8A9A-4C82-8F30-55E54ECDD879}" presName="iconRect" presStyleLbl="node1" presStyleIdx="5" presStyleCnt="7"/>
      <dgm:spPr/>
    </dgm:pt>
    <dgm:pt modelId="{AE7BE7DC-C85E-4C80-B87C-6E39D2BFE388}" type="pres">
      <dgm:prSet presAssocID="{89D2A883-8A9A-4C82-8F30-55E54ECDD879}" presName="spaceRect" presStyleCnt="0"/>
      <dgm:spPr/>
    </dgm:pt>
    <dgm:pt modelId="{FDED3838-2517-425A-82D0-FEAEBCFB85F3}" type="pres">
      <dgm:prSet presAssocID="{89D2A883-8A9A-4C82-8F30-55E54ECDD879}" presName="parTx" presStyleLbl="revTx" presStyleIdx="5" presStyleCnt="7">
        <dgm:presLayoutVars>
          <dgm:chMax val="0"/>
          <dgm:chPref val="0"/>
        </dgm:presLayoutVars>
      </dgm:prSet>
      <dgm:spPr/>
    </dgm:pt>
    <dgm:pt modelId="{BD6B6334-913B-4E8C-B2B8-2DC54ECEFFBF}" type="pres">
      <dgm:prSet presAssocID="{438490D6-049B-4188-BE18-831FC86B67A3}" presName="sibTrans" presStyleCnt="0"/>
      <dgm:spPr/>
    </dgm:pt>
    <dgm:pt modelId="{982E8285-5F7A-457A-A046-935E8602CF68}" type="pres">
      <dgm:prSet presAssocID="{04224EAC-40A8-4056-9D03-89331B8917B7}" presName="compNode" presStyleCnt="0"/>
      <dgm:spPr/>
    </dgm:pt>
    <dgm:pt modelId="{FCBA203B-BF69-4899-A5C6-658F6BEA3C71}" type="pres">
      <dgm:prSet presAssocID="{04224EAC-40A8-4056-9D03-89331B8917B7}" presName="bgRect" presStyleLbl="bgShp" presStyleIdx="6" presStyleCnt="7"/>
      <dgm:spPr/>
    </dgm:pt>
    <dgm:pt modelId="{ED6550E4-F093-4730-B470-478BB614164F}" type="pres">
      <dgm:prSet presAssocID="{04224EAC-40A8-4056-9D03-89331B8917B7}" presName="iconRect" presStyleLbl="node1" presStyleIdx="6" presStyleCnt="7"/>
      <dgm:spPr/>
    </dgm:pt>
    <dgm:pt modelId="{9658B71A-C9E2-489A-A77B-D05C066F6C40}" type="pres">
      <dgm:prSet presAssocID="{04224EAC-40A8-4056-9D03-89331B8917B7}" presName="spaceRect" presStyleCnt="0"/>
      <dgm:spPr/>
    </dgm:pt>
    <dgm:pt modelId="{E70F32DB-3644-4574-A289-C885B7097241}" type="pres">
      <dgm:prSet presAssocID="{04224EAC-40A8-4056-9D03-89331B8917B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FB7D315-AA2C-4752-B074-8101910B5007}" type="presOf" srcId="{04224EAC-40A8-4056-9D03-89331B8917B7}" destId="{E70F32DB-3644-4574-A289-C885B7097241}" srcOrd="0" destOrd="0" presId="urn:microsoft.com/office/officeart/2018/2/layout/IconVerticalSolidList"/>
    <dgm:cxn modelId="{5FCC5719-2760-4F59-8ABB-025C4E7DB642}" srcId="{27EDB12C-58A3-4878-B3AD-AF4DDC7E1692}" destId="{992739AE-390F-4033-8375-FE485B715BB3}" srcOrd="2" destOrd="0" parTransId="{362BBE73-A154-4FE4-9E10-284579502429}" sibTransId="{D7237BD7-77FE-4785-BF25-8823C10E94A9}"/>
    <dgm:cxn modelId="{F55E6334-BFA4-4F91-95B7-F8596F7445BC}" type="presOf" srcId="{A53D359A-4C96-4201-B33B-8D1D71F92E0B}" destId="{2453FF82-C9DE-4213-86B9-8A543DAAE627}" srcOrd="0" destOrd="0" presId="urn:microsoft.com/office/officeart/2018/2/layout/IconVerticalSolidList"/>
    <dgm:cxn modelId="{CDE0DD67-AC45-419A-AD41-D508BDAE2BEA}" type="presOf" srcId="{5A1ECBA9-A1EF-4A6C-936B-04FC10AF4B4D}" destId="{E189DD11-3F2E-47E9-AFE7-12776259B8BA}" srcOrd="0" destOrd="0" presId="urn:microsoft.com/office/officeart/2018/2/layout/IconVerticalSolidList"/>
    <dgm:cxn modelId="{3898A66C-F29A-4B58-973E-B4CC410D7743}" type="presOf" srcId="{27EDB12C-58A3-4878-B3AD-AF4DDC7E1692}" destId="{744BFE26-7058-4D9B-A3BA-F4AFB432CDDF}" srcOrd="0" destOrd="0" presId="urn:microsoft.com/office/officeart/2018/2/layout/IconVerticalSolidList"/>
    <dgm:cxn modelId="{F323B676-C0B7-4921-966B-90BB685DA04D}" srcId="{27EDB12C-58A3-4878-B3AD-AF4DDC7E1692}" destId="{A53D359A-4C96-4201-B33B-8D1D71F92E0B}" srcOrd="1" destOrd="0" parTransId="{02637D9C-5DB3-4748-BCEC-99C72F3814BF}" sibTransId="{BB6AA433-1E77-4DB2-BF4A-245AF636DB03}"/>
    <dgm:cxn modelId="{E4F7BD7B-5F72-49E4-8730-8FC3A5E80675}" type="presOf" srcId="{782FEF42-3D2F-41C3-B824-B31F10C7E9B5}" destId="{7B1ABAD3-7F54-456D-A989-D30E3E614BDC}" srcOrd="0" destOrd="0" presId="urn:microsoft.com/office/officeart/2018/2/layout/IconVerticalSolidList"/>
    <dgm:cxn modelId="{8784D47C-1903-4584-8BFA-4EAC0CD713AB}" type="presOf" srcId="{0B27E410-5167-4551-B26E-12E2C4D6A0FE}" destId="{3EB6A776-2FC9-4333-8531-A0971C53B805}" srcOrd="0" destOrd="0" presId="urn:microsoft.com/office/officeart/2018/2/layout/IconVerticalSolidList"/>
    <dgm:cxn modelId="{825FCB90-168C-4B3D-9A1B-797807610347}" srcId="{27EDB12C-58A3-4878-B3AD-AF4DDC7E1692}" destId="{89D2A883-8A9A-4C82-8F30-55E54ECDD879}" srcOrd="5" destOrd="0" parTransId="{CBF4E913-C2A9-4520-883C-BE70FB5073EA}" sibTransId="{438490D6-049B-4188-BE18-831FC86B67A3}"/>
    <dgm:cxn modelId="{806FA89F-2615-4F74-A062-A5647FC78CAA}" type="presOf" srcId="{992739AE-390F-4033-8375-FE485B715BB3}" destId="{BADF4D84-9399-409F-A298-37F88BB0D1CE}" srcOrd="0" destOrd="0" presId="urn:microsoft.com/office/officeart/2018/2/layout/IconVerticalSolidList"/>
    <dgm:cxn modelId="{244984AD-2B6A-4A82-9C79-E7C18B7BF961}" srcId="{27EDB12C-58A3-4878-B3AD-AF4DDC7E1692}" destId="{5A1ECBA9-A1EF-4A6C-936B-04FC10AF4B4D}" srcOrd="3" destOrd="0" parTransId="{0D2ABA87-FEB9-4D31-AEC0-71D3354E5465}" sibTransId="{2BE037F6-6948-4C58-8E3B-7B0D7B943AD5}"/>
    <dgm:cxn modelId="{CC1666B9-FA1C-4D71-A5B0-5D5CC06295B2}" srcId="{27EDB12C-58A3-4878-B3AD-AF4DDC7E1692}" destId="{04224EAC-40A8-4056-9D03-89331B8917B7}" srcOrd="6" destOrd="0" parTransId="{DD52ACD9-34DA-4B9D-A368-580CFA688BD4}" sibTransId="{C20071E6-5CF7-427D-87C0-925DA9EAC71F}"/>
    <dgm:cxn modelId="{DC8403F3-61B2-4DF8-926A-ECDD6C2CD5F6}" type="presOf" srcId="{89D2A883-8A9A-4C82-8F30-55E54ECDD879}" destId="{FDED3838-2517-425A-82D0-FEAEBCFB85F3}" srcOrd="0" destOrd="0" presId="urn:microsoft.com/office/officeart/2018/2/layout/IconVerticalSolidList"/>
    <dgm:cxn modelId="{DD88CEF3-FDAD-47AF-BF56-0A53D1EC30D7}" srcId="{27EDB12C-58A3-4878-B3AD-AF4DDC7E1692}" destId="{0B27E410-5167-4551-B26E-12E2C4D6A0FE}" srcOrd="4" destOrd="0" parTransId="{BBE8A12A-A8B5-415A-82F0-750186BE3214}" sibTransId="{12F15974-7734-4DDC-858B-572B13244E8F}"/>
    <dgm:cxn modelId="{3D3605FA-DFE3-4B4C-9B17-AA0BF7F41848}" srcId="{27EDB12C-58A3-4878-B3AD-AF4DDC7E1692}" destId="{782FEF42-3D2F-41C3-B824-B31F10C7E9B5}" srcOrd="0" destOrd="0" parTransId="{684BC594-9ED4-433B-8A21-FD934E4B57BF}" sibTransId="{0E11EA18-4D54-4BA6-BC03-CFCD83CF7FA8}"/>
    <dgm:cxn modelId="{7D1B4A35-C7F7-4709-98CB-B8B1B184E351}" type="presParOf" srcId="{744BFE26-7058-4D9B-A3BA-F4AFB432CDDF}" destId="{3BB57CAA-8E86-4E19-8A11-A1F16EDCA7C1}" srcOrd="0" destOrd="0" presId="urn:microsoft.com/office/officeart/2018/2/layout/IconVerticalSolidList"/>
    <dgm:cxn modelId="{5AFF00EC-2FA7-49C6-AF19-8C020ECF0EC3}" type="presParOf" srcId="{3BB57CAA-8E86-4E19-8A11-A1F16EDCA7C1}" destId="{8FC6CE8B-3F7B-422C-9FDE-DE02FC26E8F9}" srcOrd="0" destOrd="0" presId="urn:microsoft.com/office/officeart/2018/2/layout/IconVerticalSolidList"/>
    <dgm:cxn modelId="{48E8905B-DF80-495A-95D3-F28701DCE98C}" type="presParOf" srcId="{3BB57CAA-8E86-4E19-8A11-A1F16EDCA7C1}" destId="{0BEEA7B8-B761-4462-A946-E0DD758A7399}" srcOrd="1" destOrd="0" presId="urn:microsoft.com/office/officeart/2018/2/layout/IconVerticalSolidList"/>
    <dgm:cxn modelId="{F4D56B38-8027-411D-84AE-5D4032E641E0}" type="presParOf" srcId="{3BB57CAA-8E86-4E19-8A11-A1F16EDCA7C1}" destId="{AB360D87-B324-4B50-AC98-E2777C52ABC7}" srcOrd="2" destOrd="0" presId="urn:microsoft.com/office/officeart/2018/2/layout/IconVerticalSolidList"/>
    <dgm:cxn modelId="{42856DD1-5BDC-4950-BFAB-59A0D4CD8F45}" type="presParOf" srcId="{3BB57CAA-8E86-4E19-8A11-A1F16EDCA7C1}" destId="{7B1ABAD3-7F54-456D-A989-D30E3E614BDC}" srcOrd="3" destOrd="0" presId="urn:microsoft.com/office/officeart/2018/2/layout/IconVerticalSolidList"/>
    <dgm:cxn modelId="{F332A910-064F-4B0D-A1B6-4B7348FA3659}" type="presParOf" srcId="{744BFE26-7058-4D9B-A3BA-F4AFB432CDDF}" destId="{15E963C9-C16C-4EEB-B1A5-82611178F597}" srcOrd="1" destOrd="0" presId="urn:microsoft.com/office/officeart/2018/2/layout/IconVerticalSolidList"/>
    <dgm:cxn modelId="{BC6689A5-9826-488B-B1B1-163C3F7639E4}" type="presParOf" srcId="{744BFE26-7058-4D9B-A3BA-F4AFB432CDDF}" destId="{12346A16-0C8B-445E-9DB6-7F3A2AF71506}" srcOrd="2" destOrd="0" presId="urn:microsoft.com/office/officeart/2018/2/layout/IconVerticalSolidList"/>
    <dgm:cxn modelId="{52BA0EC5-2560-4E33-8467-6BBC1FB8866D}" type="presParOf" srcId="{12346A16-0C8B-445E-9DB6-7F3A2AF71506}" destId="{1A4EC6CD-FD0C-40F1-ABEA-2EBB17638EFA}" srcOrd="0" destOrd="0" presId="urn:microsoft.com/office/officeart/2018/2/layout/IconVerticalSolidList"/>
    <dgm:cxn modelId="{88312FFB-B956-47C9-8547-64F0A44DA8C1}" type="presParOf" srcId="{12346A16-0C8B-445E-9DB6-7F3A2AF71506}" destId="{B744FFDC-BAE8-47D2-A30C-EBE0D2DFF555}" srcOrd="1" destOrd="0" presId="urn:microsoft.com/office/officeart/2018/2/layout/IconVerticalSolidList"/>
    <dgm:cxn modelId="{7D654DD3-B153-4686-808D-A6AE06941A13}" type="presParOf" srcId="{12346A16-0C8B-445E-9DB6-7F3A2AF71506}" destId="{05B04313-BC9A-4F5D-9AA3-A382C4459121}" srcOrd="2" destOrd="0" presId="urn:microsoft.com/office/officeart/2018/2/layout/IconVerticalSolidList"/>
    <dgm:cxn modelId="{6040CCEC-7140-4EC6-A32E-569DE9C2CCAA}" type="presParOf" srcId="{12346A16-0C8B-445E-9DB6-7F3A2AF71506}" destId="{2453FF82-C9DE-4213-86B9-8A543DAAE627}" srcOrd="3" destOrd="0" presId="urn:microsoft.com/office/officeart/2018/2/layout/IconVerticalSolidList"/>
    <dgm:cxn modelId="{0FB3E6BE-4CB8-4165-AA93-D811C9ED3B60}" type="presParOf" srcId="{744BFE26-7058-4D9B-A3BA-F4AFB432CDDF}" destId="{EAE655FF-E532-475C-A2BC-F9C401E21C4A}" srcOrd="3" destOrd="0" presId="urn:microsoft.com/office/officeart/2018/2/layout/IconVerticalSolidList"/>
    <dgm:cxn modelId="{5F2F920F-4CE6-437F-8A9A-D19CCEAC82D2}" type="presParOf" srcId="{744BFE26-7058-4D9B-A3BA-F4AFB432CDDF}" destId="{65ABB073-7DD0-4DAB-B06C-1CACB9C73DD4}" srcOrd="4" destOrd="0" presId="urn:microsoft.com/office/officeart/2018/2/layout/IconVerticalSolidList"/>
    <dgm:cxn modelId="{71808C59-363F-453E-9F81-DBDF10D29360}" type="presParOf" srcId="{65ABB073-7DD0-4DAB-B06C-1CACB9C73DD4}" destId="{384F9E36-8A3D-4EB8-8389-19A0628D1415}" srcOrd="0" destOrd="0" presId="urn:microsoft.com/office/officeart/2018/2/layout/IconVerticalSolidList"/>
    <dgm:cxn modelId="{AD713D50-1AD5-4722-9002-7420B8AC5B35}" type="presParOf" srcId="{65ABB073-7DD0-4DAB-B06C-1CACB9C73DD4}" destId="{12091513-4B56-4FA0-9664-7F158B67BCEB}" srcOrd="1" destOrd="0" presId="urn:microsoft.com/office/officeart/2018/2/layout/IconVerticalSolidList"/>
    <dgm:cxn modelId="{44E8D36F-E52B-442A-ABFD-3E66D1E3A1E8}" type="presParOf" srcId="{65ABB073-7DD0-4DAB-B06C-1CACB9C73DD4}" destId="{0C7C63DC-E0C8-49FA-931F-3D85AB7FDF0B}" srcOrd="2" destOrd="0" presId="urn:microsoft.com/office/officeart/2018/2/layout/IconVerticalSolidList"/>
    <dgm:cxn modelId="{2549F42B-FD8F-46E2-9A7D-CE96F8E9F320}" type="presParOf" srcId="{65ABB073-7DD0-4DAB-B06C-1CACB9C73DD4}" destId="{BADF4D84-9399-409F-A298-37F88BB0D1CE}" srcOrd="3" destOrd="0" presId="urn:microsoft.com/office/officeart/2018/2/layout/IconVerticalSolidList"/>
    <dgm:cxn modelId="{075D61FA-1123-4787-AE25-BDA3EC22BDCE}" type="presParOf" srcId="{744BFE26-7058-4D9B-A3BA-F4AFB432CDDF}" destId="{22665914-86FE-4D5E-910D-62140C72F172}" srcOrd="5" destOrd="0" presId="urn:microsoft.com/office/officeart/2018/2/layout/IconVerticalSolidList"/>
    <dgm:cxn modelId="{3D6B7868-BE98-44EB-B484-A7C2F4650864}" type="presParOf" srcId="{744BFE26-7058-4D9B-A3BA-F4AFB432CDDF}" destId="{27984C80-C3E3-4DD9-A79F-8D54EB5F232C}" srcOrd="6" destOrd="0" presId="urn:microsoft.com/office/officeart/2018/2/layout/IconVerticalSolidList"/>
    <dgm:cxn modelId="{92C76F3F-7A88-42CF-9812-F21FC0E9F486}" type="presParOf" srcId="{27984C80-C3E3-4DD9-A79F-8D54EB5F232C}" destId="{D6F8DD9E-0AF1-4079-94D0-1666AB7F201E}" srcOrd="0" destOrd="0" presId="urn:microsoft.com/office/officeart/2018/2/layout/IconVerticalSolidList"/>
    <dgm:cxn modelId="{D60E7610-CB90-4EBB-95E9-6B7081F76C22}" type="presParOf" srcId="{27984C80-C3E3-4DD9-A79F-8D54EB5F232C}" destId="{BE52E84B-6324-4B9B-88A0-6A02D9B0A772}" srcOrd="1" destOrd="0" presId="urn:microsoft.com/office/officeart/2018/2/layout/IconVerticalSolidList"/>
    <dgm:cxn modelId="{A6ACF71E-2C55-4DC8-97F0-1F151816B0E0}" type="presParOf" srcId="{27984C80-C3E3-4DD9-A79F-8D54EB5F232C}" destId="{9E6C1F31-3859-402E-8536-11686A2BC7EF}" srcOrd="2" destOrd="0" presId="urn:microsoft.com/office/officeart/2018/2/layout/IconVerticalSolidList"/>
    <dgm:cxn modelId="{66861747-599A-4C57-B1F2-965E315E6038}" type="presParOf" srcId="{27984C80-C3E3-4DD9-A79F-8D54EB5F232C}" destId="{E189DD11-3F2E-47E9-AFE7-12776259B8BA}" srcOrd="3" destOrd="0" presId="urn:microsoft.com/office/officeart/2018/2/layout/IconVerticalSolidList"/>
    <dgm:cxn modelId="{F4FB23BB-6EF6-461A-BCB3-0E2F5E66F98B}" type="presParOf" srcId="{744BFE26-7058-4D9B-A3BA-F4AFB432CDDF}" destId="{1177F778-2BD6-42FE-9492-F707849FD2EF}" srcOrd="7" destOrd="0" presId="urn:microsoft.com/office/officeart/2018/2/layout/IconVerticalSolidList"/>
    <dgm:cxn modelId="{5BBC5D0D-D4EF-4D4E-925C-C9451D1303DF}" type="presParOf" srcId="{744BFE26-7058-4D9B-A3BA-F4AFB432CDDF}" destId="{FF85BBEA-7C1A-4C9C-8A70-CD99611029C0}" srcOrd="8" destOrd="0" presId="urn:microsoft.com/office/officeart/2018/2/layout/IconVerticalSolidList"/>
    <dgm:cxn modelId="{85EB04D4-055A-4151-A16C-AA2D959C2EE9}" type="presParOf" srcId="{FF85BBEA-7C1A-4C9C-8A70-CD99611029C0}" destId="{FB748BD6-3D2F-4B65-946A-52565ADCEE08}" srcOrd="0" destOrd="0" presId="urn:microsoft.com/office/officeart/2018/2/layout/IconVerticalSolidList"/>
    <dgm:cxn modelId="{20F6AA80-6DD1-4D9C-82DC-2DF98CC32B4F}" type="presParOf" srcId="{FF85BBEA-7C1A-4C9C-8A70-CD99611029C0}" destId="{8B327477-93C0-4226-9D78-D0325E275BC2}" srcOrd="1" destOrd="0" presId="urn:microsoft.com/office/officeart/2018/2/layout/IconVerticalSolidList"/>
    <dgm:cxn modelId="{6D797825-9DB3-46FA-9671-4587E7C7A903}" type="presParOf" srcId="{FF85BBEA-7C1A-4C9C-8A70-CD99611029C0}" destId="{FBA1D230-C001-495D-9EAA-2F737FDD5681}" srcOrd="2" destOrd="0" presId="urn:microsoft.com/office/officeart/2018/2/layout/IconVerticalSolidList"/>
    <dgm:cxn modelId="{7A3B8C65-9EFE-4A7A-A16D-4BE9E9B51CE0}" type="presParOf" srcId="{FF85BBEA-7C1A-4C9C-8A70-CD99611029C0}" destId="{3EB6A776-2FC9-4333-8531-A0971C53B805}" srcOrd="3" destOrd="0" presId="urn:microsoft.com/office/officeart/2018/2/layout/IconVerticalSolidList"/>
    <dgm:cxn modelId="{B1C4FA21-B8DF-4B90-8C85-666A7A0EB90D}" type="presParOf" srcId="{744BFE26-7058-4D9B-A3BA-F4AFB432CDDF}" destId="{7090E52B-3716-4B56-A53C-59C1C6E20065}" srcOrd="9" destOrd="0" presId="urn:microsoft.com/office/officeart/2018/2/layout/IconVerticalSolidList"/>
    <dgm:cxn modelId="{6A63A0E9-620A-4117-AEFC-2B87776549FB}" type="presParOf" srcId="{744BFE26-7058-4D9B-A3BA-F4AFB432CDDF}" destId="{BAB2E3D2-1B30-4C21-87B1-4F096339D0A3}" srcOrd="10" destOrd="0" presId="urn:microsoft.com/office/officeart/2018/2/layout/IconVerticalSolidList"/>
    <dgm:cxn modelId="{43D84004-BF91-41A9-A700-EB4F14E4C14F}" type="presParOf" srcId="{BAB2E3D2-1B30-4C21-87B1-4F096339D0A3}" destId="{70F61BBD-41F4-4D28-A14E-5A1291B6C958}" srcOrd="0" destOrd="0" presId="urn:microsoft.com/office/officeart/2018/2/layout/IconVerticalSolidList"/>
    <dgm:cxn modelId="{520F4606-0F16-483B-9158-37ACCEA9375D}" type="presParOf" srcId="{BAB2E3D2-1B30-4C21-87B1-4F096339D0A3}" destId="{D59F4FB0-1D7C-406D-84B8-2653397C8848}" srcOrd="1" destOrd="0" presId="urn:microsoft.com/office/officeart/2018/2/layout/IconVerticalSolidList"/>
    <dgm:cxn modelId="{875E81D6-45B9-4074-8143-5130037E33B7}" type="presParOf" srcId="{BAB2E3D2-1B30-4C21-87B1-4F096339D0A3}" destId="{AE7BE7DC-C85E-4C80-B87C-6E39D2BFE388}" srcOrd="2" destOrd="0" presId="urn:microsoft.com/office/officeart/2018/2/layout/IconVerticalSolidList"/>
    <dgm:cxn modelId="{219C1588-FD8B-4F1E-87E3-3B6E4A53812E}" type="presParOf" srcId="{BAB2E3D2-1B30-4C21-87B1-4F096339D0A3}" destId="{FDED3838-2517-425A-82D0-FEAEBCFB85F3}" srcOrd="3" destOrd="0" presId="urn:microsoft.com/office/officeart/2018/2/layout/IconVerticalSolidList"/>
    <dgm:cxn modelId="{008322CC-5E57-41DF-96F9-ED767EF6267D}" type="presParOf" srcId="{744BFE26-7058-4D9B-A3BA-F4AFB432CDDF}" destId="{BD6B6334-913B-4E8C-B2B8-2DC54ECEFFBF}" srcOrd="11" destOrd="0" presId="urn:microsoft.com/office/officeart/2018/2/layout/IconVerticalSolidList"/>
    <dgm:cxn modelId="{97795711-7DCE-4297-908A-534F3807B513}" type="presParOf" srcId="{744BFE26-7058-4D9B-A3BA-F4AFB432CDDF}" destId="{982E8285-5F7A-457A-A046-935E8602CF68}" srcOrd="12" destOrd="0" presId="urn:microsoft.com/office/officeart/2018/2/layout/IconVerticalSolidList"/>
    <dgm:cxn modelId="{B95B9DA8-1C28-4D3C-BF34-F02C2D249F05}" type="presParOf" srcId="{982E8285-5F7A-457A-A046-935E8602CF68}" destId="{FCBA203B-BF69-4899-A5C6-658F6BEA3C71}" srcOrd="0" destOrd="0" presId="urn:microsoft.com/office/officeart/2018/2/layout/IconVerticalSolidList"/>
    <dgm:cxn modelId="{1E90B763-F020-453A-99AA-14DE61DDF27B}" type="presParOf" srcId="{982E8285-5F7A-457A-A046-935E8602CF68}" destId="{ED6550E4-F093-4730-B470-478BB614164F}" srcOrd="1" destOrd="0" presId="urn:microsoft.com/office/officeart/2018/2/layout/IconVerticalSolidList"/>
    <dgm:cxn modelId="{064D9241-6B0B-48C4-BA91-0312A5B4A288}" type="presParOf" srcId="{982E8285-5F7A-457A-A046-935E8602CF68}" destId="{9658B71A-C9E2-489A-A77B-D05C066F6C40}" srcOrd="2" destOrd="0" presId="urn:microsoft.com/office/officeart/2018/2/layout/IconVerticalSolidList"/>
    <dgm:cxn modelId="{65495100-FEFA-467D-8A6E-453E9FCD354D}" type="presParOf" srcId="{982E8285-5F7A-457A-A046-935E8602CF68}" destId="{E70F32DB-3644-4574-A289-C885B70972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B2C736B-071A-43B5-8CFD-3ECE4C2C75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9F7F14-2762-4FC2-BE42-A858F2908A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Systems analysts use two different prototyping methods: system prototyping and design prototyping</a:t>
          </a:r>
        </a:p>
      </dgm:t>
    </dgm:pt>
    <dgm:pt modelId="{253C5577-C6BB-4A64-8BC6-726564C2B5E0}" type="parTrans" cxnId="{CB9F6370-3270-4473-A834-995FA8D739F9}">
      <dgm:prSet/>
      <dgm:spPr/>
      <dgm:t>
        <a:bodyPr/>
        <a:lstStyle/>
        <a:p>
          <a:endParaRPr lang="en-US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CA0251-E0F6-454A-B04A-471E18463F04}" type="sibTrans" cxnId="{CB9F6370-3270-4473-A834-995FA8D739F9}">
      <dgm:prSet/>
      <dgm:spPr/>
      <dgm:t>
        <a:bodyPr/>
        <a:lstStyle/>
        <a:p>
          <a:endParaRPr lang="en-US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F71122-DD2E-427E-BA4D-07B0940F81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>
              <a:latin typeface="Times New Roman" panose="02020603050405020304" pitchFamily="18" charset="0"/>
              <a:cs typeface="Times New Roman" panose="02020603050405020304" pitchFamily="18" charset="0"/>
            </a:rPr>
            <a:t>While agile methods represent the latest approach to system prototyping, rapid application development remains a popular strategy</a:t>
          </a:r>
        </a:p>
      </dgm:t>
    </dgm:pt>
    <dgm:pt modelId="{DE9C286A-3532-4EE5-81CB-E81D5A3EAE52}" type="parTrans" cxnId="{0A77DF6C-901D-4D00-8B77-64768DA0314A}">
      <dgm:prSet/>
      <dgm:spPr/>
      <dgm:t>
        <a:bodyPr/>
        <a:lstStyle/>
        <a:p>
          <a:endParaRPr lang="en-US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97161B-45F6-408A-BBBA-2A6377CA8198}" type="sibTrans" cxnId="{0A77DF6C-901D-4D00-8B77-64768DA0314A}">
      <dgm:prSet/>
      <dgm:spPr/>
      <dgm:t>
        <a:bodyPr/>
        <a:lstStyle/>
        <a:p>
          <a:endParaRPr lang="en-US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E86BB4-4438-4C2F-B04B-875D96F966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Systems analysts also use prototyping to verify user requirements, after which the prototype is discarded, and implementation continues</a:t>
          </a:r>
        </a:p>
      </dgm:t>
    </dgm:pt>
    <dgm:pt modelId="{C47E333A-6C54-4A30-914B-91BF6FD20259}" type="parTrans" cxnId="{CBABD3CF-B654-4F18-A4CC-3D9704E0BB89}">
      <dgm:prSet/>
      <dgm:spPr/>
      <dgm:t>
        <a:bodyPr/>
        <a:lstStyle/>
        <a:p>
          <a:endParaRPr lang="en-US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2885B-D211-46D4-AC86-92AD3654BFDA}" type="sibTrans" cxnId="{CBABD3CF-B654-4F18-A4CC-3D9704E0BB89}">
      <dgm:prSet/>
      <dgm:spPr/>
      <dgm:t>
        <a:bodyPr/>
        <a:lstStyle/>
        <a:p>
          <a:endParaRPr lang="en-US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888FBE-5BD5-4466-9528-1AF1CD9B50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System prototyping </a:t>
          </a:r>
          <a:r>
            <a:rPr lang="en-GB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produces a </a:t>
          </a:r>
          <a:r>
            <a:rPr lang="en-GB" altLang="en-US" sz="1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full-featured</a:t>
          </a:r>
          <a:r>
            <a:rPr lang="en-GB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altLang="en-US" sz="1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working</a:t>
          </a:r>
          <a:r>
            <a:rPr lang="en-GB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en-US" sz="1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  <a:r>
            <a:rPr lang="en-GB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of the information system. </a:t>
          </a:r>
          <a:endParaRPr lang="en-US" sz="19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2EABAD-9672-4A54-B905-75EE386CEA48}" type="parTrans" cxnId="{D28A4266-E424-44B9-BA0F-14FDB50A024C}">
      <dgm:prSet/>
      <dgm:spPr/>
      <dgm:t>
        <a:bodyPr/>
        <a:lstStyle/>
        <a:p>
          <a:endParaRPr lang="en-GB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532B38-57BB-4380-9369-906BE1DA4BA0}" type="sibTrans" cxnId="{D28A4266-E424-44B9-BA0F-14FDB50A024C}">
      <dgm:prSet/>
      <dgm:spPr/>
      <dgm:t>
        <a:bodyPr/>
        <a:lstStyle/>
        <a:p>
          <a:endParaRPr lang="en-GB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931007-F942-4094-8D02-52AF15D403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approach is called </a:t>
          </a:r>
          <a:r>
            <a:rPr lang="en-GB" altLang="en-US" sz="19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prototyping</a:t>
          </a:r>
          <a:r>
            <a:rPr lang="en-GB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or </a:t>
          </a:r>
          <a:r>
            <a:rPr lang="en-GB" altLang="en-US" sz="19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throwaway</a:t>
          </a:r>
          <a:r>
            <a:rPr lang="en-GB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prototyping. </a:t>
          </a:r>
          <a:endParaRPr lang="en-US" sz="19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C050B4-4732-4D21-8AB0-3676BAD70294}" type="parTrans" cxnId="{E5A87761-39C2-4457-9513-50FC6A4C87BB}">
      <dgm:prSet/>
      <dgm:spPr/>
      <dgm:t>
        <a:bodyPr/>
        <a:lstStyle/>
        <a:p>
          <a:endParaRPr lang="en-GB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E3E8E7-B112-4835-B06C-1D45A4480923}" type="sibTrans" cxnId="{E5A87761-39C2-4457-9513-50FC6A4C87BB}">
      <dgm:prSet/>
      <dgm:spPr/>
      <dgm:t>
        <a:bodyPr/>
        <a:lstStyle/>
        <a:p>
          <a:endParaRPr lang="en-GB" sz="1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7DEB87-961A-48CC-9FC6-97291CA59330}" type="pres">
      <dgm:prSet presAssocID="{FB2C736B-071A-43B5-8CFD-3ECE4C2C75FF}" presName="root" presStyleCnt="0">
        <dgm:presLayoutVars>
          <dgm:dir/>
          <dgm:resizeHandles val="exact"/>
        </dgm:presLayoutVars>
      </dgm:prSet>
      <dgm:spPr/>
    </dgm:pt>
    <dgm:pt modelId="{4AA72988-32AA-4A11-92B4-8D544F7A481D}" type="pres">
      <dgm:prSet presAssocID="{479F7F14-2762-4FC2-BE42-A858F2908A8F}" presName="compNode" presStyleCnt="0"/>
      <dgm:spPr/>
    </dgm:pt>
    <dgm:pt modelId="{73C26D81-7989-45FE-AA85-3A28394EE0CA}" type="pres">
      <dgm:prSet presAssocID="{479F7F14-2762-4FC2-BE42-A858F2908A8F}" presName="bgRect" presStyleLbl="bgShp" presStyleIdx="0" presStyleCnt="5"/>
      <dgm:spPr/>
    </dgm:pt>
    <dgm:pt modelId="{9B03395C-5CC7-4C56-896E-A615C099F1D4}" type="pres">
      <dgm:prSet presAssocID="{479F7F14-2762-4FC2-BE42-A858F2908A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3AD86B-5224-4CE2-91DA-00772FB1DC81}" type="pres">
      <dgm:prSet presAssocID="{479F7F14-2762-4FC2-BE42-A858F2908A8F}" presName="spaceRect" presStyleCnt="0"/>
      <dgm:spPr/>
    </dgm:pt>
    <dgm:pt modelId="{F404E8E1-A2C2-4A6B-9AF6-15BFB662C6AB}" type="pres">
      <dgm:prSet presAssocID="{479F7F14-2762-4FC2-BE42-A858F2908A8F}" presName="parTx" presStyleLbl="revTx" presStyleIdx="0" presStyleCnt="5">
        <dgm:presLayoutVars>
          <dgm:chMax val="0"/>
          <dgm:chPref val="0"/>
        </dgm:presLayoutVars>
      </dgm:prSet>
      <dgm:spPr/>
    </dgm:pt>
    <dgm:pt modelId="{E883671D-0722-4DAD-A460-F089D08B916E}" type="pres">
      <dgm:prSet presAssocID="{5FCA0251-E0F6-454A-B04A-471E18463F04}" presName="sibTrans" presStyleCnt="0"/>
      <dgm:spPr/>
    </dgm:pt>
    <dgm:pt modelId="{1EC01476-6DED-4443-8AEB-2481AC69F94F}" type="pres">
      <dgm:prSet presAssocID="{BC888FBE-5BD5-4466-9528-1AF1CD9B5040}" presName="compNode" presStyleCnt="0"/>
      <dgm:spPr/>
    </dgm:pt>
    <dgm:pt modelId="{FC8163A7-A9A8-4E17-97D8-722AA63F64B6}" type="pres">
      <dgm:prSet presAssocID="{BC888FBE-5BD5-4466-9528-1AF1CD9B5040}" presName="bgRect" presStyleLbl="bgShp" presStyleIdx="1" presStyleCnt="5" custLinFactNeighborY="-25"/>
      <dgm:spPr/>
    </dgm:pt>
    <dgm:pt modelId="{17FC2814-EC14-4476-8CAC-C8D12C6AEC84}" type="pres">
      <dgm:prSet presAssocID="{BC888FBE-5BD5-4466-9528-1AF1CD9B5040}" presName="iconRect" presStyleLbl="node1" presStyleIdx="1" presStyleCnt="5"/>
      <dgm:spPr/>
    </dgm:pt>
    <dgm:pt modelId="{00F84DA5-5E22-4319-A443-CA30F117FD75}" type="pres">
      <dgm:prSet presAssocID="{BC888FBE-5BD5-4466-9528-1AF1CD9B5040}" presName="spaceRect" presStyleCnt="0"/>
      <dgm:spPr/>
    </dgm:pt>
    <dgm:pt modelId="{8CD4512F-20C4-4C84-A82F-30557797DB16}" type="pres">
      <dgm:prSet presAssocID="{BC888FBE-5BD5-4466-9528-1AF1CD9B5040}" presName="parTx" presStyleLbl="revTx" presStyleIdx="1" presStyleCnt="5">
        <dgm:presLayoutVars>
          <dgm:chMax val="0"/>
          <dgm:chPref val="0"/>
        </dgm:presLayoutVars>
      </dgm:prSet>
      <dgm:spPr/>
    </dgm:pt>
    <dgm:pt modelId="{33DDB7FF-A553-49FE-B40C-46ADF615BFEA}" type="pres">
      <dgm:prSet presAssocID="{3A532B38-57BB-4380-9369-906BE1DA4BA0}" presName="sibTrans" presStyleCnt="0"/>
      <dgm:spPr/>
    </dgm:pt>
    <dgm:pt modelId="{5AE12DDB-7B0B-46DD-BF1A-85EECB50FA6A}" type="pres">
      <dgm:prSet presAssocID="{0CF71122-DD2E-427E-BA4D-07B0940F817F}" presName="compNode" presStyleCnt="0"/>
      <dgm:spPr/>
    </dgm:pt>
    <dgm:pt modelId="{D77FC4A1-50CA-4D1E-8719-CD4C1173C9E2}" type="pres">
      <dgm:prSet presAssocID="{0CF71122-DD2E-427E-BA4D-07B0940F817F}" presName="bgRect" presStyleLbl="bgShp" presStyleIdx="2" presStyleCnt="5"/>
      <dgm:spPr/>
    </dgm:pt>
    <dgm:pt modelId="{A380FE62-B0B2-4FE8-A326-2B9E5FBB6663}" type="pres">
      <dgm:prSet presAssocID="{0CF71122-DD2E-427E-BA4D-07B0940F817F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4301AB-04F6-4AD4-A435-FFDA3A1CD0C1}" type="pres">
      <dgm:prSet presAssocID="{0CF71122-DD2E-427E-BA4D-07B0940F817F}" presName="spaceRect" presStyleCnt="0"/>
      <dgm:spPr/>
    </dgm:pt>
    <dgm:pt modelId="{CC54F675-DF42-4399-9EF6-6AB683C34CE0}" type="pres">
      <dgm:prSet presAssocID="{0CF71122-DD2E-427E-BA4D-07B0940F817F}" presName="parTx" presStyleLbl="revTx" presStyleIdx="2" presStyleCnt="5">
        <dgm:presLayoutVars>
          <dgm:chMax val="0"/>
          <dgm:chPref val="0"/>
        </dgm:presLayoutVars>
      </dgm:prSet>
      <dgm:spPr/>
    </dgm:pt>
    <dgm:pt modelId="{E2ECA828-77D5-4E3A-B713-79C300F08F87}" type="pres">
      <dgm:prSet presAssocID="{F597161B-45F6-408A-BBBA-2A6377CA8198}" presName="sibTrans" presStyleCnt="0"/>
      <dgm:spPr/>
    </dgm:pt>
    <dgm:pt modelId="{66BB7703-9468-4E45-A1E0-2D242B6FC67F}" type="pres">
      <dgm:prSet presAssocID="{FBE86BB4-4438-4C2F-B04B-875D96F96637}" presName="compNode" presStyleCnt="0"/>
      <dgm:spPr/>
    </dgm:pt>
    <dgm:pt modelId="{BFBC3B12-A515-43FB-AAFF-A424E4AFEBCA}" type="pres">
      <dgm:prSet presAssocID="{FBE86BB4-4438-4C2F-B04B-875D96F96637}" presName="bgRect" presStyleLbl="bgShp" presStyleIdx="3" presStyleCnt="5"/>
      <dgm:spPr/>
    </dgm:pt>
    <dgm:pt modelId="{722AA970-F536-4948-AE5A-3BA4FCB4D84F}" type="pres">
      <dgm:prSet presAssocID="{FBE86BB4-4438-4C2F-B04B-875D96F96637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502F33E-0153-48F0-B64F-AF2DD494E926}" type="pres">
      <dgm:prSet presAssocID="{FBE86BB4-4438-4C2F-B04B-875D96F96637}" presName="spaceRect" presStyleCnt="0"/>
      <dgm:spPr/>
    </dgm:pt>
    <dgm:pt modelId="{0F01739F-C420-4948-B328-DFE3505F54B4}" type="pres">
      <dgm:prSet presAssocID="{FBE86BB4-4438-4C2F-B04B-875D96F96637}" presName="parTx" presStyleLbl="revTx" presStyleIdx="3" presStyleCnt="5">
        <dgm:presLayoutVars>
          <dgm:chMax val="0"/>
          <dgm:chPref val="0"/>
        </dgm:presLayoutVars>
      </dgm:prSet>
      <dgm:spPr/>
    </dgm:pt>
    <dgm:pt modelId="{F06924DA-E2E3-4EF2-A4CD-39D9FFE7769E}" type="pres">
      <dgm:prSet presAssocID="{5CE2885B-D211-46D4-AC86-92AD3654BFDA}" presName="sibTrans" presStyleCnt="0"/>
      <dgm:spPr/>
    </dgm:pt>
    <dgm:pt modelId="{587A7F82-41C7-4EF4-BDF2-DA3D837E9D39}" type="pres">
      <dgm:prSet presAssocID="{79931007-F942-4094-8D02-52AF15D403FC}" presName="compNode" presStyleCnt="0"/>
      <dgm:spPr/>
    </dgm:pt>
    <dgm:pt modelId="{FFAE84E5-C500-4663-A796-D427901F24A2}" type="pres">
      <dgm:prSet presAssocID="{79931007-F942-4094-8D02-52AF15D403FC}" presName="bgRect" presStyleLbl="bgShp" presStyleIdx="4" presStyleCnt="5"/>
      <dgm:spPr/>
    </dgm:pt>
    <dgm:pt modelId="{72281AF2-060A-479A-8F3E-DA8243DC1357}" type="pres">
      <dgm:prSet presAssocID="{79931007-F942-4094-8D02-52AF15D403FC}" presName="iconRect" presStyleLbl="node1" presStyleIdx="4" presStyleCnt="5"/>
      <dgm:spPr/>
    </dgm:pt>
    <dgm:pt modelId="{01CA0645-F9D8-4C59-B228-67FB3A5D041D}" type="pres">
      <dgm:prSet presAssocID="{79931007-F942-4094-8D02-52AF15D403FC}" presName="spaceRect" presStyleCnt="0"/>
      <dgm:spPr/>
    </dgm:pt>
    <dgm:pt modelId="{470A27DE-225B-41CB-9EED-61E07C1D6386}" type="pres">
      <dgm:prSet presAssocID="{79931007-F942-4094-8D02-52AF15D403F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5A87761-39C2-4457-9513-50FC6A4C87BB}" srcId="{FB2C736B-071A-43B5-8CFD-3ECE4C2C75FF}" destId="{79931007-F942-4094-8D02-52AF15D403FC}" srcOrd="4" destOrd="0" parTransId="{40C050B4-4732-4D21-8AB0-3676BAD70294}" sibTransId="{67E3E8E7-B112-4835-B06C-1D45A4480923}"/>
    <dgm:cxn modelId="{227C7465-6169-4A4F-B94A-0459C14AFEC6}" type="presOf" srcId="{79931007-F942-4094-8D02-52AF15D403FC}" destId="{470A27DE-225B-41CB-9EED-61E07C1D6386}" srcOrd="0" destOrd="0" presId="urn:microsoft.com/office/officeart/2018/2/layout/IconVerticalSolidList"/>
    <dgm:cxn modelId="{D28A4266-E424-44B9-BA0F-14FDB50A024C}" srcId="{FB2C736B-071A-43B5-8CFD-3ECE4C2C75FF}" destId="{BC888FBE-5BD5-4466-9528-1AF1CD9B5040}" srcOrd="1" destOrd="0" parTransId="{532EABAD-9672-4A54-B905-75EE386CEA48}" sibTransId="{3A532B38-57BB-4380-9369-906BE1DA4BA0}"/>
    <dgm:cxn modelId="{0A77DF6C-901D-4D00-8B77-64768DA0314A}" srcId="{FB2C736B-071A-43B5-8CFD-3ECE4C2C75FF}" destId="{0CF71122-DD2E-427E-BA4D-07B0940F817F}" srcOrd="2" destOrd="0" parTransId="{DE9C286A-3532-4EE5-81CB-E81D5A3EAE52}" sibTransId="{F597161B-45F6-408A-BBBA-2A6377CA8198}"/>
    <dgm:cxn modelId="{CB9F6370-3270-4473-A834-995FA8D739F9}" srcId="{FB2C736B-071A-43B5-8CFD-3ECE4C2C75FF}" destId="{479F7F14-2762-4FC2-BE42-A858F2908A8F}" srcOrd="0" destOrd="0" parTransId="{253C5577-C6BB-4A64-8BC6-726564C2B5E0}" sibTransId="{5FCA0251-E0F6-454A-B04A-471E18463F04}"/>
    <dgm:cxn modelId="{347B118D-27E2-4F96-87C0-506F424C58BB}" type="presOf" srcId="{BC888FBE-5BD5-4466-9528-1AF1CD9B5040}" destId="{8CD4512F-20C4-4C84-A82F-30557797DB16}" srcOrd="0" destOrd="0" presId="urn:microsoft.com/office/officeart/2018/2/layout/IconVerticalSolidList"/>
    <dgm:cxn modelId="{F012A8A9-7137-48D8-8CDF-403E367819FD}" type="presOf" srcId="{FBE86BB4-4438-4C2F-B04B-875D96F96637}" destId="{0F01739F-C420-4948-B328-DFE3505F54B4}" srcOrd="0" destOrd="0" presId="urn:microsoft.com/office/officeart/2018/2/layout/IconVerticalSolidList"/>
    <dgm:cxn modelId="{B77DCCC0-D907-49C6-A5AF-4756FE253448}" type="presOf" srcId="{FB2C736B-071A-43B5-8CFD-3ECE4C2C75FF}" destId="{AF7DEB87-961A-48CC-9FC6-97291CA59330}" srcOrd="0" destOrd="0" presId="urn:microsoft.com/office/officeart/2018/2/layout/IconVerticalSolidList"/>
    <dgm:cxn modelId="{CBABD3CF-B654-4F18-A4CC-3D9704E0BB89}" srcId="{FB2C736B-071A-43B5-8CFD-3ECE4C2C75FF}" destId="{FBE86BB4-4438-4C2F-B04B-875D96F96637}" srcOrd="3" destOrd="0" parTransId="{C47E333A-6C54-4A30-914B-91BF6FD20259}" sibTransId="{5CE2885B-D211-46D4-AC86-92AD3654BFDA}"/>
    <dgm:cxn modelId="{69FC2BDA-1CC6-4BB9-871E-2CF1F0454803}" type="presOf" srcId="{479F7F14-2762-4FC2-BE42-A858F2908A8F}" destId="{F404E8E1-A2C2-4A6B-9AF6-15BFB662C6AB}" srcOrd="0" destOrd="0" presId="urn:microsoft.com/office/officeart/2018/2/layout/IconVerticalSolidList"/>
    <dgm:cxn modelId="{F7B79ADB-395D-411F-BA65-8C1D64FD9F50}" type="presOf" srcId="{0CF71122-DD2E-427E-BA4D-07B0940F817F}" destId="{CC54F675-DF42-4399-9EF6-6AB683C34CE0}" srcOrd="0" destOrd="0" presId="urn:microsoft.com/office/officeart/2018/2/layout/IconVerticalSolidList"/>
    <dgm:cxn modelId="{8FB64722-A3B6-4883-AE86-2ACBC05D7D6B}" type="presParOf" srcId="{AF7DEB87-961A-48CC-9FC6-97291CA59330}" destId="{4AA72988-32AA-4A11-92B4-8D544F7A481D}" srcOrd="0" destOrd="0" presId="urn:microsoft.com/office/officeart/2018/2/layout/IconVerticalSolidList"/>
    <dgm:cxn modelId="{BA7941C5-A044-4197-9A9B-33F55CB04839}" type="presParOf" srcId="{4AA72988-32AA-4A11-92B4-8D544F7A481D}" destId="{73C26D81-7989-45FE-AA85-3A28394EE0CA}" srcOrd="0" destOrd="0" presId="urn:microsoft.com/office/officeart/2018/2/layout/IconVerticalSolidList"/>
    <dgm:cxn modelId="{CD00E297-C3CA-4C56-A2B3-4FB5B4E86A7E}" type="presParOf" srcId="{4AA72988-32AA-4A11-92B4-8D544F7A481D}" destId="{9B03395C-5CC7-4C56-896E-A615C099F1D4}" srcOrd="1" destOrd="0" presId="urn:microsoft.com/office/officeart/2018/2/layout/IconVerticalSolidList"/>
    <dgm:cxn modelId="{E2882D44-5690-414D-A4D0-07824C314D43}" type="presParOf" srcId="{4AA72988-32AA-4A11-92B4-8D544F7A481D}" destId="{6A3AD86B-5224-4CE2-91DA-00772FB1DC81}" srcOrd="2" destOrd="0" presId="urn:microsoft.com/office/officeart/2018/2/layout/IconVerticalSolidList"/>
    <dgm:cxn modelId="{6BF050EB-A2BD-4197-A8E1-6AB384DA4C3C}" type="presParOf" srcId="{4AA72988-32AA-4A11-92B4-8D544F7A481D}" destId="{F404E8E1-A2C2-4A6B-9AF6-15BFB662C6AB}" srcOrd="3" destOrd="0" presId="urn:microsoft.com/office/officeart/2018/2/layout/IconVerticalSolidList"/>
    <dgm:cxn modelId="{44D5D190-BD8C-441A-857B-18C12ED8ACBA}" type="presParOf" srcId="{AF7DEB87-961A-48CC-9FC6-97291CA59330}" destId="{E883671D-0722-4DAD-A460-F089D08B916E}" srcOrd="1" destOrd="0" presId="urn:microsoft.com/office/officeart/2018/2/layout/IconVerticalSolidList"/>
    <dgm:cxn modelId="{3D0E2D88-94EA-4265-8BAC-AE3718995973}" type="presParOf" srcId="{AF7DEB87-961A-48CC-9FC6-97291CA59330}" destId="{1EC01476-6DED-4443-8AEB-2481AC69F94F}" srcOrd="2" destOrd="0" presId="urn:microsoft.com/office/officeart/2018/2/layout/IconVerticalSolidList"/>
    <dgm:cxn modelId="{9FF90E66-8B61-4797-BCB1-C4CE56FA5529}" type="presParOf" srcId="{1EC01476-6DED-4443-8AEB-2481AC69F94F}" destId="{FC8163A7-A9A8-4E17-97D8-722AA63F64B6}" srcOrd="0" destOrd="0" presId="urn:microsoft.com/office/officeart/2018/2/layout/IconVerticalSolidList"/>
    <dgm:cxn modelId="{1FCB6984-11ED-4053-B36A-A9DA744562C8}" type="presParOf" srcId="{1EC01476-6DED-4443-8AEB-2481AC69F94F}" destId="{17FC2814-EC14-4476-8CAC-C8D12C6AEC84}" srcOrd="1" destOrd="0" presId="urn:microsoft.com/office/officeart/2018/2/layout/IconVerticalSolidList"/>
    <dgm:cxn modelId="{BA62BA36-2FF6-42A9-B5F4-C2CFB40A46C1}" type="presParOf" srcId="{1EC01476-6DED-4443-8AEB-2481AC69F94F}" destId="{00F84DA5-5E22-4319-A443-CA30F117FD75}" srcOrd="2" destOrd="0" presId="urn:microsoft.com/office/officeart/2018/2/layout/IconVerticalSolidList"/>
    <dgm:cxn modelId="{FC8A8C6B-8F44-4A42-ACFC-A6A53FF62EAC}" type="presParOf" srcId="{1EC01476-6DED-4443-8AEB-2481AC69F94F}" destId="{8CD4512F-20C4-4C84-A82F-30557797DB16}" srcOrd="3" destOrd="0" presId="urn:microsoft.com/office/officeart/2018/2/layout/IconVerticalSolidList"/>
    <dgm:cxn modelId="{484AE6CB-C227-49A8-9995-D064BCB6F8C7}" type="presParOf" srcId="{AF7DEB87-961A-48CC-9FC6-97291CA59330}" destId="{33DDB7FF-A553-49FE-B40C-46ADF615BFEA}" srcOrd="3" destOrd="0" presId="urn:microsoft.com/office/officeart/2018/2/layout/IconVerticalSolidList"/>
    <dgm:cxn modelId="{3B050883-9EDE-4241-A344-D55E233F5BC3}" type="presParOf" srcId="{AF7DEB87-961A-48CC-9FC6-97291CA59330}" destId="{5AE12DDB-7B0B-46DD-BF1A-85EECB50FA6A}" srcOrd="4" destOrd="0" presId="urn:microsoft.com/office/officeart/2018/2/layout/IconVerticalSolidList"/>
    <dgm:cxn modelId="{ED857A38-C9EB-4B52-9315-FC201D35F081}" type="presParOf" srcId="{5AE12DDB-7B0B-46DD-BF1A-85EECB50FA6A}" destId="{D77FC4A1-50CA-4D1E-8719-CD4C1173C9E2}" srcOrd="0" destOrd="0" presId="urn:microsoft.com/office/officeart/2018/2/layout/IconVerticalSolidList"/>
    <dgm:cxn modelId="{9B32EF20-8DAA-416C-A6DE-AF87D8E61275}" type="presParOf" srcId="{5AE12DDB-7B0B-46DD-BF1A-85EECB50FA6A}" destId="{A380FE62-B0B2-4FE8-A326-2B9E5FBB6663}" srcOrd="1" destOrd="0" presId="urn:microsoft.com/office/officeart/2018/2/layout/IconVerticalSolidList"/>
    <dgm:cxn modelId="{68E97641-70D3-4F40-8621-9C505AD08707}" type="presParOf" srcId="{5AE12DDB-7B0B-46DD-BF1A-85EECB50FA6A}" destId="{094301AB-04F6-4AD4-A435-FFDA3A1CD0C1}" srcOrd="2" destOrd="0" presId="urn:microsoft.com/office/officeart/2018/2/layout/IconVerticalSolidList"/>
    <dgm:cxn modelId="{C6EF53CD-395B-426F-BE3B-3B0597E63929}" type="presParOf" srcId="{5AE12DDB-7B0B-46DD-BF1A-85EECB50FA6A}" destId="{CC54F675-DF42-4399-9EF6-6AB683C34CE0}" srcOrd="3" destOrd="0" presId="urn:microsoft.com/office/officeart/2018/2/layout/IconVerticalSolidList"/>
    <dgm:cxn modelId="{0DD4096C-0382-4C7E-815E-848A3B4DAC6B}" type="presParOf" srcId="{AF7DEB87-961A-48CC-9FC6-97291CA59330}" destId="{E2ECA828-77D5-4E3A-B713-79C300F08F87}" srcOrd="5" destOrd="0" presId="urn:microsoft.com/office/officeart/2018/2/layout/IconVerticalSolidList"/>
    <dgm:cxn modelId="{7F53F2D8-D544-4BAA-BDA8-0BE7AA476F9F}" type="presParOf" srcId="{AF7DEB87-961A-48CC-9FC6-97291CA59330}" destId="{66BB7703-9468-4E45-A1E0-2D242B6FC67F}" srcOrd="6" destOrd="0" presId="urn:microsoft.com/office/officeart/2018/2/layout/IconVerticalSolidList"/>
    <dgm:cxn modelId="{53A7FBFE-E321-4447-AB51-89D525F61D64}" type="presParOf" srcId="{66BB7703-9468-4E45-A1E0-2D242B6FC67F}" destId="{BFBC3B12-A515-43FB-AAFF-A424E4AFEBCA}" srcOrd="0" destOrd="0" presId="urn:microsoft.com/office/officeart/2018/2/layout/IconVerticalSolidList"/>
    <dgm:cxn modelId="{F5FD52EF-E66D-4C3D-8F6B-2D24F5BFD31D}" type="presParOf" srcId="{66BB7703-9468-4E45-A1E0-2D242B6FC67F}" destId="{722AA970-F536-4948-AE5A-3BA4FCB4D84F}" srcOrd="1" destOrd="0" presId="urn:microsoft.com/office/officeart/2018/2/layout/IconVerticalSolidList"/>
    <dgm:cxn modelId="{3E909786-789A-4F27-BE9F-7F3BBD7BB1F3}" type="presParOf" srcId="{66BB7703-9468-4E45-A1E0-2D242B6FC67F}" destId="{6502F33E-0153-48F0-B64F-AF2DD494E926}" srcOrd="2" destOrd="0" presId="urn:microsoft.com/office/officeart/2018/2/layout/IconVerticalSolidList"/>
    <dgm:cxn modelId="{10F0802F-F664-40B1-9277-043270A21232}" type="presParOf" srcId="{66BB7703-9468-4E45-A1E0-2D242B6FC67F}" destId="{0F01739F-C420-4948-B328-DFE3505F54B4}" srcOrd="3" destOrd="0" presId="urn:microsoft.com/office/officeart/2018/2/layout/IconVerticalSolidList"/>
    <dgm:cxn modelId="{188FBA4E-DD69-4544-A141-A77CF5BEC79E}" type="presParOf" srcId="{AF7DEB87-961A-48CC-9FC6-97291CA59330}" destId="{F06924DA-E2E3-4EF2-A4CD-39D9FFE7769E}" srcOrd="7" destOrd="0" presId="urn:microsoft.com/office/officeart/2018/2/layout/IconVerticalSolidList"/>
    <dgm:cxn modelId="{B5A0E775-2057-4922-9566-57C56E5AD687}" type="presParOf" srcId="{AF7DEB87-961A-48CC-9FC6-97291CA59330}" destId="{587A7F82-41C7-4EF4-BDF2-DA3D837E9D39}" srcOrd="8" destOrd="0" presId="urn:microsoft.com/office/officeart/2018/2/layout/IconVerticalSolidList"/>
    <dgm:cxn modelId="{879C8D85-9711-45C1-B3E7-70E3E8C3287A}" type="presParOf" srcId="{587A7F82-41C7-4EF4-BDF2-DA3D837E9D39}" destId="{FFAE84E5-C500-4663-A796-D427901F24A2}" srcOrd="0" destOrd="0" presId="urn:microsoft.com/office/officeart/2018/2/layout/IconVerticalSolidList"/>
    <dgm:cxn modelId="{0B238270-7D21-48B8-BF1E-ED1E8EC207C3}" type="presParOf" srcId="{587A7F82-41C7-4EF4-BDF2-DA3D837E9D39}" destId="{72281AF2-060A-479A-8F3E-DA8243DC1357}" srcOrd="1" destOrd="0" presId="urn:microsoft.com/office/officeart/2018/2/layout/IconVerticalSolidList"/>
    <dgm:cxn modelId="{B1102124-EE8E-4189-ABE6-0305854A3175}" type="presParOf" srcId="{587A7F82-41C7-4EF4-BDF2-DA3D837E9D39}" destId="{01CA0645-F9D8-4C59-B228-67FB3A5D041D}" srcOrd="2" destOrd="0" presId="urn:microsoft.com/office/officeart/2018/2/layout/IconVerticalSolidList"/>
    <dgm:cxn modelId="{50F1F68E-B0E0-4C0D-88A6-33D6C4BD08E6}" type="presParOf" srcId="{587A7F82-41C7-4EF4-BDF2-DA3D837E9D39}" destId="{470A27DE-225B-41CB-9EED-61E07C1D63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C1FF15C-BCEE-4A64-B1E8-636F1D4372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0AE674-BDBC-42D9-AF2B-5AE1624E176F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Both the Systems Analyst and users collect available requirements and document them formally</a:t>
          </a:r>
        </a:p>
      </dgm:t>
    </dgm:pt>
    <dgm:pt modelId="{6FC8B56B-9343-4DD4-88A4-EEDC719305D0}" type="parTrans" cxnId="{E36B8DF1-17FF-4C35-BAE3-DDE46C12341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E0308C-D5D0-4853-8743-05851C71F03B}" type="sibTrans" cxnId="{E36B8DF1-17FF-4C35-BAE3-DDE46C12341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AC7B2A-C218-4A83-8222-28C8C3E42A40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Users and Systems Analyst identify the system's objective, basic input/output, selected functionalities, data required, and other requirements</a:t>
          </a:r>
        </a:p>
      </dgm:t>
    </dgm:pt>
    <dgm:pt modelId="{653B2CB1-B51E-46DB-84EB-C731D7971CAE}" type="parTrans" cxnId="{54781BC2-21DF-443E-8EED-DD7EACBF713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7065BC-ACC1-45DD-A6EB-66929B0C24F8}" type="sibTrans" cxnId="{54781BC2-21DF-443E-8EED-DD7EACBF713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F7B29A-9FD3-411B-9922-825D14249A57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The second step of prototyping is to build a working model using the collected requirements</a:t>
          </a:r>
        </a:p>
      </dgm:t>
    </dgm:pt>
    <dgm:pt modelId="{194E48CD-185E-4E4C-92B5-D36B75CE40CC}" type="parTrans" cxnId="{2651898E-E8F0-4F57-8A9D-580DC0ECB03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1FDC34-485A-4A24-B9E5-35CC492F6F0A}" type="sibTrans" cxnId="{2651898E-E8F0-4F57-8A9D-580DC0ECB03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7D6C2-3D69-4A38-866A-0354FD6E8198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languages , reporting tools, Computer-Aided Software Engineering tools, etc. are a few popular tools for prototyping</a:t>
          </a:r>
        </a:p>
      </dgm:t>
    </dgm:pt>
    <dgm:pt modelId="{9EFD692C-197C-460E-9423-50A72C69B42A}" type="parTrans" cxnId="{C40FE5E6-C6FC-4449-8308-A0CFA424D56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A9FCD7-A846-4670-9008-A40FBD42559A}" type="sibTrans" cxnId="{C40FE5E6-C6FC-4449-8308-A0CFA424D56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F0ED53-45A0-4DE1-94CC-043751B70BFC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While developing the system's working model, users are involved with the development process; however, the responsibility of the development is on the Systems Analyst or the developer committee</a:t>
          </a:r>
        </a:p>
      </dgm:t>
    </dgm:pt>
    <dgm:pt modelId="{6CF7B989-FB6F-47D3-88E0-547FD56255A9}" type="parTrans" cxnId="{026C3D7A-8932-4E71-949F-47D0A006FBC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911FAA-3402-4D6F-82BF-90334971775C}" type="sibTrans" cxnId="{026C3D7A-8932-4E71-949F-47D0A006FBC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9415C-6468-40D8-8AE3-F86BE3FFC361}" type="pres">
      <dgm:prSet presAssocID="{3C1FF15C-BCEE-4A64-B1E8-636F1D43728A}" presName="root" presStyleCnt="0">
        <dgm:presLayoutVars>
          <dgm:dir/>
          <dgm:resizeHandles val="exact"/>
        </dgm:presLayoutVars>
      </dgm:prSet>
      <dgm:spPr/>
    </dgm:pt>
    <dgm:pt modelId="{B9213BCE-13C5-4E3D-99AC-9FB86370333C}" type="pres">
      <dgm:prSet presAssocID="{3E0AE674-BDBC-42D9-AF2B-5AE1624E176F}" presName="compNode" presStyleCnt="0"/>
      <dgm:spPr/>
    </dgm:pt>
    <dgm:pt modelId="{8CCAA95F-B463-4DBA-B31B-1266E90346FA}" type="pres">
      <dgm:prSet presAssocID="{3E0AE674-BDBC-42D9-AF2B-5AE1624E176F}" presName="bgRect" presStyleLbl="bgShp" presStyleIdx="0" presStyleCnt="5"/>
      <dgm:spPr/>
    </dgm:pt>
    <dgm:pt modelId="{15DE5440-1143-4085-9472-4195FABA481C}" type="pres">
      <dgm:prSet presAssocID="{3E0AE674-BDBC-42D9-AF2B-5AE1624E17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53732FD-8AE0-415E-AC3E-276200A6B783}" type="pres">
      <dgm:prSet presAssocID="{3E0AE674-BDBC-42D9-AF2B-5AE1624E176F}" presName="spaceRect" presStyleCnt="0"/>
      <dgm:spPr/>
    </dgm:pt>
    <dgm:pt modelId="{E6C52AA2-21FF-4407-8646-65F4A0A3B442}" type="pres">
      <dgm:prSet presAssocID="{3E0AE674-BDBC-42D9-AF2B-5AE1624E176F}" presName="parTx" presStyleLbl="revTx" presStyleIdx="0" presStyleCnt="5">
        <dgm:presLayoutVars>
          <dgm:chMax val="0"/>
          <dgm:chPref val="0"/>
        </dgm:presLayoutVars>
      </dgm:prSet>
      <dgm:spPr/>
    </dgm:pt>
    <dgm:pt modelId="{DA995675-F108-4568-B77E-81FEE7A4D4E6}" type="pres">
      <dgm:prSet presAssocID="{F1E0308C-D5D0-4853-8743-05851C71F03B}" presName="sibTrans" presStyleCnt="0"/>
      <dgm:spPr/>
    </dgm:pt>
    <dgm:pt modelId="{533D01C9-1D4E-4037-899D-AD9E8E9846B7}" type="pres">
      <dgm:prSet presAssocID="{B3AC7B2A-C218-4A83-8222-28C8C3E42A40}" presName="compNode" presStyleCnt="0"/>
      <dgm:spPr/>
    </dgm:pt>
    <dgm:pt modelId="{E8CD9B39-F9C7-4F3A-B9C7-4855066BC1B0}" type="pres">
      <dgm:prSet presAssocID="{B3AC7B2A-C218-4A83-8222-28C8C3E42A40}" presName="bgRect" presStyleLbl="bgShp" presStyleIdx="1" presStyleCnt="5"/>
      <dgm:spPr/>
    </dgm:pt>
    <dgm:pt modelId="{4579EC11-A72A-49E4-86C5-5EDBD0CA1F8F}" type="pres">
      <dgm:prSet presAssocID="{B3AC7B2A-C218-4A83-8222-28C8C3E42A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94BC825-76D9-44C5-BA02-50CB3B54B4FF}" type="pres">
      <dgm:prSet presAssocID="{B3AC7B2A-C218-4A83-8222-28C8C3E42A40}" presName="spaceRect" presStyleCnt="0"/>
      <dgm:spPr/>
    </dgm:pt>
    <dgm:pt modelId="{69D9B25B-3D73-4D18-9CD3-CF0F73C52524}" type="pres">
      <dgm:prSet presAssocID="{B3AC7B2A-C218-4A83-8222-28C8C3E42A40}" presName="parTx" presStyleLbl="revTx" presStyleIdx="1" presStyleCnt="5">
        <dgm:presLayoutVars>
          <dgm:chMax val="0"/>
          <dgm:chPref val="0"/>
        </dgm:presLayoutVars>
      </dgm:prSet>
      <dgm:spPr/>
    </dgm:pt>
    <dgm:pt modelId="{299ACAF2-24C0-485B-A727-343B8D954BBA}" type="pres">
      <dgm:prSet presAssocID="{FE7065BC-ACC1-45DD-A6EB-66929B0C24F8}" presName="sibTrans" presStyleCnt="0"/>
      <dgm:spPr/>
    </dgm:pt>
    <dgm:pt modelId="{06C2802E-6250-4B17-91A2-31BECF6CD26F}" type="pres">
      <dgm:prSet presAssocID="{FAF7B29A-9FD3-411B-9922-825D14249A57}" presName="compNode" presStyleCnt="0"/>
      <dgm:spPr/>
    </dgm:pt>
    <dgm:pt modelId="{077C7487-9F3D-4285-B2E0-5D29F44B190B}" type="pres">
      <dgm:prSet presAssocID="{FAF7B29A-9FD3-411B-9922-825D14249A57}" presName="bgRect" presStyleLbl="bgShp" presStyleIdx="2" presStyleCnt="5"/>
      <dgm:spPr/>
    </dgm:pt>
    <dgm:pt modelId="{5FE9593D-768E-4FF9-984F-1D560622CA7B}" type="pres">
      <dgm:prSet presAssocID="{FAF7B29A-9FD3-411B-9922-825D14249A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6A0DA99-FBC7-4D55-9D02-821931C16013}" type="pres">
      <dgm:prSet presAssocID="{FAF7B29A-9FD3-411B-9922-825D14249A57}" presName="spaceRect" presStyleCnt="0"/>
      <dgm:spPr/>
    </dgm:pt>
    <dgm:pt modelId="{D40C316E-3513-4C09-835B-1DDE3C2E74E4}" type="pres">
      <dgm:prSet presAssocID="{FAF7B29A-9FD3-411B-9922-825D14249A57}" presName="parTx" presStyleLbl="revTx" presStyleIdx="2" presStyleCnt="5">
        <dgm:presLayoutVars>
          <dgm:chMax val="0"/>
          <dgm:chPref val="0"/>
        </dgm:presLayoutVars>
      </dgm:prSet>
      <dgm:spPr/>
    </dgm:pt>
    <dgm:pt modelId="{54A8128D-AC33-4F06-9DF2-B175985C79D7}" type="pres">
      <dgm:prSet presAssocID="{511FDC34-485A-4A24-B9E5-35CC492F6F0A}" presName="sibTrans" presStyleCnt="0"/>
      <dgm:spPr/>
    </dgm:pt>
    <dgm:pt modelId="{B31D0F0A-C03D-4F46-B34D-783DBD1ED9F4}" type="pres">
      <dgm:prSet presAssocID="{2E87D6C2-3D69-4A38-866A-0354FD6E8198}" presName="compNode" presStyleCnt="0"/>
      <dgm:spPr/>
    </dgm:pt>
    <dgm:pt modelId="{9F6FA630-F193-468B-B116-7D05012C1536}" type="pres">
      <dgm:prSet presAssocID="{2E87D6C2-3D69-4A38-866A-0354FD6E8198}" presName="bgRect" presStyleLbl="bgShp" presStyleIdx="3" presStyleCnt="5"/>
      <dgm:spPr/>
    </dgm:pt>
    <dgm:pt modelId="{E053F29B-7372-4BB9-9E3A-1048777F1D0C}" type="pres">
      <dgm:prSet presAssocID="{2E87D6C2-3D69-4A38-866A-0354FD6E81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78C8AC2-1558-4477-84DD-56F53EFF83DE}" type="pres">
      <dgm:prSet presAssocID="{2E87D6C2-3D69-4A38-866A-0354FD6E8198}" presName="spaceRect" presStyleCnt="0"/>
      <dgm:spPr/>
    </dgm:pt>
    <dgm:pt modelId="{E1A1D0D3-3E5B-4680-BE49-44B522A1CABE}" type="pres">
      <dgm:prSet presAssocID="{2E87D6C2-3D69-4A38-866A-0354FD6E8198}" presName="parTx" presStyleLbl="revTx" presStyleIdx="3" presStyleCnt="5">
        <dgm:presLayoutVars>
          <dgm:chMax val="0"/>
          <dgm:chPref val="0"/>
        </dgm:presLayoutVars>
      </dgm:prSet>
      <dgm:spPr/>
    </dgm:pt>
    <dgm:pt modelId="{78A72C24-4AB0-462B-B80D-968A6E8E0678}" type="pres">
      <dgm:prSet presAssocID="{CAA9FCD7-A846-4670-9008-A40FBD42559A}" presName="sibTrans" presStyleCnt="0"/>
      <dgm:spPr/>
    </dgm:pt>
    <dgm:pt modelId="{25F63730-3F25-4805-B1E3-FE57AEAA676C}" type="pres">
      <dgm:prSet presAssocID="{BEF0ED53-45A0-4DE1-94CC-043751B70BFC}" presName="compNode" presStyleCnt="0"/>
      <dgm:spPr/>
    </dgm:pt>
    <dgm:pt modelId="{5C0DF48A-E1C9-4C5A-9CAD-033E88D4702E}" type="pres">
      <dgm:prSet presAssocID="{BEF0ED53-45A0-4DE1-94CC-043751B70BFC}" presName="bgRect" presStyleLbl="bgShp" presStyleIdx="4" presStyleCnt="5"/>
      <dgm:spPr/>
    </dgm:pt>
    <dgm:pt modelId="{4D9C5C50-7800-470A-A4B2-B22E0BBFD2F3}" type="pres">
      <dgm:prSet presAssocID="{BEF0ED53-45A0-4DE1-94CC-043751B70B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8CC0DDB-ECA4-4E6B-A18B-51309E164590}" type="pres">
      <dgm:prSet presAssocID="{BEF0ED53-45A0-4DE1-94CC-043751B70BFC}" presName="spaceRect" presStyleCnt="0"/>
      <dgm:spPr/>
    </dgm:pt>
    <dgm:pt modelId="{DD60C409-5586-414B-8E96-2924C538400C}" type="pres">
      <dgm:prSet presAssocID="{BEF0ED53-45A0-4DE1-94CC-043751B70BF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6949821-79C6-4E7E-A453-93D9BEA4800F}" type="presOf" srcId="{B3AC7B2A-C218-4A83-8222-28C8C3E42A40}" destId="{69D9B25B-3D73-4D18-9CD3-CF0F73C52524}" srcOrd="0" destOrd="0" presId="urn:microsoft.com/office/officeart/2018/2/layout/IconVerticalSolidList"/>
    <dgm:cxn modelId="{F311744E-DB83-4515-8D78-C050C6FBABC3}" type="presOf" srcId="{2E87D6C2-3D69-4A38-866A-0354FD6E8198}" destId="{E1A1D0D3-3E5B-4680-BE49-44B522A1CABE}" srcOrd="0" destOrd="0" presId="urn:microsoft.com/office/officeart/2018/2/layout/IconVerticalSolidList"/>
    <dgm:cxn modelId="{026C3D7A-8932-4E71-949F-47D0A006FBCB}" srcId="{3C1FF15C-BCEE-4A64-B1E8-636F1D43728A}" destId="{BEF0ED53-45A0-4DE1-94CC-043751B70BFC}" srcOrd="4" destOrd="0" parTransId="{6CF7B989-FB6F-47D3-88E0-547FD56255A9}" sibTransId="{13911FAA-3402-4D6F-82BF-90334971775C}"/>
    <dgm:cxn modelId="{2651898E-E8F0-4F57-8A9D-580DC0ECB039}" srcId="{3C1FF15C-BCEE-4A64-B1E8-636F1D43728A}" destId="{FAF7B29A-9FD3-411B-9922-825D14249A57}" srcOrd="2" destOrd="0" parTransId="{194E48CD-185E-4E4C-92B5-D36B75CE40CC}" sibTransId="{511FDC34-485A-4A24-B9E5-35CC492F6F0A}"/>
    <dgm:cxn modelId="{CDA3368F-9EA7-4EDC-990A-F9F4A8F39169}" type="presOf" srcId="{FAF7B29A-9FD3-411B-9922-825D14249A57}" destId="{D40C316E-3513-4C09-835B-1DDE3C2E74E4}" srcOrd="0" destOrd="0" presId="urn:microsoft.com/office/officeart/2018/2/layout/IconVerticalSolidList"/>
    <dgm:cxn modelId="{08BBFA93-B554-4E2C-B714-D2A95426CDC1}" type="presOf" srcId="{BEF0ED53-45A0-4DE1-94CC-043751B70BFC}" destId="{DD60C409-5586-414B-8E96-2924C538400C}" srcOrd="0" destOrd="0" presId="urn:microsoft.com/office/officeart/2018/2/layout/IconVerticalSolidList"/>
    <dgm:cxn modelId="{5CB34B94-FE34-4198-8A64-67713CD093F3}" type="presOf" srcId="{3E0AE674-BDBC-42D9-AF2B-5AE1624E176F}" destId="{E6C52AA2-21FF-4407-8646-65F4A0A3B442}" srcOrd="0" destOrd="0" presId="urn:microsoft.com/office/officeart/2018/2/layout/IconVerticalSolidList"/>
    <dgm:cxn modelId="{54781BC2-21DF-443E-8EED-DD7EACBF7139}" srcId="{3C1FF15C-BCEE-4A64-B1E8-636F1D43728A}" destId="{B3AC7B2A-C218-4A83-8222-28C8C3E42A40}" srcOrd="1" destOrd="0" parTransId="{653B2CB1-B51E-46DB-84EB-C731D7971CAE}" sibTransId="{FE7065BC-ACC1-45DD-A6EB-66929B0C24F8}"/>
    <dgm:cxn modelId="{85339AD9-2E28-4270-9011-BFCBA358E42E}" type="presOf" srcId="{3C1FF15C-BCEE-4A64-B1E8-636F1D43728A}" destId="{19F9415C-6468-40D8-8AE3-F86BE3FFC361}" srcOrd="0" destOrd="0" presId="urn:microsoft.com/office/officeart/2018/2/layout/IconVerticalSolidList"/>
    <dgm:cxn modelId="{C40FE5E6-C6FC-4449-8308-A0CFA424D563}" srcId="{3C1FF15C-BCEE-4A64-B1E8-636F1D43728A}" destId="{2E87D6C2-3D69-4A38-866A-0354FD6E8198}" srcOrd="3" destOrd="0" parTransId="{9EFD692C-197C-460E-9423-50A72C69B42A}" sibTransId="{CAA9FCD7-A846-4670-9008-A40FBD42559A}"/>
    <dgm:cxn modelId="{E36B8DF1-17FF-4C35-BAE3-DDE46C123415}" srcId="{3C1FF15C-BCEE-4A64-B1E8-636F1D43728A}" destId="{3E0AE674-BDBC-42D9-AF2B-5AE1624E176F}" srcOrd="0" destOrd="0" parTransId="{6FC8B56B-9343-4DD4-88A4-EEDC719305D0}" sibTransId="{F1E0308C-D5D0-4853-8743-05851C71F03B}"/>
    <dgm:cxn modelId="{57D7BC39-4FF9-4244-B642-1AE81B8338BA}" type="presParOf" srcId="{19F9415C-6468-40D8-8AE3-F86BE3FFC361}" destId="{B9213BCE-13C5-4E3D-99AC-9FB86370333C}" srcOrd="0" destOrd="0" presId="urn:microsoft.com/office/officeart/2018/2/layout/IconVerticalSolidList"/>
    <dgm:cxn modelId="{C0D20E49-A9B3-43C0-9796-9476A2EA5E73}" type="presParOf" srcId="{B9213BCE-13C5-4E3D-99AC-9FB86370333C}" destId="{8CCAA95F-B463-4DBA-B31B-1266E90346FA}" srcOrd="0" destOrd="0" presId="urn:microsoft.com/office/officeart/2018/2/layout/IconVerticalSolidList"/>
    <dgm:cxn modelId="{9FC12A64-E735-425D-B890-A98CFC03DA55}" type="presParOf" srcId="{B9213BCE-13C5-4E3D-99AC-9FB86370333C}" destId="{15DE5440-1143-4085-9472-4195FABA481C}" srcOrd="1" destOrd="0" presId="urn:microsoft.com/office/officeart/2018/2/layout/IconVerticalSolidList"/>
    <dgm:cxn modelId="{B37B250A-CAB8-4BD1-A887-D59ACDD5E7E6}" type="presParOf" srcId="{B9213BCE-13C5-4E3D-99AC-9FB86370333C}" destId="{753732FD-8AE0-415E-AC3E-276200A6B783}" srcOrd="2" destOrd="0" presId="urn:microsoft.com/office/officeart/2018/2/layout/IconVerticalSolidList"/>
    <dgm:cxn modelId="{283C7448-15FE-428C-9B4F-27B89AD75A9F}" type="presParOf" srcId="{B9213BCE-13C5-4E3D-99AC-9FB86370333C}" destId="{E6C52AA2-21FF-4407-8646-65F4A0A3B442}" srcOrd="3" destOrd="0" presId="urn:microsoft.com/office/officeart/2018/2/layout/IconVerticalSolidList"/>
    <dgm:cxn modelId="{F280D9B2-E654-4022-B5F7-1272F6BFBD52}" type="presParOf" srcId="{19F9415C-6468-40D8-8AE3-F86BE3FFC361}" destId="{DA995675-F108-4568-B77E-81FEE7A4D4E6}" srcOrd="1" destOrd="0" presId="urn:microsoft.com/office/officeart/2018/2/layout/IconVerticalSolidList"/>
    <dgm:cxn modelId="{19A22EA8-4524-4CB0-9CA8-AB1342DA35F9}" type="presParOf" srcId="{19F9415C-6468-40D8-8AE3-F86BE3FFC361}" destId="{533D01C9-1D4E-4037-899D-AD9E8E9846B7}" srcOrd="2" destOrd="0" presId="urn:microsoft.com/office/officeart/2018/2/layout/IconVerticalSolidList"/>
    <dgm:cxn modelId="{5049535D-FDEE-4F68-AD69-1321ABE862E1}" type="presParOf" srcId="{533D01C9-1D4E-4037-899D-AD9E8E9846B7}" destId="{E8CD9B39-F9C7-4F3A-B9C7-4855066BC1B0}" srcOrd="0" destOrd="0" presId="urn:microsoft.com/office/officeart/2018/2/layout/IconVerticalSolidList"/>
    <dgm:cxn modelId="{98FCE9CA-05CB-474B-BAD8-E5E8802D6DB7}" type="presParOf" srcId="{533D01C9-1D4E-4037-899D-AD9E8E9846B7}" destId="{4579EC11-A72A-49E4-86C5-5EDBD0CA1F8F}" srcOrd="1" destOrd="0" presId="urn:microsoft.com/office/officeart/2018/2/layout/IconVerticalSolidList"/>
    <dgm:cxn modelId="{5E264C13-0366-4A8F-8AEC-0DB36135A307}" type="presParOf" srcId="{533D01C9-1D4E-4037-899D-AD9E8E9846B7}" destId="{A94BC825-76D9-44C5-BA02-50CB3B54B4FF}" srcOrd="2" destOrd="0" presId="urn:microsoft.com/office/officeart/2018/2/layout/IconVerticalSolidList"/>
    <dgm:cxn modelId="{64F2A33B-7C33-4E90-90D2-0AB9B1273CE0}" type="presParOf" srcId="{533D01C9-1D4E-4037-899D-AD9E8E9846B7}" destId="{69D9B25B-3D73-4D18-9CD3-CF0F73C52524}" srcOrd="3" destOrd="0" presId="urn:microsoft.com/office/officeart/2018/2/layout/IconVerticalSolidList"/>
    <dgm:cxn modelId="{F60F1D65-53E5-4007-8C9E-A4E6F8A9D6BD}" type="presParOf" srcId="{19F9415C-6468-40D8-8AE3-F86BE3FFC361}" destId="{299ACAF2-24C0-485B-A727-343B8D954BBA}" srcOrd="3" destOrd="0" presId="urn:microsoft.com/office/officeart/2018/2/layout/IconVerticalSolidList"/>
    <dgm:cxn modelId="{17D8669A-C336-43F4-B7F2-71CA64854C08}" type="presParOf" srcId="{19F9415C-6468-40D8-8AE3-F86BE3FFC361}" destId="{06C2802E-6250-4B17-91A2-31BECF6CD26F}" srcOrd="4" destOrd="0" presId="urn:microsoft.com/office/officeart/2018/2/layout/IconVerticalSolidList"/>
    <dgm:cxn modelId="{18F8F5E1-FB4D-4050-B801-C54DB37D8702}" type="presParOf" srcId="{06C2802E-6250-4B17-91A2-31BECF6CD26F}" destId="{077C7487-9F3D-4285-B2E0-5D29F44B190B}" srcOrd="0" destOrd="0" presId="urn:microsoft.com/office/officeart/2018/2/layout/IconVerticalSolidList"/>
    <dgm:cxn modelId="{F4A312FA-9C05-4C70-93FC-143A87C05F44}" type="presParOf" srcId="{06C2802E-6250-4B17-91A2-31BECF6CD26F}" destId="{5FE9593D-768E-4FF9-984F-1D560622CA7B}" srcOrd="1" destOrd="0" presId="urn:microsoft.com/office/officeart/2018/2/layout/IconVerticalSolidList"/>
    <dgm:cxn modelId="{AAAF1C4D-D3CA-4138-94D2-44084F04D0A3}" type="presParOf" srcId="{06C2802E-6250-4B17-91A2-31BECF6CD26F}" destId="{76A0DA99-FBC7-4D55-9D02-821931C16013}" srcOrd="2" destOrd="0" presId="urn:microsoft.com/office/officeart/2018/2/layout/IconVerticalSolidList"/>
    <dgm:cxn modelId="{549E7EB4-9762-4AB0-BCE6-7AC6D88F6289}" type="presParOf" srcId="{06C2802E-6250-4B17-91A2-31BECF6CD26F}" destId="{D40C316E-3513-4C09-835B-1DDE3C2E74E4}" srcOrd="3" destOrd="0" presId="urn:microsoft.com/office/officeart/2018/2/layout/IconVerticalSolidList"/>
    <dgm:cxn modelId="{23512505-4A59-4595-A9F3-AE280485085F}" type="presParOf" srcId="{19F9415C-6468-40D8-8AE3-F86BE3FFC361}" destId="{54A8128D-AC33-4F06-9DF2-B175985C79D7}" srcOrd="5" destOrd="0" presId="urn:microsoft.com/office/officeart/2018/2/layout/IconVerticalSolidList"/>
    <dgm:cxn modelId="{1C6BEDBD-C5D8-465B-934B-7D2128245368}" type="presParOf" srcId="{19F9415C-6468-40D8-8AE3-F86BE3FFC361}" destId="{B31D0F0A-C03D-4F46-B34D-783DBD1ED9F4}" srcOrd="6" destOrd="0" presId="urn:microsoft.com/office/officeart/2018/2/layout/IconVerticalSolidList"/>
    <dgm:cxn modelId="{2132970C-250C-4B12-BDD3-5CE7A0BDFA87}" type="presParOf" srcId="{B31D0F0A-C03D-4F46-B34D-783DBD1ED9F4}" destId="{9F6FA630-F193-468B-B116-7D05012C1536}" srcOrd="0" destOrd="0" presId="urn:microsoft.com/office/officeart/2018/2/layout/IconVerticalSolidList"/>
    <dgm:cxn modelId="{062593C8-30C0-43A3-A049-F569C308D41A}" type="presParOf" srcId="{B31D0F0A-C03D-4F46-B34D-783DBD1ED9F4}" destId="{E053F29B-7372-4BB9-9E3A-1048777F1D0C}" srcOrd="1" destOrd="0" presId="urn:microsoft.com/office/officeart/2018/2/layout/IconVerticalSolidList"/>
    <dgm:cxn modelId="{3ABE7581-D91B-43D1-8990-8EC64DEAC7B5}" type="presParOf" srcId="{B31D0F0A-C03D-4F46-B34D-783DBD1ED9F4}" destId="{578C8AC2-1558-4477-84DD-56F53EFF83DE}" srcOrd="2" destOrd="0" presId="urn:microsoft.com/office/officeart/2018/2/layout/IconVerticalSolidList"/>
    <dgm:cxn modelId="{61FE46B9-E587-4A91-845E-4BC756DFAD1E}" type="presParOf" srcId="{B31D0F0A-C03D-4F46-B34D-783DBD1ED9F4}" destId="{E1A1D0D3-3E5B-4680-BE49-44B522A1CABE}" srcOrd="3" destOrd="0" presId="urn:microsoft.com/office/officeart/2018/2/layout/IconVerticalSolidList"/>
    <dgm:cxn modelId="{ED31C50F-39DA-4CAE-B485-9821757D7F38}" type="presParOf" srcId="{19F9415C-6468-40D8-8AE3-F86BE3FFC361}" destId="{78A72C24-4AB0-462B-B80D-968A6E8E0678}" srcOrd="7" destOrd="0" presId="urn:microsoft.com/office/officeart/2018/2/layout/IconVerticalSolidList"/>
    <dgm:cxn modelId="{A16A24E1-F1FD-4D65-B981-723036B11B14}" type="presParOf" srcId="{19F9415C-6468-40D8-8AE3-F86BE3FFC361}" destId="{25F63730-3F25-4805-B1E3-FE57AEAA676C}" srcOrd="8" destOrd="0" presId="urn:microsoft.com/office/officeart/2018/2/layout/IconVerticalSolidList"/>
    <dgm:cxn modelId="{514F566F-3241-4D02-A6D0-8082761729AC}" type="presParOf" srcId="{25F63730-3F25-4805-B1E3-FE57AEAA676C}" destId="{5C0DF48A-E1C9-4C5A-9CAD-033E88D4702E}" srcOrd="0" destOrd="0" presId="urn:microsoft.com/office/officeart/2018/2/layout/IconVerticalSolidList"/>
    <dgm:cxn modelId="{0375E5F6-64B6-444F-A498-7BD3051F4B35}" type="presParOf" srcId="{25F63730-3F25-4805-B1E3-FE57AEAA676C}" destId="{4D9C5C50-7800-470A-A4B2-B22E0BBFD2F3}" srcOrd="1" destOrd="0" presId="urn:microsoft.com/office/officeart/2018/2/layout/IconVerticalSolidList"/>
    <dgm:cxn modelId="{9A7BF5AF-36E3-42DF-8EA2-075E59CB6D41}" type="presParOf" srcId="{25F63730-3F25-4805-B1E3-FE57AEAA676C}" destId="{B8CC0DDB-ECA4-4E6B-A18B-51309E164590}" srcOrd="2" destOrd="0" presId="urn:microsoft.com/office/officeart/2018/2/layout/IconVerticalSolidList"/>
    <dgm:cxn modelId="{67CBECF0-D092-4A23-9220-E5189DC387E2}" type="presParOf" srcId="{25F63730-3F25-4805-B1E3-FE57AEAA676C}" destId="{DD60C409-5586-414B-8E96-2924C5384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97ED8C4-8D55-47CC-A192-545F55D1C0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BB42C472-6A3E-4AF9-8255-F5E8F14A7F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potential for changing the system early in its development</a:t>
          </a:r>
        </a:p>
      </dgm:t>
    </dgm:pt>
    <dgm:pt modelId="{C4391E92-D2AB-4258-B654-8D49FE1464F5}" type="parTrans" cxnId="{86651FDD-0711-4A94-8B60-120CC77700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62C8BD-EC4D-484F-AE82-22C499E5C6BD}" type="sibTrans" cxnId="{86651FDD-0711-4A94-8B60-120CC77700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C15B0D-F39F-49B6-A098-2C625DD419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opportunity to stop development of a system that is not working</a:t>
          </a:r>
        </a:p>
      </dgm:t>
    </dgm:pt>
    <dgm:pt modelId="{EE148E2F-3052-4E3D-B261-B61596ABB608}" type="parTrans" cxnId="{44D71933-5269-4934-9FCA-4DE25DFEA7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842C15-3D0C-4629-AE80-77FE31FF729D}" type="sibTrans" cxnId="{44D71933-5269-4934-9FCA-4DE25DFEA7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232A9-A11C-4361-8EFF-F17445168B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possibility of developing a system that more closely addresses users’ needs and expectations</a:t>
          </a:r>
        </a:p>
      </dgm:t>
    </dgm:pt>
    <dgm:pt modelId="{FF2C5849-DDB2-432B-A3C8-240C7D7434A4}" type="parTrans" cxnId="{AEC579CE-8D68-43EB-850F-04D4E3F193B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0211E3-C32E-4E51-AED8-781DB08680EA}" type="sibTrans" cxnId="{AEC579CE-8D68-43EB-850F-04D4E3F193B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A9374E-093A-4349-8C94-37A2613FFC22}" type="pres">
      <dgm:prSet presAssocID="{197ED8C4-8D55-47CC-A192-545F55D1C06B}" presName="root" presStyleCnt="0">
        <dgm:presLayoutVars>
          <dgm:dir/>
          <dgm:resizeHandles val="exact"/>
        </dgm:presLayoutVars>
      </dgm:prSet>
      <dgm:spPr/>
    </dgm:pt>
    <dgm:pt modelId="{5272BFFA-4285-4C5F-9F57-816020B78DAF}" type="pres">
      <dgm:prSet presAssocID="{BB42C472-6A3E-4AF9-8255-F5E8F14A7FE0}" presName="compNode" presStyleCnt="0"/>
      <dgm:spPr/>
    </dgm:pt>
    <dgm:pt modelId="{28976A57-6601-420F-AEA9-A15812A650F9}" type="pres">
      <dgm:prSet presAssocID="{BB42C472-6A3E-4AF9-8255-F5E8F14A7FE0}" presName="bgRect" presStyleLbl="bgShp" presStyleIdx="0" presStyleCnt="3"/>
      <dgm:spPr/>
    </dgm:pt>
    <dgm:pt modelId="{BA58ED65-88F6-4165-81C9-09B286E24A6B}" type="pres">
      <dgm:prSet presAssocID="{BB42C472-6A3E-4AF9-8255-F5E8F14A7F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BDDEC19-48D4-46A4-AA7D-28E287D621CC}" type="pres">
      <dgm:prSet presAssocID="{BB42C472-6A3E-4AF9-8255-F5E8F14A7FE0}" presName="spaceRect" presStyleCnt="0"/>
      <dgm:spPr/>
    </dgm:pt>
    <dgm:pt modelId="{56F3695B-59E7-4CE0-B19C-BDD792FC7584}" type="pres">
      <dgm:prSet presAssocID="{BB42C472-6A3E-4AF9-8255-F5E8F14A7FE0}" presName="parTx" presStyleLbl="revTx" presStyleIdx="0" presStyleCnt="3">
        <dgm:presLayoutVars>
          <dgm:chMax val="0"/>
          <dgm:chPref val="0"/>
        </dgm:presLayoutVars>
      </dgm:prSet>
      <dgm:spPr/>
    </dgm:pt>
    <dgm:pt modelId="{A2A0925C-028D-488D-B589-A39B936449E4}" type="pres">
      <dgm:prSet presAssocID="{DD62C8BD-EC4D-484F-AE82-22C499E5C6BD}" presName="sibTrans" presStyleCnt="0"/>
      <dgm:spPr/>
    </dgm:pt>
    <dgm:pt modelId="{9B83310E-7545-4106-A214-64DC0E3C7DD6}" type="pres">
      <dgm:prSet presAssocID="{40C15B0D-F39F-49B6-A098-2C625DD4197D}" presName="compNode" presStyleCnt="0"/>
      <dgm:spPr/>
    </dgm:pt>
    <dgm:pt modelId="{07E59867-C29D-4150-9BD3-9668BA775FEB}" type="pres">
      <dgm:prSet presAssocID="{40C15B0D-F39F-49B6-A098-2C625DD4197D}" presName="bgRect" presStyleLbl="bgShp" presStyleIdx="1" presStyleCnt="3"/>
      <dgm:spPr/>
    </dgm:pt>
    <dgm:pt modelId="{4E495DB1-5541-4274-872F-D8A9AC9D05AB}" type="pres">
      <dgm:prSet presAssocID="{40C15B0D-F39F-49B6-A098-2C625DD419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8A61556-847A-4EE4-920C-8BE9C566CD1A}" type="pres">
      <dgm:prSet presAssocID="{40C15B0D-F39F-49B6-A098-2C625DD4197D}" presName="spaceRect" presStyleCnt="0"/>
      <dgm:spPr/>
    </dgm:pt>
    <dgm:pt modelId="{6D98DC6E-6FA1-43FB-AA98-BFB4AEA859B8}" type="pres">
      <dgm:prSet presAssocID="{40C15B0D-F39F-49B6-A098-2C625DD4197D}" presName="parTx" presStyleLbl="revTx" presStyleIdx="1" presStyleCnt="3">
        <dgm:presLayoutVars>
          <dgm:chMax val="0"/>
          <dgm:chPref val="0"/>
        </dgm:presLayoutVars>
      </dgm:prSet>
      <dgm:spPr/>
    </dgm:pt>
    <dgm:pt modelId="{6E8C05B2-2F8F-4475-8F84-62E4F7F95DA7}" type="pres">
      <dgm:prSet presAssocID="{3C842C15-3D0C-4629-AE80-77FE31FF729D}" presName="sibTrans" presStyleCnt="0"/>
      <dgm:spPr/>
    </dgm:pt>
    <dgm:pt modelId="{4DD02181-4F53-4CCE-BDCA-161AD4BD904F}" type="pres">
      <dgm:prSet presAssocID="{85D232A9-A11C-4361-8EFF-F17445168B2A}" presName="compNode" presStyleCnt="0"/>
      <dgm:spPr/>
    </dgm:pt>
    <dgm:pt modelId="{E8F04D70-76DB-4D7E-BCF4-E5BAA465D041}" type="pres">
      <dgm:prSet presAssocID="{85D232A9-A11C-4361-8EFF-F17445168B2A}" presName="bgRect" presStyleLbl="bgShp" presStyleIdx="2" presStyleCnt="3"/>
      <dgm:spPr/>
    </dgm:pt>
    <dgm:pt modelId="{9A56D8CF-50EC-4909-A865-2A95091E36BD}" type="pres">
      <dgm:prSet presAssocID="{85D232A9-A11C-4361-8EFF-F17445168B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2681908-6C31-44F2-9D09-A1FE5DD3950D}" type="pres">
      <dgm:prSet presAssocID="{85D232A9-A11C-4361-8EFF-F17445168B2A}" presName="spaceRect" presStyleCnt="0"/>
      <dgm:spPr/>
    </dgm:pt>
    <dgm:pt modelId="{B66CD454-3D28-488A-9EB2-2CB4C4CA7021}" type="pres">
      <dgm:prSet presAssocID="{85D232A9-A11C-4361-8EFF-F17445168B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F02D0C-FC00-40E2-962D-30EBBC5A09A6}" type="presOf" srcId="{BB42C472-6A3E-4AF9-8255-F5E8F14A7FE0}" destId="{56F3695B-59E7-4CE0-B19C-BDD792FC7584}" srcOrd="0" destOrd="0" presId="urn:microsoft.com/office/officeart/2018/2/layout/IconVerticalSolidList"/>
    <dgm:cxn modelId="{44D71933-5269-4934-9FCA-4DE25DFEA7C4}" srcId="{197ED8C4-8D55-47CC-A192-545F55D1C06B}" destId="{40C15B0D-F39F-49B6-A098-2C625DD4197D}" srcOrd="1" destOrd="0" parTransId="{EE148E2F-3052-4E3D-B261-B61596ABB608}" sibTransId="{3C842C15-3D0C-4629-AE80-77FE31FF729D}"/>
    <dgm:cxn modelId="{63E5CF43-96AC-4C89-8AE9-70F3496ADB3F}" type="presOf" srcId="{197ED8C4-8D55-47CC-A192-545F55D1C06B}" destId="{4FA9374E-093A-4349-8C94-37A2613FFC22}" srcOrd="0" destOrd="0" presId="urn:microsoft.com/office/officeart/2018/2/layout/IconVerticalSolidList"/>
    <dgm:cxn modelId="{970B0A44-C786-44CA-B657-52F387ACACEC}" type="presOf" srcId="{85D232A9-A11C-4361-8EFF-F17445168B2A}" destId="{B66CD454-3D28-488A-9EB2-2CB4C4CA7021}" srcOrd="0" destOrd="0" presId="urn:microsoft.com/office/officeart/2018/2/layout/IconVerticalSolidList"/>
    <dgm:cxn modelId="{C6798389-4ACA-4485-B8D9-D82AD9F5C63B}" type="presOf" srcId="{40C15B0D-F39F-49B6-A098-2C625DD4197D}" destId="{6D98DC6E-6FA1-43FB-AA98-BFB4AEA859B8}" srcOrd="0" destOrd="0" presId="urn:microsoft.com/office/officeart/2018/2/layout/IconVerticalSolidList"/>
    <dgm:cxn modelId="{AEC579CE-8D68-43EB-850F-04D4E3F193BE}" srcId="{197ED8C4-8D55-47CC-A192-545F55D1C06B}" destId="{85D232A9-A11C-4361-8EFF-F17445168B2A}" srcOrd="2" destOrd="0" parTransId="{FF2C5849-DDB2-432B-A3C8-240C7D7434A4}" sibTransId="{430211E3-C32E-4E51-AED8-781DB08680EA}"/>
    <dgm:cxn modelId="{86651FDD-0711-4A94-8B60-120CC7770011}" srcId="{197ED8C4-8D55-47CC-A192-545F55D1C06B}" destId="{BB42C472-6A3E-4AF9-8255-F5E8F14A7FE0}" srcOrd="0" destOrd="0" parTransId="{C4391E92-D2AB-4258-B654-8D49FE1464F5}" sibTransId="{DD62C8BD-EC4D-484F-AE82-22C499E5C6BD}"/>
    <dgm:cxn modelId="{1BF45028-81FA-4398-8EF3-930E900D2212}" type="presParOf" srcId="{4FA9374E-093A-4349-8C94-37A2613FFC22}" destId="{5272BFFA-4285-4C5F-9F57-816020B78DAF}" srcOrd="0" destOrd="0" presId="urn:microsoft.com/office/officeart/2018/2/layout/IconVerticalSolidList"/>
    <dgm:cxn modelId="{813C88EC-9ED1-4513-BA90-82C553A529FC}" type="presParOf" srcId="{5272BFFA-4285-4C5F-9F57-816020B78DAF}" destId="{28976A57-6601-420F-AEA9-A15812A650F9}" srcOrd="0" destOrd="0" presId="urn:microsoft.com/office/officeart/2018/2/layout/IconVerticalSolidList"/>
    <dgm:cxn modelId="{DE492402-D131-4675-8159-C2B676044DB2}" type="presParOf" srcId="{5272BFFA-4285-4C5F-9F57-816020B78DAF}" destId="{BA58ED65-88F6-4165-81C9-09B286E24A6B}" srcOrd="1" destOrd="0" presId="urn:microsoft.com/office/officeart/2018/2/layout/IconVerticalSolidList"/>
    <dgm:cxn modelId="{2C291B1D-0BB6-4BAF-A6FD-9AD422A4C737}" type="presParOf" srcId="{5272BFFA-4285-4C5F-9F57-816020B78DAF}" destId="{FBDDEC19-48D4-46A4-AA7D-28E287D621CC}" srcOrd="2" destOrd="0" presId="urn:microsoft.com/office/officeart/2018/2/layout/IconVerticalSolidList"/>
    <dgm:cxn modelId="{41722C11-02A7-4F17-8C02-319C10DC2C84}" type="presParOf" srcId="{5272BFFA-4285-4C5F-9F57-816020B78DAF}" destId="{56F3695B-59E7-4CE0-B19C-BDD792FC7584}" srcOrd="3" destOrd="0" presId="urn:microsoft.com/office/officeart/2018/2/layout/IconVerticalSolidList"/>
    <dgm:cxn modelId="{5948DEE1-8606-45F3-B4B6-C1CB350B33DD}" type="presParOf" srcId="{4FA9374E-093A-4349-8C94-37A2613FFC22}" destId="{A2A0925C-028D-488D-B589-A39B936449E4}" srcOrd="1" destOrd="0" presId="urn:microsoft.com/office/officeart/2018/2/layout/IconVerticalSolidList"/>
    <dgm:cxn modelId="{C66E0047-03D5-41FB-9497-BFC51A5FCFBD}" type="presParOf" srcId="{4FA9374E-093A-4349-8C94-37A2613FFC22}" destId="{9B83310E-7545-4106-A214-64DC0E3C7DD6}" srcOrd="2" destOrd="0" presId="urn:microsoft.com/office/officeart/2018/2/layout/IconVerticalSolidList"/>
    <dgm:cxn modelId="{5592F965-9456-40D4-A66D-8DCE108245EF}" type="presParOf" srcId="{9B83310E-7545-4106-A214-64DC0E3C7DD6}" destId="{07E59867-C29D-4150-9BD3-9668BA775FEB}" srcOrd="0" destOrd="0" presId="urn:microsoft.com/office/officeart/2018/2/layout/IconVerticalSolidList"/>
    <dgm:cxn modelId="{E3038F77-403E-4408-9BB1-D7713E496926}" type="presParOf" srcId="{9B83310E-7545-4106-A214-64DC0E3C7DD6}" destId="{4E495DB1-5541-4274-872F-D8A9AC9D05AB}" srcOrd="1" destOrd="0" presId="urn:microsoft.com/office/officeart/2018/2/layout/IconVerticalSolidList"/>
    <dgm:cxn modelId="{FB386154-53F1-4D7E-B420-DC4C902D7232}" type="presParOf" srcId="{9B83310E-7545-4106-A214-64DC0E3C7DD6}" destId="{D8A61556-847A-4EE4-920C-8BE9C566CD1A}" srcOrd="2" destOrd="0" presId="urn:microsoft.com/office/officeart/2018/2/layout/IconVerticalSolidList"/>
    <dgm:cxn modelId="{9BC1D6B5-F6F2-4384-AC63-B412306C4B9B}" type="presParOf" srcId="{9B83310E-7545-4106-A214-64DC0E3C7DD6}" destId="{6D98DC6E-6FA1-43FB-AA98-BFB4AEA859B8}" srcOrd="3" destOrd="0" presId="urn:microsoft.com/office/officeart/2018/2/layout/IconVerticalSolidList"/>
    <dgm:cxn modelId="{36E06B92-CAB1-4063-952D-4A57E3E8995F}" type="presParOf" srcId="{4FA9374E-093A-4349-8C94-37A2613FFC22}" destId="{6E8C05B2-2F8F-4475-8F84-62E4F7F95DA7}" srcOrd="3" destOrd="0" presId="urn:microsoft.com/office/officeart/2018/2/layout/IconVerticalSolidList"/>
    <dgm:cxn modelId="{7D570D7D-8CF8-472F-BB5D-85E8985C3696}" type="presParOf" srcId="{4FA9374E-093A-4349-8C94-37A2613FFC22}" destId="{4DD02181-4F53-4CCE-BDCA-161AD4BD904F}" srcOrd="4" destOrd="0" presId="urn:microsoft.com/office/officeart/2018/2/layout/IconVerticalSolidList"/>
    <dgm:cxn modelId="{F7D93143-368E-4A7E-8954-95468A4F9572}" type="presParOf" srcId="{4DD02181-4F53-4CCE-BDCA-161AD4BD904F}" destId="{E8F04D70-76DB-4D7E-BCF4-E5BAA465D041}" srcOrd="0" destOrd="0" presId="urn:microsoft.com/office/officeart/2018/2/layout/IconVerticalSolidList"/>
    <dgm:cxn modelId="{5460A316-CC92-4E3F-8995-38396ADCA1D6}" type="presParOf" srcId="{4DD02181-4F53-4CCE-BDCA-161AD4BD904F}" destId="{9A56D8CF-50EC-4909-A865-2A95091E36BD}" srcOrd="1" destOrd="0" presId="urn:microsoft.com/office/officeart/2018/2/layout/IconVerticalSolidList"/>
    <dgm:cxn modelId="{C7AD1929-43F2-4F77-A1E0-AD0971B8742B}" type="presParOf" srcId="{4DD02181-4F53-4CCE-BDCA-161AD4BD904F}" destId="{62681908-6C31-44F2-9D09-A1FE5DD3950D}" srcOrd="2" destOrd="0" presId="urn:microsoft.com/office/officeart/2018/2/layout/IconVerticalSolidList"/>
    <dgm:cxn modelId="{6E613C8F-324C-47EE-94FA-29D8E23ABBC6}" type="presParOf" srcId="{4DD02181-4F53-4CCE-BDCA-161AD4BD904F}" destId="{B66CD454-3D28-488A-9EB2-2CB4C4CA70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97ED8C4-8D55-47CC-A192-545F55D1C0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BB42C472-6A3E-4AF9-8255-F5E8F14A7F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first is that it can be quite difficult to manage prototyping as a project in the larger systems effort</a:t>
          </a:r>
        </a:p>
      </dgm:t>
    </dgm:pt>
    <dgm:pt modelId="{C4391E92-D2AB-4258-B654-8D49FE1464F5}" type="parTrans" cxnId="{86651FDD-0711-4A94-8B60-120CC7770011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62C8BD-EC4D-484F-AE82-22C499E5C6BD}" type="sibTrans" cxnId="{86651FDD-0711-4A94-8B60-120CC7770011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C15B0D-F39F-49B6-A098-2C625DD419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The second disadvantage is that users and analysts may adopt a prototype as a completed system when it is in fact inadequate and was never intended to serve as a finished system</a:t>
          </a:r>
        </a:p>
      </dgm:t>
    </dgm:pt>
    <dgm:pt modelId="{EE148E2F-3052-4E3D-B261-B61596ABB608}" type="parTrans" cxnId="{44D71933-5269-4934-9FCA-4DE25DFEA7C4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842C15-3D0C-4629-AE80-77FE31FF729D}" type="sibTrans" cxnId="{44D71933-5269-4934-9FCA-4DE25DFEA7C4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232A9-A11C-4361-8EFF-F17445168B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The analyst needs to weigh these disadvantages against the known advantages when deciding whether to prototype, when to prototype, and how much of the system to prototype</a:t>
          </a:r>
        </a:p>
      </dgm:t>
    </dgm:pt>
    <dgm:pt modelId="{FF2C5849-DDB2-432B-A3C8-240C7D7434A4}" type="parTrans" cxnId="{AEC579CE-8D68-43EB-850F-04D4E3F193B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0211E3-C32E-4E51-AED8-781DB08680EA}" type="sibTrans" cxnId="{AEC579CE-8D68-43EB-850F-04D4E3F193B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A9374E-093A-4349-8C94-37A2613FFC22}" type="pres">
      <dgm:prSet presAssocID="{197ED8C4-8D55-47CC-A192-545F55D1C06B}" presName="root" presStyleCnt="0">
        <dgm:presLayoutVars>
          <dgm:dir/>
          <dgm:resizeHandles val="exact"/>
        </dgm:presLayoutVars>
      </dgm:prSet>
      <dgm:spPr/>
    </dgm:pt>
    <dgm:pt modelId="{5272BFFA-4285-4C5F-9F57-816020B78DAF}" type="pres">
      <dgm:prSet presAssocID="{BB42C472-6A3E-4AF9-8255-F5E8F14A7FE0}" presName="compNode" presStyleCnt="0"/>
      <dgm:spPr/>
    </dgm:pt>
    <dgm:pt modelId="{28976A57-6601-420F-AEA9-A15812A650F9}" type="pres">
      <dgm:prSet presAssocID="{BB42C472-6A3E-4AF9-8255-F5E8F14A7FE0}" presName="bgRect" presStyleLbl="bgShp" presStyleIdx="0" presStyleCnt="3"/>
      <dgm:spPr/>
    </dgm:pt>
    <dgm:pt modelId="{BA58ED65-88F6-4165-81C9-09B286E24A6B}" type="pres">
      <dgm:prSet presAssocID="{BB42C472-6A3E-4AF9-8255-F5E8F14A7F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BDDEC19-48D4-46A4-AA7D-28E287D621CC}" type="pres">
      <dgm:prSet presAssocID="{BB42C472-6A3E-4AF9-8255-F5E8F14A7FE0}" presName="spaceRect" presStyleCnt="0"/>
      <dgm:spPr/>
    </dgm:pt>
    <dgm:pt modelId="{56F3695B-59E7-4CE0-B19C-BDD792FC7584}" type="pres">
      <dgm:prSet presAssocID="{BB42C472-6A3E-4AF9-8255-F5E8F14A7FE0}" presName="parTx" presStyleLbl="revTx" presStyleIdx="0" presStyleCnt="3">
        <dgm:presLayoutVars>
          <dgm:chMax val="0"/>
          <dgm:chPref val="0"/>
        </dgm:presLayoutVars>
      </dgm:prSet>
      <dgm:spPr/>
    </dgm:pt>
    <dgm:pt modelId="{A2A0925C-028D-488D-B589-A39B936449E4}" type="pres">
      <dgm:prSet presAssocID="{DD62C8BD-EC4D-484F-AE82-22C499E5C6BD}" presName="sibTrans" presStyleCnt="0"/>
      <dgm:spPr/>
    </dgm:pt>
    <dgm:pt modelId="{9B83310E-7545-4106-A214-64DC0E3C7DD6}" type="pres">
      <dgm:prSet presAssocID="{40C15B0D-F39F-49B6-A098-2C625DD4197D}" presName="compNode" presStyleCnt="0"/>
      <dgm:spPr/>
    </dgm:pt>
    <dgm:pt modelId="{07E59867-C29D-4150-9BD3-9668BA775FEB}" type="pres">
      <dgm:prSet presAssocID="{40C15B0D-F39F-49B6-A098-2C625DD4197D}" presName="bgRect" presStyleLbl="bgShp" presStyleIdx="1" presStyleCnt="3"/>
      <dgm:spPr/>
    </dgm:pt>
    <dgm:pt modelId="{4E495DB1-5541-4274-872F-D8A9AC9D05AB}" type="pres">
      <dgm:prSet presAssocID="{40C15B0D-F39F-49B6-A098-2C625DD419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8A61556-847A-4EE4-920C-8BE9C566CD1A}" type="pres">
      <dgm:prSet presAssocID="{40C15B0D-F39F-49B6-A098-2C625DD4197D}" presName="spaceRect" presStyleCnt="0"/>
      <dgm:spPr/>
    </dgm:pt>
    <dgm:pt modelId="{6D98DC6E-6FA1-43FB-AA98-BFB4AEA859B8}" type="pres">
      <dgm:prSet presAssocID="{40C15B0D-F39F-49B6-A098-2C625DD4197D}" presName="parTx" presStyleLbl="revTx" presStyleIdx="1" presStyleCnt="3">
        <dgm:presLayoutVars>
          <dgm:chMax val="0"/>
          <dgm:chPref val="0"/>
        </dgm:presLayoutVars>
      </dgm:prSet>
      <dgm:spPr/>
    </dgm:pt>
    <dgm:pt modelId="{6E8C05B2-2F8F-4475-8F84-62E4F7F95DA7}" type="pres">
      <dgm:prSet presAssocID="{3C842C15-3D0C-4629-AE80-77FE31FF729D}" presName="sibTrans" presStyleCnt="0"/>
      <dgm:spPr/>
    </dgm:pt>
    <dgm:pt modelId="{4DD02181-4F53-4CCE-BDCA-161AD4BD904F}" type="pres">
      <dgm:prSet presAssocID="{85D232A9-A11C-4361-8EFF-F17445168B2A}" presName="compNode" presStyleCnt="0"/>
      <dgm:spPr/>
    </dgm:pt>
    <dgm:pt modelId="{E8F04D70-76DB-4D7E-BCF4-E5BAA465D041}" type="pres">
      <dgm:prSet presAssocID="{85D232A9-A11C-4361-8EFF-F17445168B2A}" presName="bgRect" presStyleLbl="bgShp" presStyleIdx="2" presStyleCnt="3"/>
      <dgm:spPr/>
    </dgm:pt>
    <dgm:pt modelId="{9A56D8CF-50EC-4909-A865-2A95091E36BD}" type="pres">
      <dgm:prSet presAssocID="{85D232A9-A11C-4361-8EFF-F17445168B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2681908-6C31-44F2-9D09-A1FE5DD3950D}" type="pres">
      <dgm:prSet presAssocID="{85D232A9-A11C-4361-8EFF-F17445168B2A}" presName="spaceRect" presStyleCnt="0"/>
      <dgm:spPr/>
    </dgm:pt>
    <dgm:pt modelId="{B66CD454-3D28-488A-9EB2-2CB4C4CA7021}" type="pres">
      <dgm:prSet presAssocID="{85D232A9-A11C-4361-8EFF-F17445168B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F02D0C-FC00-40E2-962D-30EBBC5A09A6}" type="presOf" srcId="{BB42C472-6A3E-4AF9-8255-F5E8F14A7FE0}" destId="{56F3695B-59E7-4CE0-B19C-BDD792FC7584}" srcOrd="0" destOrd="0" presId="urn:microsoft.com/office/officeart/2018/2/layout/IconVerticalSolidList"/>
    <dgm:cxn modelId="{44D71933-5269-4934-9FCA-4DE25DFEA7C4}" srcId="{197ED8C4-8D55-47CC-A192-545F55D1C06B}" destId="{40C15B0D-F39F-49B6-A098-2C625DD4197D}" srcOrd="1" destOrd="0" parTransId="{EE148E2F-3052-4E3D-B261-B61596ABB608}" sibTransId="{3C842C15-3D0C-4629-AE80-77FE31FF729D}"/>
    <dgm:cxn modelId="{63E5CF43-96AC-4C89-8AE9-70F3496ADB3F}" type="presOf" srcId="{197ED8C4-8D55-47CC-A192-545F55D1C06B}" destId="{4FA9374E-093A-4349-8C94-37A2613FFC22}" srcOrd="0" destOrd="0" presId="urn:microsoft.com/office/officeart/2018/2/layout/IconVerticalSolidList"/>
    <dgm:cxn modelId="{970B0A44-C786-44CA-B657-52F387ACACEC}" type="presOf" srcId="{85D232A9-A11C-4361-8EFF-F17445168B2A}" destId="{B66CD454-3D28-488A-9EB2-2CB4C4CA7021}" srcOrd="0" destOrd="0" presId="urn:microsoft.com/office/officeart/2018/2/layout/IconVerticalSolidList"/>
    <dgm:cxn modelId="{C6798389-4ACA-4485-B8D9-D82AD9F5C63B}" type="presOf" srcId="{40C15B0D-F39F-49B6-A098-2C625DD4197D}" destId="{6D98DC6E-6FA1-43FB-AA98-BFB4AEA859B8}" srcOrd="0" destOrd="0" presId="urn:microsoft.com/office/officeart/2018/2/layout/IconVerticalSolidList"/>
    <dgm:cxn modelId="{AEC579CE-8D68-43EB-850F-04D4E3F193BE}" srcId="{197ED8C4-8D55-47CC-A192-545F55D1C06B}" destId="{85D232A9-A11C-4361-8EFF-F17445168B2A}" srcOrd="2" destOrd="0" parTransId="{FF2C5849-DDB2-432B-A3C8-240C7D7434A4}" sibTransId="{430211E3-C32E-4E51-AED8-781DB08680EA}"/>
    <dgm:cxn modelId="{86651FDD-0711-4A94-8B60-120CC7770011}" srcId="{197ED8C4-8D55-47CC-A192-545F55D1C06B}" destId="{BB42C472-6A3E-4AF9-8255-F5E8F14A7FE0}" srcOrd="0" destOrd="0" parTransId="{C4391E92-D2AB-4258-B654-8D49FE1464F5}" sibTransId="{DD62C8BD-EC4D-484F-AE82-22C499E5C6BD}"/>
    <dgm:cxn modelId="{1BF45028-81FA-4398-8EF3-930E900D2212}" type="presParOf" srcId="{4FA9374E-093A-4349-8C94-37A2613FFC22}" destId="{5272BFFA-4285-4C5F-9F57-816020B78DAF}" srcOrd="0" destOrd="0" presId="urn:microsoft.com/office/officeart/2018/2/layout/IconVerticalSolidList"/>
    <dgm:cxn modelId="{813C88EC-9ED1-4513-BA90-82C553A529FC}" type="presParOf" srcId="{5272BFFA-4285-4C5F-9F57-816020B78DAF}" destId="{28976A57-6601-420F-AEA9-A15812A650F9}" srcOrd="0" destOrd="0" presId="urn:microsoft.com/office/officeart/2018/2/layout/IconVerticalSolidList"/>
    <dgm:cxn modelId="{DE492402-D131-4675-8159-C2B676044DB2}" type="presParOf" srcId="{5272BFFA-4285-4C5F-9F57-816020B78DAF}" destId="{BA58ED65-88F6-4165-81C9-09B286E24A6B}" srcOrd="1" destOrd="0" presId="urn:microsoft.com/office/officeart/2018/2/layout/IconVerticalSolidList"/>
    <dgm:cxn modelId="{2C291B1D-0BB6-4BAF-A6FD-9AD422A4C737}" type="presParOf" srcId="{5272BFFA-4285-4C5F-9F57-816020B78DAF}" destId="{FBDDEC19-48D4-46A4-AA7D-28E287D621CC}" srcOrd="2" destOrd="0" presId="urn:microsoft.com/office/officeart/2018/2/layout/IconVerticalSolidList"/>
    <dgm:cxn modelId="{41722C11-02A7-4F17-8C02-319C10DC2C84}" type="presParOf" srcId="{5272BFFA-4285-4C5F-9F57-816020B78DAF}" destId="{56F3695B-59E7-4CE0-B19C-BDD792FC7584}" srcOrd="3" destOrd="0" presId="urn:microsoft.com/office/officeart/2018/2/layout/IconVerticalSolidList"/>
    <dgm:cxn modelId="{5948DEE1-8606-45F3-B4B6-C1CB350B33DD}" type="presParOf" srcId="{4FA9374E-093A-4349-8C94-37A2613FFC22}" destId="{A2A0925C-028D-488D-B589-A39B936449E4}" srcOrd="1" destOrd="0" presId="urn:microsoft.com/office/officeart/2018/2/layout/IconVerticalSolidList"/>
    <dgm:cxn modelId="{C66E0047-03D5-41FB-9497-BFC51A5FCFBD}" type="presParOf" srcId="{4FA9374E-093A-4349-8C94-37A2613FFC22}" destId="{9B83310E-7545-4106-A214-64DC0E3C7DD6}" srcOrd="2" destOrd="0" presId="urn:microsoft.com/office/officeart/2018/2/layout/IconVerticalSolidList"/>
    <dgm:cxn modelId="{5592F965-9456-40D4-A66D-8DCE108245EF}" type="presParOf" srcId="{9B83310E-7545-4106-A214-64DC0E3C7DD6}" destId="{07E59867-C29D-4150-9BD3-9668BA775FEB}" srcOrd="0" destOrd="0" presId="urn:microsoft.com/office/officeart/2018/2/layout/IconVerticalSolidList"/>
    <dgm:cxn modelId="{E3038F77-403E-4408-9BB1-D7713E496926}" type="presParOf" srcId="{9B83310E-7545-4106-A214-64DC0E3C7DD6}" destId="{4E495DB1-5541-4274-872F-D8A9AC9D05AB}" srcOrd="1" destOrd="0" presId="urn:microsoft.com/office/officeart/2018/2/layout/IconVerticalSolidList"/>
    <dgm:cxn modelId="{FB386154-53F1-4D7E-B420-DC4C902D7232}" type="presParOf" srcId="{9B83310E-7545-4106-A214-64DC0E3C7DD6}" destId="{D8A61556-847A-4EE4-920C-8BE9C566CD1A}" srcOrd="2" destOrd="0" presId="urn:microsoft.com/office/officeart/2018/2/layout/IconVerticalSolidList"/>
    <dgm:cxn modelId="{9BC1D6B5-F6F2-4384-AC63-B412306C4B9B}" type="presParOf" srcId="{9B83310E-7545-4106-A214-64DC0E3C7DD6}" destId="{6D98DC6E-6FA1-43FB-AA98-BFB4AEA859B8}" srcOrd="3" destOrd="0" presId="urn:microsoft.com/office/officeart/2018/2/layout/IconVerticalSolidList"/>
    <dgm:cxn modelId="{36E06B92-CAB1-4063-952D-4A57E3E8995F}" type="presParOf" srcId="{4FA9374E-093A-4349-8C94-37A2613FFC22}" destId="{6E8C05B2-2F8F-4475-8F84-62E4F7F95DA7}" srcOrd="3" destOrd="0" presId="urn:microsoft.com/office/officeart/2018/2/layout/IconVerticalSolidList"/>
    <dgm:cxn modelId="{7D570D7D-8CF8-472F-BB5D-85E8985C3696}" type="presParOf" srcId="{4FA9374E-093A-4349-8C94-37A2613FFC22}" destId="{4DD02181-4F53-4CCE-BDCA-161AD4BD904F}" srcOrd="4" destOrd="0" presId="urn:microsoft.com/office/officeart/2018/2/layout/IconVerticalSolidList"/>
    <dgm:cxn modelId="{F7D93143-368E-4A7E-8954-95468A4F9572}" type="presParOf" srcId="{4DD02181-4F53-4CCE-BDCA-161AD4BD904F}" destId="{E8F04D70-76DB-4D7E-BCF4-E5BAA465D041}" srcOrd="0" destOrd="0" presId="urn:microsoft.com/office/officeart/2018/2/layout/IconVerticalSolidList"/>
    <dgm:cxn modelId="{5460A316-CC92-4E3F-8995-38396ADCA1D6}" type="presParOf" srcId="{4DD02181-4F53-4CCE-BDCA-161AD4BD904F}" destId="{9A56D8CF-50EC-4909-A865-2A95091E36BD}" srcOrd="1" destOrd="0" presId="urn:microsoft.com/office/officeart/2018/2/layout/IconVerticalSolidList"/>
    <dgm:cxn modelId="{C7AD1929-43F2-4F77-A1E0-AD0971B8742B}" type="presParOf" srcId="{4DD02181-4F53-4CCE-BDCA-161AD4BD904F}" destId="{62681908-6C31-44F2-9D09-A1FE5DD3950D}" srcOrd="2" destOrd="0" presId="urn:microsoft.com/office/officeart/2018/2/layout/IconVerticalSolidList"/>
    <dgm:cxn modelId="{6E613C8F-324C-47EE-94FA-29D8E23ABBC6}" type="presParOf" srcId="{4DD02181-4F53-4CCE-BDCA-161AD4BD904F}" destId="{B66CD454-3D28-488A-9EB2-2CB4C4CA70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15AA9-4B0B-411B-BD01-9AE594FDEC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3CD679B-6E9D-40C3-A976-CE01EEBC9E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This approach is a traditional systems development technique that is time-tested and easy to understand</a:t>
          </a:r>
        </a:p>
      </dgm:t>
    </dgm:pt>
    <dgm:pt modelId="{79E2F663-D3B2-482A-9478-19B116D86FA4}" type="parTrans" cxnId="{1B990135-E651-4C98-AB72-174A112C5F2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7E3037-8E7A-45C8-96B6-F1844BA7042B}" type="sibTrans" cxnId="{1B990135-E651-4C98-AB72-174A112C5F2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7902DA-C461-41E5-B950-194DF2F203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Structured analysis uses a series of phases called the systems development life cycle , to plan, analyse, design, implement, and support an information system</a:t>
          </a:r>
        </a:p>
      </dgm:t>
    </dgm:pt>
    <dgm:pt modelId="{07BFB310-9281-471C-A940-A0D514946D14}" type="parTrans" cxnId="{56020DA9-9E0A-480F-A204-C454AD78FC4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EFAF3-6BB0-46D1-90CE-71FC522BC302}" type="sibTrans" cxnId="{56020DA9-9E0A-480F-A204-C454AD78FC4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CA3DBF-7015-4F10-BC50-2B61AF3F53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Structured approach is based on an overall plan, like a blueprint for constructing a building, so it is called a predictive approach</a:t>
          </a:r>
        </a:p>
      </dgm:t>
    </dgm:pt>
    <dgm:pt modelId="{DECC9611-2EBA-420F-9125-98D4A873FCC0}" type="parTrans" cxnId="{7EFCC65D-9F4F-444B-93D5-F888B796CA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64A62-265E-4F5F-932F-4DB9A30ABA81}" type="sibTrans" cxnId="{7EFCC65D-9F4F-444B-93D5-F888B796CA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FD8977-96A6-4F62-A1FB-D034CA08EE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The structured development approach includes structured analysis and structured design</a:t>
          </a:r>
        </a:p>
      </dgm:t>
    </dgm:pt>
    <dgm:pt modelId="{EE9BF881-4AF1-48F4-8E34-9C461A80DFD4}" type="parTrans" cxnId="{E045F2FB-D98E-4AF1-9B38-16007867E46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88390D-630C-4702-A774-4A054932690A}" type="sibTrans" cxnId="{E045F2FB-D98E-4AF1-9B38-16007867E46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17C35-757C-4BE7-B17A-5149DBD39D1A}" type="pres">
      <dgm:prSet presAssocID="{82D15AA9-4B0B-411B-BD01-9AE594FDEC32}" presName="root" presStyleCnt="0">
        <dgm:presLayoutVars>
          <dgm:dir/>
          <dgm:resizeHandles val="exact"/>
        </dgm:presLayoutVars>
      </dgm:prSet>
      <dgm:spPr/>
    </dgm:pt>
    <dgm:pt modelId="{8398BC60-6DE3-4ADC-9FB4-9FEA793780D6}" type="pres">
      <dgm:prSet presAssocID="{53CD679B-6E9D-40C3-A976-CE01EEBC9EC9}" presName="compNode" presStyleCnt="0"/>
      <dgm:spPr/>
    </dgm:pt>
    <dgm:pt modelId="{2BDCA7FB-3CC0-40F9-B692-0113F8EC2E47}" type="pres">
      <dgm:prSet presAssocID="{53CD679B-6E9D-40C3-A976-CE01EEBC9EC9}" presName="bgRect" presStyleLbl="bgShp" presStyleIdx="0" presStyleCnt="4"/>
      <dgm:spPr/>
    </dgm:pt>
    <dgm:pt modelId="{22025033-3941-4795-B74B-03B836D2F952}" type="pres">
      <dgm:prSet presAssocID="{53CD679B-6E9D-40C3-A976-CE01EEBC9E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87FC067-35AB-4A6E-8F61-FBA5491CCF91}" type="pres">
      <dgm:prSet presAssocID="{53CD679B-6E9D-40C3-A976-CE01EEBC9EC9}" presName="spaceRect" presStyleCnt="0"/>
      <dgm:spPr/>
    </dgm:pt>
    <dgm:pt modelId="{B049746D-5CAB-405A-BCBF-6D12E012E404}" type="pres">
      <dgm:prSet presAssocID="{53CD679B-6E9D-40C3-A976-CE01EEBC9EC9}" presName="parTx" presStyleLbl="revTx" presStyleIdx="0" presStyleCnt="4">
        <dgm:presLayoutVars>
          <dgm:chMax val="0"/>
          <dgm:chPref val="0"/>
        </dgm:presLayoutVars>
      </dgm:prSet>
      <dgm:spPr/>
    </dgm:pt>
    <dgm:pt modelId="{6EB81E8E-17C4-47F1-8D50-3606A5502159}" type="pres">
      <dgm:prSet presAssocID="{A97E3037-8E7A-45C8-96B6-F1844BA7042B}" presName="sibTrans" presStyleCnt="0"/>
      <dgm:spPr/>
    </dgm:pt>
    <dgm:pt modelId="{EF4BDE1E-8DEE-482A-8D3B-09014B1D5085}" type="pres">
      <dgm:prSet presAssocID="{B37902DA-C461-41E5-B950-194DF2F203BA}" presName="compNode" presStyleCnt="0"/>
      <dgm:spPr/>
    </dgm:pt>
    <dgm:pt modelId="{1D479CF9-5B28-4D11-831E-1D8061FBB605}" type="pres">
      <dgm:prSet presAssocID="{B37902DA-C461-41E5-B950-194DF2F203BA}" presName="bgRect" presStyleLbl="bgShp" presStyleIdx="1" presStyleCnt="4"/>
      <dgm:spPr/>
    </dgm:pt>
    <dgm:pt modelId="{52EE2689-BBD2-4230-8A41-386A0CC4B97E}" type="pres">
      <dgm:prSet presAssocID="{B37902DA-C461-41E5-B950-194DF2F203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BD9344D-1578-4F27-8B79-6AFC94FB36CD}" type="pres">
      <dgm:prSet presAssocID="{B37902DA-C461-41E5-B950-194DF2F203BA}" presName="spaceRect" presStyleCnt="0"/>
      <dgm:spPr/>
    </dgm:pt>
    <dgm:pt modelId="{C5C13E4F-1FE6-4842-B299-42EC01EBE010}" type="pres">
      <dgm:prSet presAssocID="{B37902DA-C461-41E5-B950-194DF2F203BA}" presName="parTx" presStyleLbl="revTx" presStyleIdx="1" presStyleCnt="4">
        <dgm:presLayoutVars>
          <dgm:chMax val="0"/>
          <dgm:chPref val="0"/>
        </dgm:presLayoutVars>
      </dgm:prSet>
      <dgm:spPr/>
    </dgm:pt>
    <dgm:pt modelId="{34468F64-C96A-4B08-870E-DD5475AD5A01}" type="pres">
      <dgm:prSet presAssocID="{2E3EFAF3-6BB0-46D1-90CE-71FC522BC302}" presName="sibTrans" presStyleCnt="0"/>
      <dgm:spPr/>
    </dgm:pt>
    <dgm:pt modelId="{B7D6C54F-E103-421D-B7CA-08FD33A63FCB}" type="pres">
      <dgm:prSet presAssocID="{32CA3DBF-7015-4F10-BC50-2B61AF3F531F}" presName="compNode" presStyleCnt="0"/>
      <dgm:spPr/>
    </dgm:pt>
    <dgm:pt modelId="{19E27187-76B1-4208-89F2-7AA6992D6C4F}" type="pres">
      <dgm:prSet presAssocID="{32CA3DBF-7015-4F10-BC50-2B61AF3F531F}" presName="bgRect" presStyleLbl="bgShp" presStyleIdx="2" presStyleCnt="4"/>
      <dgm:spPr/>
    </dgm:pt>
    <dgm:pt modelId="{ECEC2A47-E25B-4143-B40E-DAF62726E43C}" type="pres">
      <dgm:prSet presAssocID="{32CA3DBF-7015-4F10-BC50-2B61AF3F53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345C550-93E3-41B3-A1E8-BC459343999E}" type="pres">
      <dgm:prSet presAssocID="{32CA3DBF-7015-4F10-BC50-2B61AF3F531F}" presName="spaceRect" presStyleCnt="0"/>
      <dgm:spPr/>
    </dgm:pt>
    <dgm:pt modelId="{595EB701-8142-47D5-8A16-F8E64DFB09A4}" type="pres">
      <dgm:prSet presAssocID="{32CA3DBF-7015-4F10-BC50-2B61AF3F531F}" presName="parTx" presStyleLbl="revTx" presStyleIdx="2" presStyleCnt="4">
        <dgm:presLayoutVars>
          <dgm:chMax val="0"/>
          <dgm:chPref val="0"/>
        </dgm:presLayoutVars>
      </dgm:prSet>
      <dgm:spPr/>
    </dgm:pt>
    <dgm:pt modelId="{3ED6CDA3-321C-40F5-BA6E-57A08CC5A14A}" type="pres">
      <dgm:prSet presAssocID="{B9564A62-265E-4F5F-932F-4DB9A30ABA81}" presName="sibTrans" presStyleCnt="0"/>
      <dgm:spPr/>
    </dgm:pt>
    <dgm:pt modelId="{9D906A92-3158-4AED-98FD-187FD2EE432F}" type="pres">
      <dgm:prSet presAssocID="{A3FD8977-96A6-4F62-A1FB-D034CA08EE75}" presName="compNode" presStyleCnt="0"/>
      <dgm:spPr/>
    </dgm:pt>
    <dgm:pt modelId="{B02C8EB5-9B62-417E-8538-00FE6A972682}" type="pres">
      <dgm:prSet presAssocID="{A3FD8977-96A6-4F62-A1FB-D034CA08EE75}" presName="bgRect" presStyleLbl="bgShp" presStyleIdx="3" presStyleCnt="4"/>
      <dgm:spPr/>
    </dgm:pt>
    <dgm:pt modelId="{B67AE37F-FFF3-450C-BED6-3EE4588F234D}" type="pres">
      <dgm:prSet presAssocID="{A3FD8977-96A6-4F62-A1FB-D034CA08EE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EACDB3-AB78-4187-A76A-AA2C60AC7D64}" type="pres">
      <dgm:prSet presAssocID="{A3FD8977-96A6-4F62-A1FB-D034CA08EE75}" presName="spaceRect" presStyleCnt="0"/>
      <dgm:spPr/>
    </dgm:pt>
    <dgm:pt modelId="{4264E8AB-CC02-427A-9361-651F1152687D}" type="pres">
      <dgm:prSet presAssocID="{A3FD8977-96A6-4F62-A1FB-D034CA08EE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0FB216-CE1C-41C2-A81E-B28470F91C5F}" type="presOf" srcId="{A3FD8977-96A6-4F62-A1FB-D034CA08EE75}" destId="{4264E8AB-CC02-427A-9361-651F1152687D}" srcOrd="0" destOrd="0" presId="urn:microsoft.com/office/officeart/2018/2/layout/IconVerticalSolidList"/>
    <dgm:cxn modelId="{1B990135-E651-4C98-AB72-174A112C5F24}" srcId="{82D15AA9-4B0B-411B-BD01-9AE594FDEC32}" destId="{53CD679B-6E9D-40C3-A976-CE01EEBC9EC9}" srcOrd="0" destOrd="0" parTransId="{79E2F663-D3B2-482A-9478-19B116D86FA4}" sibTransId="{A97E3037-8E7A-45C8-96B6-F1844BA7042B}"/>
    <dgm:cxn modelId="{7EFCC65D-9F4F-444B-93D5-F888B796CA04}" srcId="{82D15AA9-4B0B-411B-BD01-9AE594FDEC32}" destId="{32CA3DBF-7015-4F10-BC50-2B61AF3F531F}" srcOrd="2" destOrd="0" parTransId="{DECC9611-2EBA-420F-9125-98D4A873FCC0}" sibTransId="{B9564A62-265E-4F5F-932F-4DB9A30ABA81}"/>
    <dgm:cxn modelId="{8413C085-1664-49B4-9E37-BAD9381CC001}" type="presOf" srcId="{82D15AA9-4B0B-411B-BD01-9AE594FDEC32}" destId="{46E17C35-757C-4BE7-B17A-5149DBD39D1A}" srcOrd="0" destOrd="0" presId="urn:microsoft.com/office/officeart/2018/2/layout/IconVerticalSolidList"/>
    <dgm:cxn modelId="{28DD49A0-1135-41B8-A97F-D6F9DF4675B9}" type="presOf" srcId="{53CD679B-6E9D-40C3-A976-CE01EEBC9EC9}" destId="{B049746D-5CAB-405A-BCBF-6D12E012E404}" srcOrd="0" destOrd="0" presId="urn:microsoft.com/office/officeart/2018/2/layout/IconVerticalSolidList"/>
    <dgm:cxn modelId="{F9E37BA4-1135-4D3A-BB93-D6BCF643D38B}" type="presOf" srcId="{32CA3DBF-7015-4F10-BC50-2B61AF3F531F}" destId="{595EB701-8142-47D5-8A16-F8E64DFB09A4}" srcOrd="0" destOrd="0" presId="urn:microsoft.com/office/officeart/2018/2/layout/IconVerticalSolidList"/>
    <dgm:cxn modelId="{56020DA9-9E0A-480F-A204-C454AD78FC4D}" srcId="{82D15AA9-4B0B-411B-BD01-9AE594FDEC32}" destId="{B37902DA-C461-41E5-B950-194DF2F203BA}" srcOrd="1" destOrd="0" parTransId="{07BFB310-9281-471C-A940-A0D514946D14}" sibTransId="{2E3EFAF3-6BB0-46D1-90CE-71FC522BC302}"/>
    <dgm:cxn modelId="{C08C63B1-5BE1-4456-B9FB-C82BA282A50F}" type="presOf" srcId="{B37902DA-C461-41E5-B950-194DF2F203BA}" destId="{C5C13E4F-1FE6-4842-B299-42EC01EBE010}" srcOrd="0" destOrd="0" presId="urn:microsoft.com/office/officeart/2018/2/layout/IconVerticalSolidList"/>
    <dgm:cxn modelId="{E045F2FB-D98E-4AF1-9B38-16007867E462}" srcId="{82D15AA9-4B0B-411B-BD01-9AE594FDEC32}" destId="{A3FD8977-96A6-4F62-A1FB-D034CA08EE75}" srcOrd="3" destOrd="0" parTransId="{EE9BF881-4AF1-48F4-8E34-9C461A80DFD4}" sibTransId="{C688390D-630C-4702-A774-4A054932690A}"/>
    <dgm:cxn modelId="{4D56465A-7BC9-447F-847C-8863A296E16C}" type="presParOf" srcId="{46E17C35-757C-4BE7-B17A-5149DBD39D1A}" destId="{8398BC60-6DE3-4ADC-9FB4-9FEA793780D6}" srcOrd="0" destOrd="0" presId="urn:microsoft.com/office/officeart/2018/2/layout/IconVerticalSolidList"/>
    <dgm:cxn modelId="{DA29F891-99AF-4C92-8337-8BA4AB8A9698}" type="presParOf" srcId="{8398BC60-6DE3-4ADC-9FB4-9FEA793780D6}" destId="{2BDCA7FB-3CC0-40F9-B692-0113F8EC2E47}" srcOrd="0" destOrd="0" presId="urn:microsoft.com/office/officeart/2018/2/layout/IconVerticalSolidList"/>
    <dgm:cxn modelId="{457C3EBA-9F54-470C-9207-FCDD1881FB66}" type="presParOf" srcId="{8398BC60-6DE3-4ADC-9FB4-9FEA793780D6}" destId="{22025033-3941-4795-B74B-03B836D2F952}" srcOrd="1" destOrd="0" presId="urn:microsoft.com/office/officeart/2018/2/layout/IconVerticalSolidList"/>
    <dgm:cxn modelId="{C0AA5B1B-364C-4AF1-B1E1-7C8528382BAC}" type="presParOf" srcId="{8398BC60-6DE3-4ADC-9FB4-9FEA793780D6}" destId="{887FC067-35AB-4A6E-8F61-FBA5491CCF91}" srcOrd="2" destOrd="0" presId="urn:microsoft.com/office/officeart/2018/2/layout/IconVerticalSolidList"/>
    <dgm:cxn modelId="{EAC68A99-A129-4D6B-8815-8BC539C7C5E7}" type="presParOf" srcId="{8398BC60-6DE3-4ADC-9FB4-9FEA793780D6}" destId="{B049746D-5CAB-405A-BCBF-6D12E012E404}" srcOrd="3" destOrd="0" presId="urn:microsoft.com/office/officeart/2018/2/layout/IconVerticalSolidList"/>
    <dgm:cxn modelId="{4E07F6A6-0366-4DF5-B156-65821DDFB002}" type="presParOf" srcId="{46E17C35-757C-4BE7-B17A-5149DBD39D1A}" destId="{6EB81E8E-17C4-47F1-8D50-3606A5502159}" srcOrd="1" destOrd="0" presId="urn:microsoft.com/office/officeart/2018/2/layout/IconVerticalSolidList"/>
    <dgm:cxn modelId="{2D7DB564-685B-47BC-8EC4-FC923A2EA5B1}" type="presParOf" srcId="{46E17C35-757C-4BE7-B17A-5149DBD39D1A}" destId="{EF4BDE1E-8DEE-482A-8D3B-09014B1D5085}" srcOrd="2" destOrd="0" presId="urn:microsoft.com/office/officeart/2018/2/layout/IconVerticalSolidList"/>
    <dgm:cxn modelId="{AB4FA955-B0E8-4DAA-842D-BFE75FE64167}" type="presParOf" srcId="{EF4BDE1E-8DEE-482A-8D3B-09014B1D5085}" destId="{1D479CF9-5B28-4D11-831E-1D8061FBB605}" srcOrd="0" destOrd="0" presId="urn:microsoft.com/office/officeart/2018/2/layout/IconVerticalSolidList"/>
    <dgm:cxn modelId="{B3382B5C-F1D9-4932-AB10-5356422423E1}" type="presParOf" srcId="{EF4BDE1E-8DEE-482A-8D3B-09014B1D5085}" destId="{52EE2689-BBD2-4230-8A41-386A0CC4B97E}" srcOrd="1" destOrd="0" presId="urn:microsoft.com/office/officeart/2018/2/layout/IconVerticalSolidList"/>
    <dgm:cxn modelId="{76440586-CED5-4959-ABF3-C395CC7BDB7D}" type="presParOf" srcId="{EF4BDE1E-8DEE-482A-8D3B-09014B1D5085}" destId="{2BD9344D-1578-4F27-8B79-6AFC94FB36CD}" srcOrd="2" destOrd="0" presId="urn:microsoft.com/office/officeart/2018/2/layout/IconVerticalSolidList"/>
    <dgm:cxn modelId="{2B23D2BB-D47F-487E-A026-46DA66EDB822}" type="presParOf" srcId="{EF4BDE1E-8DEE-482A-8D3B-09014B1D5085}" destId="{C5C13E4F-1FE6-4842-B299-42EC01EBE010}" srcOrd="3" destOrd="0" presId="urn:microsoft.com/office/officeart/2018/2/layout/IconVerticalSolidList"/>
    <dgm:cxn modelId="{2ABCB814-BFD2-477A-973F-4A0176E86B83}" type="presParOf" srcId="{46E17C35-757C-4BE7-B17A-5149DBD39D1A}" destId="{34468F64-C96A-4B08-870E-DD5475AD5A01}" srcOrd="3" destOrd="0" presId="urn:microsoft.com/office/officeart/2018/2/layout/IconVerticalSolidList"/>
    <dgm:cxn modelId="{238319FE-6905-4B9B-B2E6-5C0DCDF46930}" type="presParOf" srcId="{46E17C35-757C-4BE7-B17A-5149DBD39D1A}" destId="{B7D6C54F-E103-421D-B7CA-08FD33A63FCB}" srcOrd="4" destOrd="0" presId="urn:microsoft.com/office/officeart/2018/2/layout/IconVerticalSolidList"/>
    <dgm:cxn modelId="{47C2256A-234E-40DA-A890-E45331F469E4}" type="presParOf" srcId="{B7D6C54F-E103-421D-B7CA-08FD33A63FCB}" destId="{19E27187-76B1-4208-89F2-7AA6992D6C4F}" srcOrd="0" destOrd="0" presId="urn:microsoft.com/office/officeart/2018/2/layout/IconVerticalSolidList"/>
    <dgm:cxn modelId="{48EE552A-598F-4CD5-95DA-0C22470AF467}" type="presParOf" srcId="{B7D6C54F-E103-421D-B7CA-08FD33A63FCB}" destId="{ECEC2A47-E25B-4143-B40E-DAF62726E43C}" srcOrd="1" destOrd="0" presId="urn:microsoft.com/office/officeart/2018/2/layout/IconVerticalSolidList"/>
    <dgm:cxn modelId="{6AAD691D-EFE3-4B31-836A-52DC04573B83}" type="presParOf" srcId="{B7D6C54F-E103-421D-B7CA-08FD33A63FCB}" destId="{0345C550-93E3-41B3-A1E8-BC459343999E}" srcOrd="2" destOrd="0" presId="urn:microsoft.com/office/officeart/2018/2/layout/IconVerticalSolidList"/>
    <dgm:cxn modelId="{F73692BD-0253-4A91-A4E8-321BC5E06FF5}" type="presParOf" srcId="{B7D6C54F-E103-421D-B7CA-08FD33A63FCB}" destId="{595EB701-8142-47D5-8A16-F8E64DFB09A4}" srcOrd="3" destOrd="0" presId="urn:microsoft.com/office/officeart/2018/2/layout/IconVerticalSolidList"/>
    <dgm:cxn modelId="{28B7D548-5795-43E1-9227-225520E8F9FA}" type="presParOf" srcId="{46E17C35-757C-4BE7-B17A-5149DBD39D1A}" destId="{3ED6CDA3-321C-40F5-BA6E-57A08CC5A14A}" srcOrd="5" destOrd="0" presId="urn:microsoft.com/office/officeart/2018/2/layout/IconVerticalSolidList"/>
    <dgm:cxn modelId="{023F0AA0-5276-4102-B83F-8D7C860ABE22}" type="presParOf" srcId="{46E17C35-757C-4BE7-B17A-5149DBD39D1A}" destId="{9D906A92-3158-4AED-98FD-187FD2EE432F}" srcOrd="6" destOrd="0" presId="urn:microsoft.com/office/officeart/2018/2/layout/IconVerticalSolidList"/>
    <dgm:cxn modelId="{452F1CF6-1166-4C0A-803B-74BE77EFEED6}" type="presParOf" srcId="{9D906A92-3158-4AED-98FD-187FD2EE432F}" destId="{B02C8EB5-9B62-417E-8538-00FE6A972682}" srcOrd="0" destOrd="0" presId="urn:microsoft.com/office/officeart/2018/2/layout/IconVerticalSolidList"/>
    <dgm:cxn modelId="{1E89AC8C-6FD0-4C1F-87BF-9C4A11314D7B}" type="presParOf" srcId="{9D906A92-3158-4AED-98FD-187FD2EE432F}" destId="{B67AE37F-FFF3-450C-BED6-3EE4588F234D}" srcOrd="1" destOrd="0" presId="urn:microsoft.com/office/officeart/2018/2/layout/IconVerticalSolidList"/>
    <dgm:cxn modelId="{A5E0DD2F-555C-42ED-85F4-9B14421B8B76}" type="presParOf" srcId="{9D906A92-3158-4AED-98FD-187FD2EE432F}" destId="{5CEACDB3-AB78-4187-A76A-AA2C60AC7D64}" srcOrd="2" destOrd="0" presId="urn:microsoft.com/office/officeart/2018/2/layout/IconVerticalSolidList"/>
    <dgm:cxn modelId="{D168BF72-8CC6-44A0-A4D4-E621C31AFCEB}" type="presParOf" srcId="{9D906A92-3158-4AED-98FD-187FD2EE432F}" destId="{4264E8AB-CC02-427A-9361-651F11526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D15AA9-4B0B-411B-BD01-9AE594FDEC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3CD679B-6E9D-40C3-A976-CE01EEBC9E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focuses on </a:t>
          </a:r>
          <a:r>
            <a: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processes</a:t>
          </a: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that </a:t>
          </a:r>
          <a:r>
            <a: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</a:t>
          </a: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 into useful information.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E2F663-D3B2-482A-9478-19B116D86FA4}" type="parTrans" cxnId="{1B990135-E651-4C98-AB72-174A112C5F2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7E3037-8E7A-45C8-96B6-F1844BA7042B}" type="sibTrans" cxnId="{1B990135-E651-4C98-AB72-174A112C5F2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7902DA-C461-41E5-B950-194DF2F203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Structured analysis is called a </a:t>
          </a:r>
          <a:r>
            <a: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process-centred</a:t>
          </a: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technique.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BFB310-9281-471C-A940-A0D514946D14}" type="parTrans" cxnId="{56020DA9-9E0A-480F-A204-C454AD78FC4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EFAF3-6BB0-46D1-90CE-71FC522BC302}" type="sibTrans" cxnId="{56020DA9-9E0A-480F-A204-C454AD78FC4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CA3DBF-7015-4F10-BC50-2B61AF3F53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Structured analysis uses a set of </a:t>
          </a:r>
          <a:r>
            <a: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process models </a:t>
          </a: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describe a system graphically.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C9611-2EBA-420F-9125-98D4A873FCC0}" type="parTrans" cxnId="{7EFCC65D-9F4F-444B-93D5-F888B796CA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64A62-265E-4F5F-932F-4DB9A30ABA81}" type="sibTrans" cxnId="{7EFCC65D-9F4F-444B-93D5-F888B796CA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FD8977-96A6-4F62-A1FB-D034CA08EE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process model shows the </a:t>
          </a:r>
          <a:r>
            <a: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that </a:t>
          </a:r>
          <a:r>
            <a: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flows in </a:t>
          </a: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</a:t>
          </a:r>
          <a:r>
            <a: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out </a:t>
          </a:r>
          <a:r>
            <a: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 system processes.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9BF881-4AF1-48F4-8E34-9C461A80DFD4}" type="parTrans" cxnId="{E045F2FB-D98E-4AF1-9B38-16007867E46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88390D-630C-4702-A774-4A054932690A}" type="sibTrans" cxnId="{E045F2FB-D98E-4AF1-9B38-16007867E46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17C35-757C-4BE7-B17A-5149DBD39D1A}" type="pres">
      <dgm:prSet presAssocID="{82D15AA9-4B0B-411B-BD01-9AE594FDEC32}" presName="root" presStyleCnt="0">
        <dgm:presLayoutVars>
          <dgm:dir/>
          <dgm:resizeHandles val="exact"/>
        </dgm:presLayoutVars>
      </dgm:prSet>
      <dgm:spPr/>
    </dgm:pt>
    <dgm:pt modelId="{B7D6C54F-E103-421D-B7CA-08FD33A63FCB}" type="pres">
      <dgm:prSet presAssocID="{32CA3DBF-7015-4F10-BC50-2B61AF3F531F}" presName="compNode" presStyleCnt="0"/>
      <dgm:spPr/>
    </dgm:pt>
    <dgm:pt modelId="{19E27187-76B1-4208-89F2-7AA6992D6C4F}" type="pres">
      <dgm:prSet presAssocID="{32CA3DBF-7015-4F10-BC50-2B61AF3F531F}" presName="bgRect" presStyleLbl="bgShp" presStyleIdx="0" presStyleCnt="4"/>
      <dgm:spPr/>
    </dgm:pt>
    <dgm:pt modelId="{ECEC2A47-E25B-4143-B40E-DAF62726E43C}" type="pres">
      <dgm:prSet presAssocID="{32CA3DBF-7015-4F10-BC50-2B61AF3F53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345C550-93E3-41B3-A1E8-BC459343999E}" type="pres">
      <dgm:prSet presAssocID="{32CA3DBF-7015-4F10-BC50-2B61AF3F531F}" presName="spaceRect" presStyleCnt="0"/>
      <dgm:spPr/>
    </dgm:pt>
    <dgm:pt modelId="{595EB701-8142-47D5-8A16-F8E64DFB09A4}" type="pres">
      <dgm:prSet presAssocID="{32CA3DBF-7015-4F10-BC50-2B61AF3F531F}" presName="parTx" presStyleLbl="revTx" presStyleIdx="0" presStyleCnt="4">
        <dgm:presLayoutVars>
          <dgm:chMax val="0"/>
          <dgm:chPref val="0"/>
        </dgm:presLayoutVars>
      </dgm:prSet>
      <dgm:spPr/>
    </dgm:pt>
    <dgm:pt modelId="{3ED6CDA3-321C-40F5-BA6E-57A08CC5A14A}" type="pres">
      <dgm:prSet presAssocID="{B9564A62-265E-4F5F-932F-4DB9A30ABA81}" presName="sibTrans" presStyleCnt="0"/>
      <dgm:spPr/>
    </dgm:pt>
    <dgm:pt modelId="{8398BC60-6DE3-4ADC-9FB4-9FEA793780D6}" type="pres">
      <dgm:prSet presAssocID="{53CD679B-6E9D-40C3-A976-CE01EEBC9EC9}" presName="compNode" presStyleCnt="0"/>
      <dgm:spPr/>
    </dgm:pt>
    <dgm:pt modelId="{2BDCA7FB-3CC0-40F9-B692-0113F8EC2E47}" type="pres">
      <dgm:prSet presAssocID="{53CD679B-6E9D-40C3-A976-CE01EEBC9EC9}" presName="bgRect" presStyleLbl="bgShp" presStyleIdx="1" presStyleCnt="4"/>
      <dgm:spPr/>
    </dgm:pt>
    <dgm:pt modelId="{22025033-3941-4795-B74B-03B836D2F952}" type="pres">
      <dgm:prSet presAssocID="{53CD679B-6E9D-40C3-A976-CE01EEBC9E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87FC067-35AB-4A6E-8F61-FBA5491CCF91}" type="pres">
      <dgm:prSet presAssocID="{53CD679B-6E9D-40C3-A976-CE01EEBC9EC9}" presName="spaceRect" presStyleCnt="0"/>
      <dgm:spPr/>
    </dgm:pt>
    <dgm:pt modelId="{B049746D-5CAB-405A-BCBF-6D12E012E404}" type="pres">
      <dgm:prSet presAssocID="{53CD679B-6E9D-40C3-A976-CE01EEBC9EC9}" presName="parTx" presStyleLbl="revTx" presStyleIdx="1" presStyleCnt="4">
        <dgm:presLayoutVars>
          <dgm:chMax val="0"/>
          <dgm:chPref val="0"/>
        </dgm:presLayoutVars>
      </dgm:prSet>
      <dgm:spPr/>
    </dgm:pt>
    <dgm:pt modelId="{6EB81E8E-17C4-47F1-8D50-3606A5502159}" type="pres">
      <dgm:prSet presAssocID="{A97E3037-8E7A-45C8-96B6-F1844BA7042B}" presName="sibTrans" presStyleCnt="0"/>
      <dgm:spPr/>
    </dgm:pt>
    <dgm:pt modelId="{EF4BDE1E-8DEE-482A-8D3B-09014B1D5085}" type="pres">
      <dgm:prSet presAssocID="{B37902DA-C461-41E5-B950-194DF2F203BA}" presName="compNode" presStyleCnt="0"/>
      <dgm:spPr/>
    </dgm:pt>
    <dgm:pt modelId="{1D479CF9-5B28-4D11-831E-1D8061FBB605}" type="pres">
      <dgm:prSet presAssocID="{B37902DA-C461-41E5-B950-194DF2F203BA}" presName="bgRect" presStyleLbl="bgShp" presStyleIdx="2" presStyleCnt="4"/>
      <dgm:spPr/>
    </dgm:pt>
    <dgm:pt modelId="{52EE2689-BBD2-4230-8A41-386A0CC4B97E}" type="pres">
      <dgm:prSet presAssocID="{B37902DA-C461-41E5-B950-194DF2F203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BD9344D-1578-4F27-8B79-6AFC94FB36CD}" type="pres">
      <dgm:prSet presAssocID="{B37902DA-C461-41E5-B950-194DF2F203BA}" presName="spaceRect" presStyleCnt="0"/>
      <dgm:spPr/>
    </dgm:pt>
    <dgm:pt modelId="{C5C13E4F-1FE6-4842-B299-42EC01EBE010}" type="pres">
      <dgm:prSet presAssocID="{B37902DA-C461-41E5-B950-194DF2F203BA}" presName="parTx" presStyleLbl="revTx" presStyleIdx="2" presStyleCnt="4">
        <dgm:presLayoutVars>
          <dgm:chMax val="0"/>
          <dgm:chPref val="0"/>
        </dgm:presLayoutVars>
      </dgm:prSet>
      <dgm:spPr/>
    </dgm:pt>
    <dgm:pt modelId="{34468F64-C96A-4B08-870E-DD5475AD5A01}" type="pres">
      <dgm:prSet presAssocID="{2E3EFAF3-6BB0-46D1-90CE-71FC522BC302}" presName="sibTrans" presStyleCnt="0"/>
      <dgm:spPr/>
    </dgm:pt>
    <dgm:pt modelId="{9D906A92-3158-4AED-98FD-187FD2EE432F}" type="pres">
      <dgm:prSet presAssocID="{A3FD8977-96A6-4F62-A1FB-D034CA08EE75}" presName="compNode" presStyleCnt="0"/>
      <dgm:spPr/>
    </dgm:pt>
    <dgm:pt modelId="{B02C8EB5-9B62-417E-8538-00FE6A972682}" type="pres">
      <dgm:prSet presAssocID="{A3FD8977-96A6-4F62-A1FB-D034CA08EE75}" presName="bgRect" presStyleLbl="bgShp" presStyleIdx="3" presStyleCnt="4"/>
      <dgm:spPr/>
    </dgm:pt>
    <dgm:pt modelId="{B67AE37F-FFF3-450C-BED6-3EE4588F234D}" type="pres">
      <dgm:prSet presAssocID="{A3FD8977-96A6-4F62-A1FB-D034CA08EE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EACDB3-AB78-4187-A76A-AA2C60AC7D64}" type="pres">
      <dgm:prSet presAssocID="{A3FD8977-96A6-4F62-A1FB-D034CA08EE75}" presName="spaceRect" presStyleCnt="0"/>
      <dgm:spPr/>
    </dgm:pt>
    <dgm:pt modelId="{4264E8AB-CC02-427A-9361-651F1152687D}" type="pres">
      <dgm:prSet presAssocID="{A3FD8977-96A6-4F62-A1FB-D034CA08EE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4D8A30-17C3-4851-B68C-2520DE8FC2C1}" type="presOf" srcId="{53CD679B-6E9D-40C3-A976-CE01EEBC9EC9}" destId="{B049746D-5CAB-405A-BCBF-6D12E012E404}" srcOrd="0" destOrd="0" presId="urn:microsoft.com/office/officeart/2018/2/layout/IconVerticalSolidList"/>
    <dgm:cxn modelId="{1B990135-E651-4C98-AB72-174A112C5F24}" srcId="{82D15AA9-4B0B-411B-BD01-9AE594FDEC32}" destId="{53CD679B-6E9D-40C3-A976-CE01EEBC9EC9}" srcOrd="1" destOrd="0" parTransId="{79E2F663-D3B2-482A-9478-19B116D86FA4}" sibTransId="{A97E3037-8E7A-45C8-96B6-F1844BA7042B}"/>
    <dgm:cxn modelId="{7EFCC65D-9F4F-444B-93D5-F888B796CA04}" srcId="{82D15AA9-4B0B-411B-BD01-9AE594FDEC32}" destId="{32CA3DBF-7015-4F10-BC50-2B61AF3F531F}" srcOrd="0" destOrd="0" parTransId="{DECC9611-2EBA-420F-9125-98D4A873FCC0}" sibTransId="{B9564A62-265E-4F5F-932F-4DB9A30ABA81}"/>
    <dgm:cxn modelId="{8413C085-1664-49B4-9E37-BAD9381CC001}" type="presOf" srcId="{82D15AA9-4B0B-411B-BD01-9AE594FDEC32}" destId="{46E17C35-757C-4BE7-B17A-5149DBD39D1A}" srcOrd="0" destOrd="0" presId="urn:microsoft.com/office/officeart/2018/2/layout/IconVerticalSolidList"/>
    <dgm:cxn modelId="{56020DA9-9E0A-480F-A204-C454AD78FC4D}" srcId="{82D15AA9-4B0B-411B-BD01-9AE594FDEC32}" destId="{B37902DA-C461-41E5-B950-194DF2F203BA}" srcOrd="2" destOrd="0" parTransId="{07BFB310-9281-471C-A940-A0D514946D14}" sibTransId="{2E3EFAF3-6BB0-46D1-90CE-71FC522BC302}"/>
    <dgm:cxn modelId="{EF9481B4-8099-46A0-A14D-06B5240704EB}" type="presOf" srcId="{A3FD8977-96A6-4F62-A1FB-D034CA08EE75}" destId="{4264E8AB-CC02-427A-9361-651F1152687D}" srcOrd="0" destOrd="0" presId="urn:microsoft.com/office/officeart/2018/2/layout/IconVerticalSolidList"/>
    <dgm:cxn modelId="{88FDE9CF-C31E-43BC-87DA-392E5E051774}" type="presOf" srcId="{32CA3DBF-7015-4F10-BC50-2B61AF3F531F}" destId="{595EB701-8142-47D5-8A16-F8E64DFB09A4}" srcOrd="0" destOrd="0" presId="urn:microsoft.com/office/officeart/2018/2/layout/IconVerticalSolidList"/>
    <dgm:cxn modelId="{89315DE7-5961-4F47-A52F-0D21B1477C77}" type="presOf" srcId="{B37902DA-C461-41E5-B950-194DF2F203BA}" destId="{C5C13E4F-1FE6-4842-B299-42EC01EBE010}" srcOrd="0" destOrd="0" presId="urn:microsoft.com/office/officeart/2018/2/layout/IconVerticalSolidList"/>
    <dgm:cxn modelId="{E045F2FB-D98E-4AF1-9B38-16007867E462}" srcId="{82D15AA9-4B0B-411B-BD01-9AE594FDEC32}" destId="{A3FD8977-96A6-4F62-A1FB-D034CA08EE75}" srcOrd="3" destOrd="0" parTransId="{EE9BF881-4AF1-48F4-8E34-9C461A80DFD4}" sibTransId="{C688390D-630C-4702-A774-4A054932690A}"/>
    <dgm:cxn modelId="{4DADCBE8-370A-4327-ABE5-1B691C1A44C1}" type="presParOf" srcId="{46E17C35-757C-4BE7-B17A-5149DBD39D1A}" destId="{B7D6C54F-E103-421D-B7CA-08FD33A63FCB}" srcOrd="0" destOrd="0" presId="urn:microsoft.com/office/officeart/2018/2/layout/IconVerticalSolidList"/>
    <dgm:cxn modelId="{4915B3B3-15B1-45DC-8A9B-7DF772AA6D5C}" type="presParOf" srcId="{B7D6C54F-E103-421D-B7CA-08FD33A63FCB}" destId="{19E27187-76B1-4208-89F2-7AA6992D6C4F}" srcOrd="0" destOrd="0" presId="urn:microsoft.com/office/officeart/2018/2/layout/IconVerticalSolidList"/>
    <dgm:cxn modelId="{554B724B-7461-4969-B380-BFF45CF23B1A}" type="presParOf" srcId="{B7D6C54F-E103-421D-B7CA-08FD33A63FCB}" destId="{ECEC2A47-E25B-4143-B40E-DAF62726E43C}" srcOrd="1" destOrd="0" presId="urn:microsoft.com/office/officeart/2018/2/layout/IconVerticalSolidList"/>
    <dgm:cxn modelId="{2D408C74-E625-4E57-A0BA-DFAD70218392}" type="presParOf" srcId="{B7D6C54F-E103-421D-B7CA-08FD33A63FCB}" destId="{0345C550-93E3-41B3-A1E8-BC459343999E}" srcOrd="2" destOrd="0" presId="urn:microsoft.com/office/officeart/2018/2/layout/IconVerticalSolidList"/>
    <dgm:cxn modelId="{301BA1C5-B541-46DD-BBD0-6E58448C3AEC}" type="presParOf" srcId="{B7D6C54F-E103-421D-B7CA-08FD33A63FCB}" destId="{595EB701-8142-47D5-8A16-F8E64DFB09A4}" srcOrd="3" destOrd="0" presId="urn:microsoft.com/office/officeart/2018/2/layout/IconVerticalSolidList"/>
    <dgm:cxn modelId="{F162E3F5-41A3-47F6-9D02-DD7AA6573A40}" type="presParOf" srcId="{46E17C35-757C-4BE7-B17A-5149DBD39D1A}" destId="{3ED6CDA3-321C-40F5-BA6E-57A08CC5A14A}" srcOrd="1" destOrd="0" presId="urn:microsoft.com/office/officeart/2018/2/layout/IconVerticalSolidList"/>
    <dgm:cxn modelId="{A85DA812-4851-443E-BAA4-36072EF95E2F}" type="presParOf" srcId="{46E17C35-757C-4BE7-B17A-5149DBD39D1A}" destId="{8398BC60-6DE3-4ADC-9FB4-9FEA793780D6}" srcOrd="2" destOrd="0" presId="urn:microsoft.com/office/officeart/2018/2/layout/IconVerticalSolidList"/>
    <dgm:cxn modelId="{324E8211-A043-4D5B-A16A-CF65EEEE566F}" type="presParOf" srcId="{8398BC60-6DE3-4ADC-9FB4-9FEA793780D6}" destId="{2BDCA7FB-3CC0-40F9-B692-0113F8EC2E47}" srcOrd="0" destOrd="0" presId="urn:microsoft.com/office/officeart/2018/2/layout/IconVerticalSolidList"/>
    <dgm:cxn modelId="{3F36EFAC-156B-473A-BDFC-ECA69DFA4A1E}" type="presParOf" srcId="{8398BC60-6DE3-4ADC-9FB4-9FEA793780D6}" destId="{22025033-3941-4795-B74B-03B836D2F952}" srcOrd="1" destOrd="0" presId="urn:microsoft.com/office/officeart/2018/2/layout/IconVerticalSolidList"/>
    <dgm:cxn modelId="{2EF7A711-B822-49F8-9B58-177FC6111D9E}" type="presParOf" srcId="{8398BC60-6DE3-4ADC-9FB4-9FEA793780D6}" destId="{887FC067-35AB-4A6E-8F61-FBA5491CCF91}" srcOrd="2" destOrd="0" presId="urn:microsoft.com/office/officeart/2018/2/layout/IconVerticalSolidList"/>
    <dgm:cxn modelId="{5E333E06-2D70-467D-A138-83FF49E62FA7}" type="presParOf" srcId="{8398BC60-6DE3-4ADC-9FB4-9FEA793780D6}" destId="{B049746D-5CAB-405A-BCBF-6D12E012E404}" srcOrd="3" destOrd="0" presId="urn:microsoft.com/office/officeart/2018/2/layout/IconVerticalSolidList"/>
    <dgm:cxn modelId="{8A1B86ED-388A-48BE-84FF-7939062A216D}" type="presParOf" srcId="{46E17C35-757C-4BE7-B17A-5149DBD39D1A}" destId="{6EB81E8E-17C4-47F1-8D50-3606A5502159}" srcOrd="3" destOrd="0" presId="urn:microsoft.com/office/officeart/2018/2/layout/IconVerticalSolidList"/>
    <dgm:cxn modelId="{503E892E-B8A3-4603-9D9B-1A7963450922}" type="presParOf" srcId="{46E17C35-757C-4BE7-B17A-5149DBD39D1A}" destId="{EF4BDE1E-8DEE-482A-8D3B-09014B1D5085}" srcOrd="4" destOrd="0" presId="urn:microsoft.com/office/officeart/2018/2/layout/IconVerticalSolidList"/>
    <dgm:cxn modelId="{241FD667-EDE3-4FA1-9616-585E7E42D5BE}" type="presParOf" srcId="{EF4BDE1E-8DEE-482A-8D3B-09014B1D5085}" destId="{1D479CF9-5B28-4D11-831E-1D8061FBB605}" srcOrd="0" destOrd="0" presId="urn:microsoft.com/office/officeart/2018/2/layout/IconVerticalSolidList"/>
    <dgm:cxn modelId="{305FA313-D91B-4976-BA33-E2440578DEC1}" type="presParOf" srcId="{EF4BDE1E-8DEE-482A-8D3B-09014B1D5085}" destId="{52EE2689-BBD2-4230-8A41-386A0CC4B97E}" srcOrd="1" destOrd="0" presId="urn:microsoft.com/office/officeart/2018/2/layout/IconVerticalSolidList"/>
    <dgm:cxn modelId="{E087353C-D531-4F42-B9AD-AA5FB9AFA90B}" type="presParOf" srcId="{EF4BDE1E-8DEE-482A-8D3B-09014B1D5085}" destId="{2BD9344D-1578-4F27-8B79-6AFC94FB36CD}" srcOrd="2" destOrd="0" presId="urn:microsoft.com/office/officeart/2018/2/layout/IconVerticalSolidList"/>
    <dgm:cxn modelId="{16C7809F-1214-4E16-8FD7-29B604ED8C32}" type="presParOf" srcId="{EF4BDE1E-8DEE-482A-8D3B-09014B1D5085}" destId="{C5C13E4F-1FE6-4842-B299-42EC01EBE010}" srcOrd="3" destOrd="0" presId="urn:microsoft.com/office/officeart/2018/2/layout/IconVerticalSolidList"/>
    <dgm:cxn modelId="{FBFBB4F8-4542-4A3C-A6BB-1EE14EA1E7D1}" type="presParOf" srcId="{46E17C35-757C-4BE7-B17A-5149DBD39D1A}" destId="{34468F64-C96A-4B08-870E-DD5475AD5A01}" srcOrd="5" destOrd="0" presId="urn:microsoft.com/office/officeart/2018/2/layout/IconVerticalSolidList"/>
    <dgm:cxn modelId="{71329753-D875-410C-8F68-3A4D4DB641BF}" type="presParOf" srcId="{46E17C35-757C-4BE7-B17A-5149DBD39D1A}" destId="{9D906A92-3158-4AED-98FD-187FD2EE432F}" srcOrd="6" destOrd="0" presId="urn:microsoft.com/office/officeart/2018/2/layout/IconVerticalSolidList"/>
    <dgm:cxn modelId="{28C58551-9CEA-4ABB-A9C6-8149E5F77D94}" type="presParOf" srcId="{9D906A92-3158-4AED-98FD-187FD2EE432F}" destId="{B02C8EB5-9B62-417E-8538-00FE6A972682}" srcOrd="0" destOrd="0" presId="urn:microsoft.com/office/officeart/2018/2/layout/IconVerticalSolidList"/>
    <dgm:cxn modelId="{2458875E-30A6-4185-BA1E-A547FBC80B2A}" type="presParOf" srcId="{9D906A92-3158-4AED-98FD-187FD2EE432F}" destId="{B67AE37F-FFF3-450C-BED6-3EE4588F234D}" srcOrd="1" destOrd="0" presId="urn:microsoft.com/office/officeart/2018/2/layout/IconVerticalSolidList"/>
    <dgm:cxn modelId="{14F10533-A4E4-4F22-A394-A4DE32F0583B}" type="presParOf" srcId="{9D906A92-3158-4AED-98FD-187FD2EE432F}" destId="{5CEACDB3-AB78-4187-A76A-AA2C60AC7D64}" srcOrd="2" destOrd="0" presId="urn:microsoft.com/office/officeart/2018/2/layout/IconVerticalSolidList"/>
    <dgm:cxn modelId="{84255CBB-6C40-4616-98B0-12E003408C56}" type="presParOf" srcId="{9D906A92-3158-4AED-98FD-187FD2EE432F}" destId="{4264E8AB-CC02-427A-9361-651F11526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8A9A9-1E28-4774-9E17-3FA871306A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152532-EB8A-4CED-92CB-F5CE9D3E20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A function hierarchy chart shows decomposition of system into modules using a treelike structure</a:t>
          </a:r>
        </a:p>
      </dgm:t>
    </dgm:pt>
    <dgm:pt modelId="{632A7FE1-C468-432E-BF36-91D948796A5D}" type="parTrans" cxnId="{A8044E17-6F0C-43DB-9F87-40B843813AC4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CD7BE4-E03B-4F53-A4FB-99926896ED76}" type="sibTrans" cxnId="{A8044E17-6F0C-43DB-9F87-40B843813AC4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A4BF8B-ABFC-43A5-8569-48DD3ADF8F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It is a kind of top-down design that considers the system as its root level and breaks down the system into modules</a:t>
          </a:r>
        </a:p>
      </dgm:t>
    </dgm:pt>
    <dgm:pt modelId="{1515D66E-F6E9-4E13-84F5-C8668CBACF2F}" type="parTrans" cxnId="{5F282B7A-030A-46D3-B97F-D07A683F189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F0F051-C274-46FE-944A-7266DFA828F4}" type="sibTrans" cxnId="{5F282B7A-030A-46D3-B97F-D07A683F189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A643F0-B67B-4501-A117-ACE865C560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It specifies the high-level design of the system; hence, it is called high-level design or systems design</a:t>
          </a:r>
        </a:p>
      </dgm:t>
    </dgm:pt>
    <dgm:pt modelId="{579E92B7-C221-4F3B-AF86-084A498BB0BD}" type="parTrans" cxnId="{0ED614E9-F940-4C72-A538-B7AA4605841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5917F1-6759-4151-AE38-E1AC234552F7}" type="sibTrans" cxnId="{0ED614E9-F940-4C72-A538-B7AA4605841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B75FC-1D80-4EE5-8E58-51EF83837B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The system should be decomposed in such a way that most of its modules have minimal dependency on each other</a:t>
          </a:r>
        </a:p>
      </dgm:t>
    </dgm:pt>
    <dgm:pt modelId="{1A9CBA58-889D-4EFA-ACB8-63804BE9DBBC}" type="parTrans" cxnId="{9683E6CA-5C27-4452-B5FB-5ED6CA4E23B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D4EDB2-7464-4E8A-9DF5-2DABBD846A66}" type="sibTrans" cxnId="{9683E6CA-5C27-4452-B5FB-5ED6CA4E23B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9FED4F-08F8-453F-A779-2F841DE15E44}" type="pres">
      <dgm:prSet presAssocID="{ED28A9A9-1E28-4774-9E17-3FA871306AD3}" presName="root" presStyleCnt="0">
        <dgm:presLayoutVars>
          <dgm:dir/>
          <dgm:resizeHandles val="exact"/>
        </dgm:presLayoutVars>
      </dgm:prSet>
      <dgm:spPr/>
    </dgm:pt>
    <dgm:pt modelId="{507DAA2B-EEFE-4F1D-910C-85F6CCA74EA8}" type="pres">
      <dgm:prSet presAssocID="{F3152532-EB8A-4CED-92CB-F5CE9D3E20EC}" presName="compNode" presStyleCnt="0"/>
      <dgm:spPr/>
    </dgm:pt>
    <dgm:pt modelId="{63E61017-0C85-42DA-AC7A-8D443FE2D667}" type="pres">
      <dgm:prSet presAssocID="{F3152532-EB8A-4CED-92CB-F5CE9D3E20EC}" presName="bgRect" presStyleLbl="bgShp" presStyleIdx="0" presStyleCnt="4"/>
      <dgm:spPr/>
    </dgm:pt>
    <dgm:pt modelId="{F67A3676-A382-4E40-8C94-E2EAD1B16F34}" type="pres">
      <dgm:prSet presAssocID="{F3152532-EB8A-4CED-92CB-F5CE9D3E20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558E1EB-BF16-4EB2-86C9-EF8B731364BF}" type="pres">
      <dgm:prSet presAssocID="{F3152532-EB8A-4CED-92CB-F5CE9D3E20EC}" presName="spaceRect" presStyleCnt="0"/>
      <dgm:spPr/>
    </dgm:pt>
    <dgm:pt modelId="{F5A8AE3E-CA26-43D1-B862-33DE3AB3461D}" type="pres">
      <dgm:prSet presAssocID="{F3152532-EB8A-4CED-92CB-F5CE9D3E20EC}" presName="parTx" presStyleLbl="revTx" presStyleIdx="0" presStyleCnt="4">
        <dgm:presLayoutVars>
          <dgm:chMax val="0"/>
          <dgm:chPref val="0"/>
        </dgm:presLayoutVars>
      </dgm:prSet>
      <dgm:spPr/>
    </dgm:pt>
    <dgm:pt modelId="{E8231086-4006-4BFB-87EE-0DF2E6F17C8D}" type="pres">
      <dgm:prSet presAssocID="{3ECD7BE4-E03B-4F53-A4FB-99926896ED76}" presName="sibTrans" presStyleCnt="0"/>
      <dgm:spPr/>
    </dgm:pt>
    <dgm:pt modelId="{4157E819-D9C2-4A9B-A891-033708D0251B}" type="pres">
      <dgm:prSet presAssocID="{85A4BF8B-ABFC-43A5-8569-48DD3ADF8F1A}" presName="compNode" presStyleCnt="0"/>
      <dgm:spPr/>
    </dgm:pt>
    <dgm:pt modelId="{80BBBA13-6B74-4FFD-B444-1DE0A69144CB}" type="pres">
      <dgm:prSet presAssocID="{85A4BF8B-ABFC-43A5-8569-48DD3ADF8F1A}" presName="bgRect" presStyleLbl="bgShp" presStyleIdx="1" presStyleCnt="4"/>
      <dgm:spPr/>
    </dgm:pt>
    <dgm:pt modelId="{F40F0D45-360E-4A2F-BBDF-BE144AD083A1}" type="pres">
      <dgm:prSet presAssocID="{85A4BF8B-ABFC-43A5-8569-48DD3ADF8F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B8927CC-8083-4D34-BA1B-49452431A09C}" type="pres">
      <dgm:prSet presAssocID="{85A4BF8B-ABFC-43A5-8569-48DD3ADF8F1A}" presName="spaceRect" presStyleCnt="0"/>
      <dgm:spPr/>
    </dgm:pt>
    <dgm:pt modelId="{524A2FAD-BF36-4E99-B684-844CC8C22B7B}" type="pres">
      <dgm:prSet presAssocID="{85A4BF8B-ABFC-43A5-8569-48DD3ADF8F1A}" presName="parTx" presStyleLbl="revTx" presStyleIdx="1" presStyleCnt="4">
        <dgm:presLayoutVars>
          <dgm:chMax val="0"/>
          <dgm:chPref val="0"/>
        </dgm:presLayoutVars>
      </dgm:prSet>
      <dgm:spPr/>
    </dgm:pt>
    <dgm:pt modelId="{79BEEC45-69B0-4C1A-93B9-72BC12D50629}" type="pres">
      <dgm:prSet presAssocID="{71F0F051-C274-46FE-944A-7266DFA828F4}" presName="sibTrans" presStyleCnt="0"/>
      <dgm:spPr/>
    </dgm:pt>
    <dgm:pt modelId="{305F50F3-B6E6-48E5-B105-4EAF9779D6D1}" type="pres">
      <dgm:prSet presAssocID="{BAA643F0-B67B-4501-A117-ACE865C56003}" presName="compNode" presStyleCnt="0"/>
      <dgm:spPr/>
    </dgm:pt>
    <dgm:pt modelId="{8EE73694-EE2D-4A76-BB62-8E4848857BFC}" type="pres">
      <dgm:prSet presAssocID="{BAA643F0-B67B-4501-A117-ACE865C56003}" presName="bgRect" presStyleLbl="bgShp" presStyleIdx="2" presStyleCnt="4"/>
      <dgm:spPr/>
    </dgm:pt>
    <dgm:pt modelId="{8ED89ABE-5F47-403A-80A7-A7F6C09B34BF}" type="pres">
      <dgm:prSet presAssocID="{BAA643F0-B67B-4501-A117-ACE865C560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E677753-851B-4D3B-8919-ADC9A6167635}" type="pres">
      <dgm:prSet presAssocID="{BAA643F0-B67B-4501-A117-ACE865C56003}" presName="spaceRect" presStyleCnt="0"/>
      <dgm:spPr/>
    </dgm:pt>
    <dgm:pt modelId="{4E93B2CC-B7BA-40BE-9F3D-F5118F062691}" type="pres">
      <dgm:prSet presAssocID="{BAA643F0-B67B-4501-A117-ACE865C56003}" presName="parTx" presStyleLbl="revTx" presStyleIdx="2" presStyleCnt="4">
        <dgm:presLayoutVars>
          <dgm:chMax val="0"/>
          <dgm:chPref val="0"/>
        </dgm:presLayoutVars>
      </dgm:prSet>
      <dgm:spPr/>
    </dgm:pt>
    <dgm:pt modelId="{5CDA9DDA-0333-4437-8558-0BAF8A34AAD3}" type="pres">
      <dgm:prSet presAssocID="{F85917F1-6759-4151-AE38-E1AC234552F7}" presName="sibTrans" presStyleCnt="0"/>
      <dgm:spPr/>
    </dgm:pt>
    <dgm:pt modelId="{3708F079-E369-4D5F-9C50-5EBD87DF8A82}" type="pres">
      <dgm:prSet presAssocID="{AB0B75FC-1D80-4EE5-8E58-51EF83837BD4}" presName="compNode" presStyleCnt="0"/>
      <dgm:spPr/>
    </dgm:pt>
    <dgm:pt modelId="{E8BECB61-4E50-478E-8734-96DB70D52D98}" type="pres">
      <dgm:prSet presAssocID="{AB0B75FC-1D80-4EE5-8E58-51EF83837BD4}" presName="bgRect" presStyleLbl="bgShp" presStyleIdx="3" presStyleCnt="4"/>
      <dgm:spPr/>
    </dgm:pt>
    <dgm:pt modelId="{FBAE79B5-AD6B-441E-A7AF-87C9FEC47EE2}" type="pres">
      <dgm:prSet presAssocID="{AB0B75FC-1D80-4EE5-8E58-51EF83837B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D846DA-A7BB-4376-A5CA-9BCD32A8A137}" type="pres">
      <dgm:prSet presAssocID="{AB0B75FC-1D80-4EE5-8E58-51EF83837BD4}" presName="spaceRect" presStyleCnt="0"/>
      <dgm:spPr/>
    </dgm:pt>
    <dgm:pt modelId="{A6EC1F32-E883-4CBB-BC1C-E3364440EC18}" type="pres">
      <dgm:prSet presAssocID="{AB0B75FC-1D80-4EE5-8E58-51EF83837BD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044E17-6F0C-43DB-9F87-40B843813AC4}" srcId="{ED28A9A9-1E28-4774-9E17-3FA871306AD3}" destId="{F3152532-EB8A-4CED-92CB-F5CE9D3E20EC}" srcOrd="0" destOrd="0" parTransId="{632A7FE1-C468-432E-BF36-91D948796A5D}" sibTransId="{3ECD7BE4-E03B-4F53-A4FB-99926896ED76}"/>
    <dgm:cxn modelId="{E515B31D-8CBB-46FA-A449-52E3C6BAA94B}" type="presOf" srcId="{ED28A9A9-1E28-4774-9E17-3FA871306AD3}" destId="{5E9FED4F-08F8-453F-A779-2F841DE15E44}" srcOrd="0" destOrd="0" presId="urn:microsoft.com/office/officeart/2018/2/layout/IconVerticalSolidList"/>
    <dgm:cxn modelId="{5F282B7A-030A-46D3-B97F-D07A683F1892}" srcId="{ED28A9A9-1E28-4774-9E17-3FA871306AD3}" destId="{85A4BF8B-ABFC-43A5-8569-48DD3ADF8F1A}" srcOrd="1" destOrd="0" parTransId="{1515D66E-F6E9-4E13-84F5-C8668CBACF2F}" sibTransId="{71F0F051-C274-46FE-944A-7266DFA828F4}"/>
    <dgm:cxn modelId="{0A007082-AE80-44E1-9C58-0728D26031F4}" type="presOf" srcId="{F3152532-EB8A-4CED-92CB-F5CE9D3E20EC}" destId="{F5A8AE3E-CA26-43D1-B862-33DE3AB3461D}" srcOrd="0" destOrd="0" presId="urn:microsoft.com/office/officeart/2018/2/layout/IconVerticalSolidList"/>
    <dgm:cxn modelId="{9683E6CA-5C27-4452-B5FB-5ED6CA4E23BF}" srcId="{ED28A9A9-1E28-4774-9E17-3FA871306AD3}" destId="{AB0B75FC-1D80-4EE5-8E58-51EF83837BD4}" srcOrd="3" destOrd="0" parTransId="{1A9CBA58-889D-4EFA-ACB8-63804BE9DBBC}" sibTransId="{70D4EDB2-7464-4E8A-9DF5-2DABBD846A66}"/>
    <dgm:cxn modelId="{EC60F9CC-6C74-4429-840C-2CAB7A07A72A}" type="presOf" srcId="{BAA643F0-B67B-4501-A117-ACE865C56003}" destId="{4E93B2CC-B7BA-40BE-9F3D-F5118F062691}" srcOrd="0" destOrd="0" presId="urn:microsoft.com/office/officeart/2018/2/layout/IconVerticalSolidList"/>
    <dgm:cxn modelId="{1B5BDBD1-D9E4-4686-A656-95A1555C3A6A}" type="presOf" srcId="{85A4BF8B-ABFC-43A5-8569-48DD3ADF8F1A}" destId="{524A2FAD-BF36-4E99-B684-844CC8C22B7B}" srcOrd="0" destOrd="0" presId="urn:microsoft.com/office/officeart/2018/2/layout/IconVerticalSolidList"/>
    <dgm:cxn modelId="{0ED614E9-F940-4C72-A538-B7AA46058416}" srcId="{ED28A9A9-1E28-4774-9E17-3FA871306AD3}" destId="{BAA643F0-B67B-4501-A117-ACE865C56003}" srcOrd="2" destOrd="0" parTransId="{579E92B7-C221-4F3B-AF86-084A498BB0BD}" sibTransId="{F85917F1-6759-4151-AE38-E1AC234552F7}"/>
    <dgm:cxn modelId="{8F9608FD-4C74-4052-86C3-E80FD99B455F}" type="presOf" srcId="{AB0B75FC-1D80-4EE5-8E58-51EF83837BD4}" destId="{A6EC1F32-E883-4CBB-BC1C-E3364440EC18}" srcOrd="0" destOrd="0" presId="urn:microsoft.com/office/officeart/2018/2/layout/IconVerticalSolidList"/>
    <dgm:cxn modelId="{7A26D117-014B-49ED-A4C3-4546E93FE39F}" type="presParOf" srcId="{5E9FED4F-08F8-453F-A779-2F841DE15E44}" destId="{507DAA2B-EEFE-4F1D-910C-85F6CCA74EA8}" srcOrd="0" destOrd="0" presId="urn:microsoft.com/office/officeart/2018/2/layout/IconVerticalSolidList"/>
    <dgm:cxn modelId="{3D667F67-7ED4-4ED3-A9B3-04474B727905}" type="presParOf" srcId="{507DAA2B-EEFE-4F1D-910C-85F6CCA74EA8}" destId="{63E61017-0C85-42DA-AC7A-8D443FE2D667}" srcOrd="0" destOrd="0" presId="urn:microsoft.com/office/officeart/2018/2/layout/IconVerticalSolidList"/>
    <dgm:cxn modelId="{E71E4142-E247-4679-BDC7-AD3F86CAFDE2}" type="presParOf" srcId="{507DAA2B-EEFE-4F1D-910C-85F6CCA74EA8}" destId="{F67A3676-A382-4E40-8C94-E2EAD1B16F34}" srcOrd="1" destOrd="0" presId="urn:microsoft.com/office/officeart/2018/2/layout/IconVerticalSolidList"/>
    <dgm:cxn modelId="{04F59B81-08C6-4503-B361-BA99EC85F641}" type="presParOf" srcId="{507DAA2B-EEFE-4F1D-910C-85F6CCA74EA8}" destId="{0558E1EB-BF16-4EB2-86C9-EF8B731364BF}" srcOrd="2" destOrd="0" presId="urn:microsoft.com/office/officeart/2018/2/layout/IconVerticalSolidList"/>
    <dgm:cxn modelId="{8F1C178B-8736-48AA-A677-64F9A3DF93A3}" type="presParOf" srcId="{507DAA2B-EEFE-4F1D-910C-85F6CCA74EA8}" destId="{F5A8AE3E-CA26-43D1-B862-33DE3AB3461D}" srcOrd="3" destOrd="0" presId="urn:microsoft.com/office/officeart/2018/2/layout/IconVerticalSolidList"/>
    <dgm:cxn modelId="{1F8B140F-8A86-4BFA-A708-FC1C2DC3A6F5}" type="presParOf" srcId="{5E9FED4F-08F8-453F-A779-2F841DE15E44}" destId="{E8231086-4006-4BFB-87EE-0DF2E6F17C8D}" srcOrd="1" destOrd="0" presId="urn:microsoft.com/office/officeart/2018/2/layout/IconVerticalSolidList"/>
    <dgm:cxn modelId="{99056631-3147-4FA4-BCA7-2144168DAB49}" type="presParOf" srcId="{5E9FED4F-08F8-453F-A779-2F841DE15E44}" destId="{4157E819-D9C2-4A9B-A891-033708D0251B}" srcOrd="2" destOrd="0" presId="urn:microsoft.com/office/officeart/2018/2/layout/IconVerticalSolidList"/>
    <dgm:cxn modelId="{7B75C57D-4FB0-477E-9A37-307A23AA0B2A}" type="presParOf" srcId="{4157E819-D9C2-4A9B-A891-033708D0251B}" destId="{80BBBA13-6B74-4FFD-B444-1DE0A69144CB}" srcOrd="0" destOrd="0" presId="urn:microsoft.com/office/officeart/2018/2/layout/IconVerticalSolidList"/>
    <dgm:cxn modelId="{26D2DF9A-CF0E-4B52-A1AF-0AB2A99B26A0}" type="presParOf" srcId="{4157E819-D9C2-4A9B-A891-033708D0251B}" destId="{F40F0D45-360E-4A2F-BBDF-BE144AD083A1}" srcOrd="1" destOrd="0" presId="urn:microsoft.com/office/officeart/2018/2/layout/IconVerticalSolidList"/>
    <dgm:cxn modelId="{7D94DB23-1411-41EE-8131-B1B2688A1D93}" type="presParOf" srcId="{4157E819-D9C2-4A9B-A891-033708D0251B}" destId="{5B8927CC-8083-4D34-BA1B-49452431A09C}" srcOrd="2" destOrd="0" presId="urn:microsoft.com/office/officeart/2018/2/layout/IconVerticalSolidList"/>
    <dgm:cxn modelId="{39716B0C-43FF-4947-B4C0-79DD539A01B7}" type="presParOf" srcId="{4157E819-D9C2-4A9B-A891-033708D0251B}" destId="{524A2FAD-BF36-4E99-B684-844CC8C22B7B}" srcOrd="3" destOrd="0" presId="urn:microsoft.com/office/officeart/2018/2/layout/IconVerticalSolidList"/>
    <dgm:cxn modelId="{66159138-CC16-4048-A412-05C102224F7F}" type="presParOf" srcId="{5E9FED4F-08F8-453F-A779-2F841DE15E44}" destId="{79BEEC45-69B0-4C1A-93B9-72BC12D50629}" srcOrd="3" destOrd="0" presId="urn:microsoft.com/office/officeart/2018/2/layout/IconVerticalSolidList"/>
    <dgm:cxn modelId="{D9115295-3950-45DB-9B57-24484C634B45}" type="presParOf" srcId="{5E9FED4F-08F8-453F-A779-2F841DE15E44}" destId="{305F50F3-B6E6-48E5-B105-4EAF9779D6D1}" srcOrd="4" destOrd="0" presId="urn:microsoft.com/office/officeart/2018/2/layout/IconVerticalSolidList"/>
    <dgm:cxn modelId="{B7147556-E68E-40EA-A992-5DC3D06412BA}" type="presParOf" srcId="{305F50F3-B6E6-48E5-B105-4EAF9779D6D1}" destId="{8EE73694-EE2D-4A76-BB62-8E4848857BFC}" srcOrd="0" destOrd="0" presId="urn:microsoft.com/office/officeart/2018/2/layout/IconVerticalSolidList"/>
    <dgm:cxn modelId="{392D8390-D78E-4D3C-89AE-6824A1091C88}" type="presParOf" srcId="{305F50F3-B6E6-48E5-B105-4EAF9779D6D1}" destId="{8ED89ABE-5F47-403A-80A7-A7F6C09B34BF}" srcOrd="1" destOrd="0" presId="urn:microsoft.com/office/officeart/2018/2/layout/IconVerticalSolidList"/>
    <dgm:cxn modelId="{DBF44DF4-9BDA-450F-B88C-304BC0DFECB1}" type="presParOf" srcId="{305F50F3-B6E6-48E5-B105-4EAF9779D6D1}" destId="{AE677753-851B-4D3B-8919-ADC9A6167635}" srcOrd="2" destOrd="0" presId="urn:microsoft.com/office/officeart/2018/2/layout/IconVerticalSolidList"/>
    <dgm:cxn modelId="{54884E0E-07A3-4024-A60D-8AC948897FD4}" type="presParOf" srcId="{305F50F3-B6E6-48E5-B105-4EAF9779D6D1}" destId="{4E93B2CC-B7BA-40BE-9F3D-F5118F062691}" srcOrd="3" destOrd="0" presId="urn:microsoft.com/office/officeart/2018/2/layout/IconVerticalSolidList"/>
    <dgm:cxn modelId="{EE41D8B5-29A1-4369-990E-28C9D6F031F2}" type="presParOf" srcId="{5E9FED4F-08F8-453F-A779-2F841DE15E44}" destId="{5CDA9DDA-0333-4437-8558-0BAF8A34AAD3}" srcOrd="5" destOrd="0" presId="urn:microsoft.com/office/officeart/2018/2/layout/IconVerticalSolidList"/>
    <dgm:cxn modelId="{975495DF-9D9E-4072-A261-9BE1958AD0BF}" type="presParOf" srcId="{5E9FED4F-08F8-453F-A779-2F841DE15E44}" destId="{3708F079-E369-4D5F-9C50-5EBD87DF8A82}" srcOrd="6" destOrd="0" presId="urn:microsoft.com/office/officeart/2018/2/layout/IconVerticalSolidList"/>
    <dgm:cxn modelId="{5A249C41-C8B1-42DA-AB38-FFDD2B4D1B97}" type="presParOf" srcId="{3708F079-E369-4D5F-9C50-5EBD87DF8A82}" destId="{E8BECB61-4E50-478E-8734-96DB70D52D98}" srcOrd="0" destOrd="0" presId="urn:microsoft.com/office/officeart/2018/2/layout/IconVerticalSolidList"/>
    <dgm:cxn modelId="{6EE6FCF0-AA01-4147-9623-E65D864C4F0B}" type="presParOf" srcId="{3708F079-E369-4D5F-9C50-5EBD87DF8A82}" destId="{FBAE79B5-AD6B-441E-A7AF-87C9FEC47EE2}" srcOrd="1" destOrd="0" presId="urn:microsoft.com/office/officeart/2018/2/layout/IconVerticalSolidList"/>
    <dgm:cxn modelId="{25855BA4-7882-4DAE-B5B3-3978604C0047}" type="presParOf" srcId="{3708F079-E369-4D5F-9C50-5EBD87DF8A82}" destId="{5AD846DA-A7BB-4376-A5CA-9BCD32A8A137}" srcOrd="2" destOrd="0" presId="urn:microsoft.com/office/officeart/2018/2/layout/IconVerticalSolidList"/>
    <dgm:cxn modelId="{2400BB0C-3514-4E48-AE83-436B0A5E0C5B}" type="presParOf" srcId="{3708F079-E369-4D5F-9C50-5EBD87DF8A82}" destId="{A6EC1F32-E883-4CBB-BC1C-E3364440EC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8F56F2-0DB3-4661-A40B-08C53338CBF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27C521-5745-4FF7-BC8D-C60C5FB0C35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Identify the problem or need and obtain approval to proceed with the project</a:t>
          </a:r>
        </a:p>
      </dgm:t>
    </dgm:pt>
    <dgm:pt modelId="{A9E6C14C-BC58-45B3-986E-123050481E39}" type="parTrans" cxnId="{F73DBBC4-A975-4207-895B-8BA755AD3ED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0EBBE-EB64-4356-BBE3-62CDF811C455}" type="sibTrans" cxnId="{F73DBBC4-A975-4207-895B-8BA755AD3ED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5095C9-964A-4061-BDF8-759849DA6D9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Plan and monitor the project—what to do, how to do it, and who does it</a:t>
          </a:r>
        </a:p>
      </dgm:t>
    </dgm:pt>
    <dgm:pt modelId="{6A33F6A5-0F7A-45E7-AC0B-BDCDE076F723}" type="parTrans" cxnId="{43C05862-37BD-4CB0-9C5C-E85D55F35BE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D5904B-2679-4E01-A72A-424DDD3C4E21}" type="sibTrans" cxnId="{43C05862-37BD-4CB0-9C5C-E85D55F35BE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F5D9A-0E6F-49DC-A018-3ABC2C36A71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Discover and understand the details of the problem or the need—what is required?</a:t>
          </a:r>
        </a:p>
      </dgm:t>
    </dgm:pt>
    <dgm:pt modelId="{007382E6-4AD4-4A8D-B2C9-CAD6D41CADBA}" type="parTrans" cxnId="{697E1AEC-A41E-4DFE-89E8-8DD41D1B5DD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1A9C9D-8594-480E-8120-5261576C8B0B}" type="sibTrans" cxnId="{697E1AEC-A41E-4DFE-89E8-8DD41D1B5DD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6A22D-59ED-4A2B-9A1E-3DFE25A6980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Design the system components that solve the problem or satisfy the need—how will it work?</a:t>
          </a:r>
        </a:p>
      </dgm:t>
    </dgm:pt>
    <dgm:pt modelId="{EE87A8A1-4FFB-41B9-BAAE-BDBA9FDB299C}" type="parTrans" cxnId="{24DA3A9A-DF69-40B7-95F9-08EE97594FE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E21B68-6C77-45CF-A119-396436B5DF70}" type="sibTrans" cxnId="{24DA3A9A-DF69-40B7-95F9-08EE97594FE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73813E-B9BD-40C2-AD76-F721A263B17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Build, test, and integrate system components—lots of programming and component integration</a:t>
          </a:r>
        </a:p>
      </dgm:t>
    </dgm:pt>
    <dgm:pt modelId="{47E0B5E2-1E53-4606-B399-FDB7E934E5B9}" type="parTrans" cxnId="{943D5665-44F8-4D6C-80CC-C357448B24A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6EC3A3-27D4-4679-B0DB-05E4ADB9E7CE}" type="sibTrans" cxnId="{943D5665-44F8-4D6C-80CC-C357448B24A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B02F24-8894-4F42-9695-037CD77DB1D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Complete system tests and then deploy the solution—the need now is satisfied</a:t>
          </a:r>
        </a:p>
      </dgm:t>
    </dgm:pt>
    <dgm:pt modelId="{BA5455DF-637C-4C97-B333-7847897F8349}" type="parTrans" cxnId="{CC109B8D-A740-4295-84DD-224D554261A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47E395-5B80-4395-92ED-FBBFFE8B1610}" type="sibTrans" cxnId="{CC109B8D-A740-4295-84DD-224D554261A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63CD0A-E280-4B03-BCCA-3046D5180849}" type="pres">
      <dgm:prSet presAssocID="{B08F56F2-0DB3-4661-A40B-08C53338CBF4}" presName="root" presStyleCnt="0">
        <dgm:presLayoutVars>
          <dgm:dir/>
          <dgm:resizeHandles val="exact"/>
        </dgm:presLayoutVars>
      </dgm:prSet>
      <dgm:spPr/>
    </dgm:pt>
    <dgm:pt modelId="{1F94D0FD-49D8-4F36-BC40-B3431C241259}" type="pres">
      <dgm:prSet presAssocID="{5527C521-5745-4FF7-BC8D-C60C5FB0C353}" presName="compNode" presStyleCnt="0"/>
      <dgm:spPr/>
    </dgm:pt>
    <dgm:pt modelId="{6BE33694-3C81-4E00-BA90-DC6E6DCA1053}" type="pres">
      <dgm:prSet presAssocID="{5527C521-5745-4FF7-BC8D-C60C5FB0C353}" presName="iconBgRect" presStyleLbl="bgShp" presStyleIdx="0" presStyleCnt="6" custScaleX="69966" custScaleY="69464" custLinFactNeighborX="833" custLinFactNeighborY="-646"/>
      <dgm:spPr>
        <a:prstGeom prst="round2DiagRect">
          <a:avLst>
            <a:gd name="adj1" fmla="val 29727"/>
            <a:gd name="adj2" fmla="val 0"/>
          </a:avLst>
        </a:prstGeom>
      </dgm:spPr>
    </dgm:pt>
    <dgm:pt modelId="{5A7BF3EA-464C-459E-99F6-850876427BE9}" type="pres">
      <dgm:prSet presAssocID="{5527C521-5745-4FF7-BC8D-C60C5FB0C353}" presName="iconRect" presStyleLbl="node1" presStyleIdx="0" presStyleCnt="6" custScaleX="69134" custScaleY="67062" custLinFactNeighborX="-2487" custLinFactNeighborY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86C3D15-15AA-44CC-A8F7-33DBCD69110E}" type="pres">
      <dgm:prSet presAssocID="{5527C521-5745-4FF7-BC8D-C60C5FB0C353}" presName="spaceRect" presStyleCnt="0"/>
      <dgm:spPr/>
    </dgm:pt>
    <dgm:pt modelId="{7DF9E44F-B70D-444B-A3DC-EB88AC4F9BC2}" type="pres">
      <dgm:prSet presAssocID="{5527C521-5745-4FF7-BC8D-C60C5FB0C353}" presName="textRect" presStyleLbl="revTx" presStyleIdx="0" presStyleCnt="6" custLinFactNeighborX="1883" custLinFactNeighborY="31">
        <dgm:presLayoutVars>
          <dgm:chMax val="1"/>
          <dgm:chPref val="1"/>
        </dgm:presLayoutVars>
      </dgm:prSet>
      <dgm:spPr/>
    </dgm:pt>
    <dgm:pt modelId="{78819A05-CE6F-4DBE-890B-D941DAB95856}" type="pres">
      <dgm:prSet presAssocID="{B0C0EBBE-EB64-4356-BBE3-62CDF811C455}" presName="sibTrans" presStyleCnt="0"/>
      <dgm:spPr/>
    </dgm:pt>
    <dgm:pt modelId="{F553622B-795D-48B9-88EE-6C7DF561B8BE}" type="pres">
      <dgm:prSet presAssocID="{985095C9-964A-4061-BDF8-759849DA6D98}" presName="compNode" presStyleCnt="0"/>
      <dgm:spPr/>
    </dgm:pt>
    <dgm:pt modelId="{E484BE71-46AD-45CD-9E18-22E710EA99A4}" type="pres">
      <dgm:prSet presAssocID="{985095C9-964A-4061-BDF8-759849DA6D98}" presName="iconBgRect" presStyleLbl="bgShp" presStyleIdx="1" presStyleCnt="6" custScaleX="39836" custScaleY="45239" custLinFactNeighborX="4970" custLinFactNeighborY="-2421"/>
      <dgm:spPr>
        <a:prstGeom prst="round2DiagRect">
          <a:avLst>
            <a:gd name="adj1" fmla="val 29727"/>
            <a:gd name="adj2" fmla="val 0"/>
          </a:avLst>
        </a:prstGeom>
      </dgm:spPr>
    </dgm:pt>
    <dgm:pt modelId="{1D3586C2-7F70-4D5E-9C9B-D1658D4B7235}" type="pres">
      <dgm:prSet presAssocID="{985095C9-964A-4061-BDF8-759849DA6D98}" presName="iconRect" presStyleLbl="node1" presStyleIdx="1" presStyleCnt="6" custScaleX="58634" custScaleY="68992" custLinFactNeighborX="4145" custLinFactNeighborY="2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52EC5F12-1B11-431B-8B40-91E366E04F51}" type="pres">
      <dgm:prSet presAssocID="{985095C9-964A-4061-BDF8-759849DA6D98}" presName="spaceRect" presStyleCnt="0"/>
      <dgm:spPr/>
    </dgm:pt>
    <dgm:pt modelId="{60E15F70-ED2A-4829-B9DC-8E92B9AE67BC}" type="pres">
      <dgm:prSet presAssocID="{985095C9-964A-4061-BDF8-759849DA6D98}" presName="textRect" presStyleLbl="revTx" presStyleIdx="1" presStyleCnt="6" custLinFactNeighborX="2772" custLinFactNeighborY="1018">
        <dgm:presLayoutVars>
          <dgm:chMax val="1"/>
          <dgm:chPref val="1"/>
        </dgm:presLayoutVars>
      </dgm:prSet>
      <dgm:spPr/>
    </dgm:pt>
    <dgm:pt modelId="{0FCE32ED-417D-4950-9D93-67EDC31BCD08}" type="pres">
      <dgm:prSet presAssocID="{96D5904B-2679-4E01-A72A-424DDD3C4E21}" presName="sibTrans" presStyleCnt="0"/>
      <dgm:spPr/>
    </dgm:pt>
    <dgm:pt modelId="{36D33870-CBC3-4336-8B25-9DE0E01CE65D}" type="pres">
      <dgm:prSet presAssocID="{36AF5D9A-0E6F-49DC-A018-3ABC2C36A713}" presName="compNode" presStyleCnt="0"/>
      <dgm:spPr/>
    </dgm:pt>
    <dgm:pt modelId="{3A07B517-FFA0-4399-B781-0FF1FBF36E2C}" type="pres">
      <dgm:prSet presAssocID="{36AF5D9A-0E6F-49DC-A018-3ABC2C36A713}" presName="iconBgRect" presStyleLbl="bgShp" presStyleIdx="2" presStyleCnt="6" custScaleX="51362" custScaleY="42005"/>
      <dgm:spPr>
        <a:prstGeom prst="round2DiagRect">
          <a:avLst>
            <a:gd name="adj1" fmla="val 29727"/>
            <a:gd name="adj2" fmla="val 0"/>
          </a:avLst>
        </a:prstGeom>
      </dgm:spPr>
    </dgm:pt>
    <dgm:pt modelId="{26E80C03-A145-40A0-AE50-CED8EF7EE8BF}" type="pres">
      <dgm:prSet presAssocID="{36AF5D9A-0E6F-49DC-A018-3ABC2C36A713}" presName="iconRect" presStyleLbl="node1" presStyleIdx="2" presStyleCnt="6" custScaleX="49858" custScaleY="550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BAC6DC9-4C11-4B89-A91E-9DD77CB2FBAC}" type="pres">
      <dgm:prSet presAssocID="{36AF5D9A-0E6F-49DC-A018-3ABC2C36A713}" presName="spaceRect" presStyleCnt="0"/>
      <dgm:spPr/>
    </dgm:pt>
    <dgm:pt modelId="{CEF29E60-3545-4C4E-85B4-78092B552EF2}" type="pres">
      <dgm:prSet presAssocID="{36AF5D9A-0E6F-49DC-A018-3ABC2C36A713}" presName="textRect" presStyleLbl="revTx" presStyleIdx="2" presStyleCnt="6">
        <dgm:presLayoutVars>
          <dgm:chMax val="1"/>
          <dgm:chPref val="1"/>
        </dgm:presLayoutVars>
      </dgm:prSet>
      <dgm:spPr/>
    </dgm:pt>
    <dgm:pt modelId="{C172C791-B290-4BEE-8C09-A280893104E7}" type="pres">
      <dgm:prSet presAssocID="{631A9C9D-8594-480E-8120-5261576C8B0B}" presName="sibTrans" presStyleCnt="0"/>
      <dgm:spPr/>
    </dgm:pt>
    <dgm:pt modelId="{AF2422CD-CAA3-40B0-801F-D61323AF9425}" type="pres">
      <dgm:prSet presAssocID="{A436A22D-59ED-4A2B-9A1E-3DFE25A69800}" presName="compNode" presStyleCnt="0"/>
      <dgm:spPr/>
    </dgm:pt>
    <dgm:pt modelId="{478A828E-BB4B-4D42-9D0A-029609CCD724}" type="pres">
      <dgm:prSet presAssocID="{A436A22D-59ED-4A2B-9A1E-3DFE25A69800}" presName="iconBgRect" presStyleLbl="bgShp" presStyleIdx="3" presStyleCnt="6" custScaleX="52310" custScaleY="62217"/>
      <dgm:spPr>
        <a:prstGeom prst="round2DiagRect">
          <a:avLst>
            <a:gd name="adj1" fmla="val 29727"/>
            <a:gd name="adj2" fmla="val 0"/>
          </a:avLst>
        </a:prstGeom>
      </dgm:spPr>
    </dgm:pt>
    <dgm:pt modelId="{4AF7F544-F87D-4A96-BE36-A7998AA0B9C3}" type="pres">
      <dgm:prSet presAssocID="{A436A22D-59ED-4A2B-9A1E-3DFE25A6980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B97F17A-34E0-449D-8FA1-5C42E85B2EE2}" type="pres">
      <dgm:prSet presAssocID="{A436A22D-59ED-4A2B-9A1E-3DFE25A69800}" presName="spaceRect" presStyleCnt="0"/>
      <dgm:spPr/>
    </dgm:pt>
    <dgm:pt modelId="{CB5B14ED-5E0C-4CA3-9D71-ABFCB88B860A}" type="pres">
      <dgm:prSet presAssocID="{A436A22D-59ED-4A2B-9A1E-3DFE25A69800}" presName="textRect" presStyleLbl="revTx" presStyleIdx="3" presStyleCnt="6">
        <dgm:presLayoutVars>
          <dgm:chMax val="1"/>
          <dgm:chPref val="1"/>
        </dgm:presLayoutVars>
      </dgm:prSet>
      <dgm:spPr/>
    </dgm:pt>
    <dgm:pt modelId="{BBCF55A2-0E0B-42F7-9071-377B683F30D1}" type="pres">
      <dgm:prSet presAssocID="{DEE21B68-6C77-45CF-A119-396436B5DF70}" presName="sibTrans" presStyleCnt="0"/>
      <dgm:spPr/>
    </dgm:pt>
    <dgm:pt modelId="{B1770A19-40FD-499F-9311-C0914E91D771}" type="pres">
      <dgm:prSet presAssocID="{CA73813E-B9BD-40C2-AD76-F721A263B179}" presName="compNode" presStyleCnt="0"/>
      <dgm:spPr/>
    </dgm:pt>
    <dgm:pt modelId="{0A0AF38F-6536-4174-9450-4AA7B5D4195B}" type="pres">
      <dgm:prSet presAssocID="{CA73813E-B9BD-40C2-AD76-F721A263B179}" presName="iconBgRect" presStyleLbl="bgShp" presStyleIdx="4" presStyleCnt="6" custScaleX="50056" custScaleY="58863" custLinFactNeighborX="2326" custLinFactNeighborY="-172"/>
      <dgm:spPr>
        <a:prstGeom prst="round2DiagRect">
          <a:avLst>
            <a:gd name="adj1" fmla="val 29727"/>
            <a:gd name="adj2" fmla="val 0"/>
          </a:avLst>
        </a:prstGeom>
      </dgm:spPr>
    </dgm:pt>
    <dgm:pt modelId="{8EA06ACD-36BF-458E-9D3D-4C1E457209BF}" type="pres">
      <dgm:prSet presAssocID="{CA73813E-B9BD-40C2-AD76-F721A263B179}" presName="iconRect" presStyleLbl="node1" presStyleIdx="4" presStyleCnt="6" custLinFactNeighborX="-6301" custLinFactNeighborY="-576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3B6CB3-5859-4263-879D-2A71FD8A64BA}" type="pres">
      <dgm:prSet presAssocID="{CA73813E-B9BD-40C2-AD76-F721A263B179}" presName="spaceRect" presStyleCnt="0"/>
      <dgm:spPr/>
    </dgm:pt>
    <dgm:pt modelId="{9DA8B89A-F5D9-48E9-A27E-7E8BCA0AF206}" type="pres">
      <dgm:prSet presAssocID="{CA73813E-B9BD-40C2-AD76-F721A263B179}" presName="textRect" presStyleLbl="revTx" presStyleIdx="4" presStyleCnt="6" custScaleX="168743">
        <dgm:presLayoutVars>
          <dgm:chMax val="1"/>
          <dgm:chPref val="1"/>
        </dgm:presLayoutVars>
      </dgm:prSet>
      <dgm:spPr/>
    </dgm:pt>
    <dgm:pt modelId="{8A5F61B8-8BCD-4C7D-A589-0A4BD6F156F3}" type="pres">
      <dgm:prSet presAssocID="{016EC3A3-27D4-4679-B0DB-05E4ADB9E7CE}" presName="sibTrans" presStyleCnt="0"/>
      <dgm:spPr/>
    </dgm:pt>
    <dgm:pt modelId="{0F21C205-D133-4A3B-995A-99649ED61ECD}" type="pres">
      <dgm:prSet presAssocID="{D2B02F24-8894-4F42-9695-037CD77DB1D6}" presName="compNode" presStyleCnt="0"/>
      <dgm:spPr/>
    </dgm:pt>
    <dgm:pt modelId="{C65966F3-5F28-44B9-96DB-FA972F66CB5F}" type="pres">
      <dgm:prSet presAssocID="{D2B02F24-8894-4F42-9695-037CD77DB1D6}" presName="iconBgRect" presStyleLbl="bgShp" presStyleIdx="5" presStyleCnt="6" custScaleX="57106" custScaleY="58519" custLinFactNeighborX="-3162" custLinFactNeighborY="-2649"/>
      <dgm:spPr>
        <a:prstGeom prst="round2DiagRect">
          <a:avLst>
            <a:gd name="adj1" fmla="val 29727"/>
            <a:gd name="adj2" fmla="val 0"/>
          </a:avLst>
        </a:prstGeom>
      </dgm:spPr>
    </dgm:pt>
    <dgm:pt modelId="{F6C54472-3BC9-4288-8BE3-DF59EA07BB81}" type="pres">
      <dgm:prSet presAssocID="{D2B02F24-8894-4F42-9695-037CD77DB1D6}" presName="iconRect" presStyleLbl="node1" presStyleIdx="5" presStyleCnt="6" custLinFactNeighborX="-5275" custLinFactNeighborY="-561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6ECD9EE-CEBB-4186-BA61-69FCCCEE9FE1}" type="pres">
      <dgm:prSet presAssocID="{D2B02F24-8894-4F42-9695-037CD77DB1D6}" presName="spaceRect" presStyleCnt="0"/>
      <dgm:spPr/>
    </dgm:pt>
    <dgm:pt modelId="{5FEE8C1E-5A2A-4100-9020-07D80ED7531B}" type="pres">
      <dgm:prSet presAssocID="{D2B02F24-8894-4F42-9695-037CD77DB1D6}" presName="textRect" presStyleLbl="revTx" presStyleIdx="5" presStyleCnt="6" custScaleX="172047">
        <dgm:presLayoutVars>
          <dgm:chMax val="1"/>
          <dgm:chPref val="1"/>
        </dgm:presLayoutVars>
      </dgm:prSet>
      <dgm:spPr/>
    </dgm:pt>
  </dgm:ptLst>
  <dgm:cxnLst>
    <dgm:cxn modelId="{43C05862-37BD-4CB0-9C5C-E85D55F35BEC}" srcId="{B08F56F2-0DB3-4661-A40B-08C53338CBF4}" destId="{985095C9-964A-4061-BDF8-759849DA6D98}" srcOrd="1" destOrd="0" parTransId="{6A33F6A5-0F7A-45E7-AC0B-BDCDE076F723}" sibTransId="{96D5904B-2679-4E01-A72A-424DDD3C4E21}"/>
    <dgm:cxn modelId="{943D5665-44F8-4D6C-80CC-C357448B24A8}" srcId="{B08F56F2-0DB3-4661-A40B-08C53338CBF4}" destId="{CA73813E-B9BD-40C2-AD76-F721A263B179}" srcOrd="4" destOrd="0" parTransId="{47E0B5E2-1E53-4606-B399-FDB7E934E5B9}" sibTransId="{016EC3A3-27D4-4679-B0DB-05E4ADB9E7CE}"/>
    <dgm:cxn modelId="{15DA7B47-8372-4D3D-B27A-8209BD7F731E}" type="presOf" srcId="{B08F56F2-0DB3-4661-A40B-08C53338CBF4}" destId="{9163CD0A-E280-4B03-BCCA-3046D5180849}" srcOrd="0" destOrd="0" presId="urn:microsoft.com/office/officeart/2018/5/layout/IconLeafLabelList"/>
    <dgm:cxn modelId="{420FE869-0AC9-4EF8-B01F-F96466BC28E8}" type="presOf" srcId="{D2B02F24-8894-4F42-9695-037CD77DB1D6}" destId="{5FEE8C1E-5A2A-4100-9020-07D80ED7531B}" srcOrd="0" destOrd="0" presId="urn:microsoft.com/office/officeart/2018/5/layout/IconLeafLabelList"/>
    <dgm:cxn modelId="{4DACF557-F55F-4E7B-BC02-A0EC21F87CC1}" type="presOf" srcId="{36AF5D9A-0E6F-49DC-A018-3ABC2C36A713}" destId="{CEF29E60-3545-4C4E-85B4-78092B552EF2}" srcOrd="0" destOrd="0" presId="urn:microsoft.com/office/officeart/2018/5/layout/IconLeafLabelList"/>
    <dgm:cxn modelId="{81AEE38B-ADB9-43B4-A1EA-F6C95171C59A}" type="presOf" srcId="{5527C521-5745-4FF7-BC8D-C60C5FB0C353}" destId="{7DF9E44F-B70D-444B-A3DC-EB88AC4F9BC2}" srcOrd="0" destOrd="0" presId="urn:microsoft.com/office/officeart/2018/5/layout/IconLeafLabelList"/>
    <dgm:cxn modelId="{CC109B8D-A740-4295-84DD-224D554261A0}" srcId="{B08F56F2-0DB3-4661-A40B-08C53338CBF4}" destId="{D2B02F24-8894-4F42-9695-037CD77DB1D6}" srcOrd="5" destOrd="0" parTransId="{BA5455DF-637C-4C97-B333-7847897F8349}" sibTransId="{D647E395-5B80-4395-92ED-FBBFFE8B1610}"/>
    <dgm:cxn modelId="{24DA3A9A-DF69-40B7-95F9-08EE97594FE7}" srcId="{B08F56F2-0DB3-4661-A40B-08C53338CBF4}" destId="{A436A22D-59ED-4A2B-9A1E-3DFE25A69800}" srcOrd="3" destOrd="0" parTransId="{EE87A8A1-4FFB-41B9-BAAE-BDBA9FDB299C}" sibTransId="{DEE21B68-6C77-45CF-A119-396436B5DF70}"/>
    <dgm:cxn modelId="{0E1D61BE-58A1-4D4E-9C7B-2B1C7C786D57}" type="presOf" srcId="{985095C9-964A-4061-BDF8-759849DA6D98}" destId="{60E15F70-ED2A-4829-B9DC-8E92B9AE67BC}" srcOrd="0" destOrd="0" presId="urn:microsoft.com/office/officeart/2018/5/layout/IconLeafLabelList"/>
    <dgm:cxn modelId="{F73DBBC4-A975-4207-895B-8BA755AD3ED5}" srcId="{B08F56F2-0DB3-4661-A40B-08C53338CBF4}" destId="{5527C521-5745-4FF7-BC8D-C60C5FB0C353}" srcOrd="0" destOrd="0" parTransId="{A9E6C14C-BC58-45B3-986E-123050481E39}" sibTransId="{B0C0EBBE-EB64-4356-BBE3-62CDF811C455}"/>
    <dgm:cxn modelId="{BFAE00CB-B63F-441E-8243-2DBF5256BFA7}" type="presOf" srcId="{CA73813E-B9BD-40C2-AD76-F721A263B179}" destId="{9DA8B89A-F5D9-48E9-A27E-7E8BCA0AF206}" srcOrd="0" destOrd="0" presId="urn:microsoft.com/office/officeart/2018/5/layout/IconLeafLabelList"/>
    <dgm:cxn modelId="{697E1AEC-A41E-4DFE-89E8-8DD41D1B5DDD}" srcId="{B08F56F2-0DB3-4661-A40B-08C53338CBF4}" destId="{36AF5D9A-0E6F-49DC-A018-3ABC2C36A713}" srcOrd="2" destOrd="0" parTransId="{007382E6-4AD4-4A8D-B2C9-CAD6D41CADBA}" sibTransId="{631A9C9D-8594-480E-8120-5261576C8B0B}"/>
    <dgm:cxn modelId="{69E9B3F8-A02D-4AF4-A3AC-0FBF1422DF3F}" type="presOf" srcId="{A436A22D-59ED-4A2B-9A1E-3DFE25A69800}" destId="{CB5B14ED-5E0C-4CA3-9D71-ABFCB88B860A}" srcOrd="0" destOrd="0" presId="urn:microsoft.com/office/officeart/2018/5/layout/IconLeafLabelList"/>
    <dgm:cxn modelId="{74D18E7F-3836-4A35-B1D6-E0C9A2D0CB82}" type="presParOf" srcId="{9163CD0A-E280-4B03-BCCA-3046D5180849}" destId="{1F94D0FD-49D8-4F36-BC40-B3431C241259}" srcOrd="0" destOrd="0" presId="urn:microsoft.com/office/officeart/2018/5/layout/IconLeafLabelList"/>
    <dgm:cxn modelId="{4BD66B3E-DEA3-46E3-9E18-74655EAF8EC1}" type="presParOf" srcId="{1F94D0FD-49D8-4F36-BC40-B3431C241259}" destId="{6BE33694-3C81-4E00-BA90-DC6E6DCA1053}" srcOrd="0" destOrd="0" presId="urn:microsoft.com/office/officeart/2018/5/layout/IconLeafLabelList"/>
    <dgm:cxn modelId="{3C84A8CB-2A77-4DCC-A2F6-799CE824562B}" type="presParOf" srcId="{1F94D0FD-49D8-4F36-BC40-B3431C241259}" destId="{5A7BF3EA-464C-459E-99F6-850876427BE9}" srcOrd="1" destOrd="0" presId="urn:microsoft.com/office/officeart/2018/5/layout/IconLeafLabelList"/>
    <dgm:cxn modelId="{ED2FA107-DA74-4702-89A9-7396EE5764E8}" type="presParOf" srcId="{1F94D0FD-49D8-4F36-BC40-B3431C241259}" destId="{286C3D15-15AA-44CC-A8F7-33DBCD69110E}" srcOrd="2" destOrd="0" presId="urn:microsoft.com/office/officeart/2018/5/layout/IconLeafLabelList"/>
    <dgm:cxn modelId="{C131C407-208F-4AA5-8CBE-F79200D35977}" type="presParOf" srcId="{1F94D0FD-49D8-4F36-BC40-B3431C241259}" destId="{7DF9E44F-B70D-444B-A3DC-EB88AC4F9BC2}" srcOrd="3" destOrd="0" presId="urn:microsoft.com/office/officeart/2018/5/layout/IconLeafLabelList"/>
    <dgm:cxn modelId="{3B184B2B-2031-475F-ACA6-F00309FEEC72}" type="presParOf" srcId="{9163CD0A-E280-4B03-BCCA-3046D5180849}" destId="{78819A05-CE6F-4DBE-890B-D941DAB95856}" srcOrd="1" destOrd="0" presId="urn:microsoft.com/office/officeart/2018/5/layout/IconLeafLabelList"/>
    <dgm:cxn modelId="{CE424199-5227-4A99-A938-AB3FBEC6AE26}" type="presParOf" srcId="{9163CD0A-E280-4B03-BCCA-3046D5180849}" destId="{F553622B-795D-48B9-88EE-6C7DF561B8BE}" srcOrd="2" destOrd="0" presId="urn:microsoft.com/office/officeart/2018/5/layout/IconLeafLabelList"/>
    <dgm:cxn modelId="{3DB046F0-90A9-411A-A8AA-19E05F8AC9B2}" type="presParOf" srcId="{F553622B-795D-48B9-88EE-6C7DF561B8BE}" destId="{E484BE71-46AD-45CD-9E18-22E710EA99A4}" srcOrd="0" destOrd="0" presId="urn:microsoft.com/office/officeart/2018/5/layout/IconLeafLabelList"/>
    <dgm:cxn modelId="{1E2E669F-0AE3-4897-A0CC-BEF81BCB04C1}" type="presParOf" srcId="{F553622B-795D-48B9-88EE-6C7DF561B8BE}" destId="{1D3586C2-7F70-4D5E-9C9B-D1658D4B7235}" srcOrd="1" destOrd="0" presId="urn:microsoft.com/office/officeart/2018/5/layout/IconLeafLabelList"/>
    <dgm:cxn modelId="{13E1F044-A059-42D9-8969-DAD31F87453D}" type="presParOf" srcId="{F553622B-795D-48B9-88EE-6C7DF561B8BE}" destId="{52EC5F12-1B11-431B-8B40-91E366E04F51}" srcOrd="2" destOrd="0" presId="urn:microsoft.com/office/officeart/2018/5/layout/IconLeafLabelList"/>
    <dgm:cxn modelId="{F85ABA15-0D5A-4230-A1AD-01360DD0FFB1}" type="presParOf" srcId="{F553622B-795D-48B9-88EE-6C7DF561B8BE}" destId="{60E15F70-ED2A-4829-B9DC-8E92B9AE67BC}" srcOrd="3" destOrd="0" presId="urn:microsoft.com/office/officeart/2018/5/layout/IconLeafLabelList"/>
    <dgm:cxn modelId="{7365AB1E-9833-4058-A9F4-D9CCB8CEB8A8}" type="presParOf" srcId="{9163CD0A-E280-4B03-BCCA-3046D5180849}" destId="{0FCE32ED-417D-4950-9D93-67EDC31BCD08}" srcOrd="3" destOrd="0" presId="urn:microsoft.com/office/officeart/2018/5/layout/IconLeafLabelList"/>
    <dgm:cxn modelId="{6A0CADEC-1F04-40E2-9C39-4714C31C8299}" type="presParOf" srcId="{9163CD0A-E280-4B03-BCCA-3046D5180849}" destId="{36D33870-CBC3-4336-8B25-9DE0E01CE65D}" srcOrd="4" destOrd="0" presId="urn:microsoft.com/office/officeart/2018/5/layout/IconLeafLabelList"/>
    <dgm:cxn modelId="{17B925A8-FDBC-475F-8AA7-4796F5767D92}" type="presParOf" srcId="{36D33870-CBC3-4336-8B25-9DE0E01CE65D}" destId="{3A07B517-FFA0-4399-B781-0FF1FBF36E2C}" srcOrd="0" destOrd="0" presId="urn:microsoft.com/office/officeart/2018/5/layout/IconLeafLabelList"/>
    <dgm:cxn modelId="{265373E1-312B-4532-9B77-7B37436273B7}" type="presParOf" srcId="{36D33870-CBC3-4336-8B25-9DE0E01CE65D}" destId="{26E80C03-A145-40A0-AE50-CED8EF7EE8BF}" srcOrd="1" destOrd="0" presId="urn:microsoft.com/office/officeart/2018/5/layout/IconLeafLabelList"/>
    <dgm:cxn modelId="{DFAC272E-7CBB-41FA-B410-91FBF729CE42}" type="presParOf" srcId="{36D33870-CBC3-4336-8B25-9DE0E01CE65D}" destId="{5BAC6DC9-4C11-4B89-A91E-9DD77CB2FBAC}" srcOrd="2" destOrd="0" presId="urn:microsoft.com/office/officeart/2018/5/layout/IconLeafLabelList"/>
    <dgm:cxn modelId="{70F52AD2-D65A-4BAC-AE39-0C9D4D26BC11}" type="presParOf" srcId="{36D33870-CBC3-4336-8B25-9DE0E01CE65D}" destId="{CEF29E60-3545-4C4E-85B4-78092B552EF2}" srcOrd="3" destOrd="0" presId="urn:microsoft.com/office/officeart/2018/5/layout/IconLeafLabelList"/>
    <dgm:cxn modelId="{D4CA7F08-C5FD-4557-9478-E256658926FC}" type="presParOf" srcId="{9163CD0A-E280-4B03-BCCA-3046D5180849}" destId="{C172C791-B290-4BEE-8C09-A280893104E7}" srcOrd="5" destOrd="0" presId="urn:microsoft.com/office/officeart/2018/5/layout/IconLeafLabelList"/>
    <dgm:cxn modelId="{7E9BAB3C-1353-48D1-ACFF-B9B32F9DDB8F}" type="presParOf" srcId="{9163CD0A-E280-4B03-BCCA-3046D5180849}" destId="{AF2422CD-CAA3-40B0-801F-D61323AF9425}" srcOrd="6" destOrd="0" presId="urn:microsoft.com/office/officeart/2018/5/layout/IconLeafLabelList"/>
    <dgm:cxn modelId="{0EF502D2-80EA-470B-A606-506B261601CA}" type="presParOf" srcId="{AF2422CD-CAA3-40B0-801F-D61323AF9425}" destId="{478A828E-BB4B-4D42-9D0A-029609CCD724}" srcOrd="0" destOrd="0" presId="urn:microsoft.com/office/officeart/2018/5/layout/IconLeafLabelList"/>
    <dgm:cxn modelId="{1296542A-4EC9-4D44-8F40-0B600AACE444}" type="presParOf" srcId="{AF2422CD-CAA3-40B0-801F-D61323AF9425}" destId="{4AF7F544-F87D-4A96-BE36-A7998AA0B9C3}" srcOrd="1" destOrd="0" presId="urn:microsoft.com/office/officeart/2018/5/layout/IconLeafLabelList"/>
    <dgm:cxn modelId="{E28E6A2B-15F7-4C44-9F50-D2AE945FCA3B}" type="presParOf" srcId="{AF2422CD-CAA3-40B0-801F-D61323AF9425}" destId="{AB97F17A-34E0-449D-8FA1-5C42E85B2EE2}" srcOrd="2" destOrd="0" presId="urn:microsoft.com/office/officeart/2018/5/layout/IconLeafLabelList"/>
    <dgm:cxn modelId="{389D07FD-8A01-41B1-8E30-9306A5B332F8}" type="presParOf" srcId="{AF2422CD-CAA3-40B0-801F-D61323AF9425}" destId="{CB5B14ED-5E0C-4CA3-9D71-ABFCB88B860A}" srcOrd="3" destOrd="0" presId="urn:microsoft.com/office/officeart/2018/5/layout/IconLeafLabelList"/>
    <dgm:cxn modelId="{EBD948C9-0DB2-4C28-9F53-B0F37B13CA6B}" type="presParOf" srcId="{9163CD0A-E280-4B03-BCCA-3046D5180849}" destId="{BBCF55A2-0E0B-42F7-9071-377B683F30D1}" srcOrd="7" destOrd="0" presId="urn:microsoft.com/office/officeart/2018/5/layout/IconLeafLabelList"/>
    <dgm:cxn modelId="{707632B4-3FBC-4D09-BA22-32709A4EDC14}" type="presParOf" srcId="{9163CD0A-E280-4B03-BCCA-3046D5180849}" destId="{B1770A19-40FD-499F-9311-C0914E91D771}" srcOrd="8" destOrd="0" presId="urn:microsoft.com/office/officeart/2018/5/layout/IconLeafLabelList"/>
    <dgm:cxn modelId="{8F6297A4-E4B7-4EFE-94E8-A06760D6C3FC}" type="presParOf" srcId="{B1770A19-40FD-499F-9311-C0914E91D771}" destId="{0A0AF38F-6536-4174-9450-4AA7B5D4195B}" srcOrd="0" destOrd="0" presId="urn:microsoft.com/office/officeart/2018/5/layout/IconLeafLabelList"/>
    <dgm:cxn modelId="{7DABC3BE-CBE5-4838-A3D3-6F15C4DC7CE6}" type="presParOf" srcId="{B1770A19-40FD-499F-9311-C0914E91D771}" destId="{8EA06ACD-36BF-458E-9D3D-4C1E457209BF}" srcOrd="1" destOrd="0" presId="urn:microsoft.com/office/officeart/2018/5/layout/IconLeafLabelList"/>
    <dgm:cxn modelId="{E9B8DDDA-CA3E-4079-9EF6-50E5026AD827}" type="presParOf" srcId="{B1770A19-40FD-499F-9311-C0914E91D771}" destId="{603B6CB3-5859-4263-879D-2A71FD8A64BA}" srcOrd="2" destOrd="0" presId="urn:microsoft.com/office/officeart/2018/5/layout/IconLeafLabelList"/>
    <dgm:cxn modelId="{E12FCAC8-1912-44FB-83A6-266067B5DF04}" type="presParOf" srcId="{B1770A19-40FD-499F-9311-C0914E91D771}" destId="{9DA8B89A-F5D9-48E9-A27E-7E8BCA0AF206}" srcOrd="3" destOrd="0" presId="urn:microsoft.com/office/officeart/2018/5/layout/IconLeafLabelList"/>
    <dgm:cxn modelId="{8C4825C5-0FAB-4A98-B5F3-85B3F1FF4C44}" type="presParOf" srcId="{9163CD0A-E280-4B03-BCCA-3046D5180849}" destId="{8A5F61B8-8BCD-4C7D-A589-0A4BD6F156F3}" srcOrd="9" destOrd="0" presId="urn:microsoft.com/office/officeart/2018/5/layout/IconLeafLabelList"/>
    <dgm:cxn modelId="{B78D492E-2220-408B-AF50-881F8FDD174C}" type="presParOf" srcId="{9163CD0A-E280-4B03-BCCA-3046D5180849}" destId="{0F21C205-D133-4A3B-995A-99649ED61ECD}" srcOrd="10" destOrd="0" presId="urn:microsoft.com/office/officeart/2018/5/layout/IconLeafLabelList"/>
    <dgm:cxn modelId="{FB2A7EA7-F121-4C13-8788-1E4C5F86E8F7}" type="presParOf" srcId="{0F21C205-D133-4A3B-995A-99649ED61ECD}" destId="{C65966F3-5F28-44B9-96DB-FA972F66CB5F}" srcOrd="0" destOrd="0" presId="urn:microsoft.com/office/officeart/2018/5/layout/IconLeafLabelList"/>
    <dgm:cxn modelId="{2F7DA575-F884-4745-8FE4-84E26EF7D4CF}" type="presParOf" srcId="{0F21C205-D133-4A3B-995A-99649ED61ECD}" destId="{F6C54472-3BC9-4288-8BE3-DF59EA07BB81}" srcOrd="1" destOrd="0" presId="urn:microsoft.com/office/officeart/2018/5/layout/IconLeafLabelList"/>
    <dgm:cxn modelId="{BBFC56A3-BF8A-4FC8-BFD2-B7FBF9753F3C}" type="presParOf" srcId="{0F21C205-D133-4A3B-995A-99649ED61ECD}" destId="{76ECD9EE-CEBB-4186-BA61-69FCCCEE9FE1}" srcOrd="2" destOrd="0" presId="urn:microsoft.com/office/officeart/2018/5/layout/IconLeafLabelList"/>
    <dgm:cxn modelId="{4BF79C04-4652-4B9A-ADD4-A883B31F2677}" type="presParOf" srcId="{0F21C205-D133-4A3B-995A-99649ED61ECD}" destId="{5FEE8C1E-5A2A-4100-9020-07D80ED753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AEB4DE-D4D7-47E6-A764-50427A048F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96FE5E-202E-40AA-9F4F-B05782C6AAD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An adaptive approach to the SDLC is used when the system’s requirements and/or the users’ needs are not well understood</a:t>
          </a:r>
        </a:p>
      </dgm:t>
    </dgm:pt>
    <dgm:pt modelId="{C708BB29-3DE6-4EC9-9FEC-4D361AE00798}" type="parTrans" cxnId="{FCBA83DA-B9A3-40CB-AEBF-0EB472CDF71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70C7FF-2CF7-4F5E-9B66-95BAC6C4A2E8}" type="sibTrans" cxnId="{FCBA83DA-B9A3-40CB-AEBF-0EB472CDF71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BF63F7-F1B6-4F20-B15B-33D2FF636112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Developers should still be able to build the solution, but they need to be flexible and adapt the project as it progresses</a:t>
          </a:r>
        </a:p>
      </dgm:t>
    </dgm:pt>
    <dgm:pt modelId="{1A3DA5A9-C38C-458E-94C0-09FF2C06269F}" type="parTrans" cxnId="{EE9C8776-2156-4872-A06C-4DEDE1DA150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0AEFF-1F1F-427A-AA77-67A5C6FD5D2D}" type="sibTrans" cxnId="{EE9C8776-2156-4872-A06C-4DEDE1DA150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638561-0298-4F0A-B9E7-44A3AAA9A5D9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This iterative approach is adaptive because with each iteration’s analysis, design, and implementation, modifications can be made to adapt to the changing requirements of the project</a:t>
          </a:r>
        </a:p>
      </dgm:t>
    </dgm:pt>
    <dgm:pt modelId="{95CE108F-1776-41D8-8441-14AE268C2AB4}" type="parTrans" cxnId="{C7C25DCF-F63B-4266-A785-DDC3F34B88F1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BD8712-7C79-49ED-93DF-5C7850726504}" type="sibTrans" cxnId="{C7C25DCF-F63B-4266-A785-DDC3F34B88F1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F21000-F4E2-49BD-9E43-3BC31C70B2DC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The adaptive approach presented in this textbook is a simplification of and variation on a more formal iterative approach called the Unified Process</a:t>
          </a:r>
        </a:p>
      </dgm:t>
    </dgm:pt>
    <dgm:pt modelId="{29228537-7AE0-432E-88BD-3A531B1ADEC6}" type="parTrans" cxnId="{A1FBF1A1-B530-44C5-A002-6250EBC28327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E61072-BB26-45F0-BC09-D7C45DBDC56E}" type="sibTrans" cxnId="{A1FBF1A1-B530-44C5-A002-6250EBC28327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AEFF81-E69F-426C-81C1-C213FEAA7DC7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The advantage of this approach is that portions of the system get into the users’ hands much sooner so the business can begin accruing benefits as early as possible</a:t>
          </a:r>
        </a:p>
      </dgm:t>
    </dgm:pt>
    <dgm:pt modelId="{2D950400-FA59-4907-AB41-4AFFD7677A52}" type="parTrans" cxnId="{9A2859D2-8621-4A99-BF89-F112010EBF4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86DF5-394F-48A4-9591-AEFBCB0A11B1}" type="sibTrans" cxnId="{9A2859D2-8621-4A99-BF89-F112010EBF4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412C56-B757-47E0-BEEB-4E12974B6D57}" type="pres">
      <dgm:prSet presAssocID="{AAAEB4DE-D4D7-47E6-A764-50427A048F1B}" presName="root" presStyleCnt="0">
        <dgm:presLayoutVars>
          <dgm:dir/>
          <dgm:resizeHandles val="exact"/>
        </dgm:presLayoutVars>
      </dgm:prSet>
      <dgm:spPr/>
    </dgm:pt>
    <dgm:pt modelId="{AF24AB1E-6238-4532-9606-C1ED640569EA}" type="pres">
      <dgm:prSet presAssocID="{5796FE5E-202E-40AA-9F4F-B05782C6AAD9}" presName="compNode" presStyleCnt="0"/>
      <dgm:spPr/>
    </dgm:pt>
    <dgm:pt modelId="{AF40C7AF-928D-459A-BBEA-BAE37109679E}" type="pres">
      <dgm:prSet presAssocID="{5796FE5E-202E-40AA-9F4F-B05782C6AAD9}" presName="bgRect" presStyleLbl="bgShp" presStyleIdx="0" presStyleCnt="5"/>
      <dgm:spPr/>
    </dgm:pt>
    <dgm:pt modelId="{869DB68D-9B0D-4F6D-9BE0-33D74B4C959E}" type="pres">
      <dgm:prSet presAssocID="{5796FE5E-202E-40AA-9F4F-B05782C6AA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02FD6C5-76EE-4169-90B4-F232A851AB3E}" type="pres">
      <dgm:prSet presAssocID="{5796FE5E-202E-40AA-9F4F-B05782C6AAD9}" presName="spaceRect" presStyleCnt="0"/>
      <dgm:spPr/>
    </dgm:pt>
    <dgm:pt modelId="{8353D1D2-DC62-44D0-B51B-30F66D105F91}" type="pres">
      <dgm:prSet presAssocID="{5796FE5E-202E-40AA-9F4F-B05782C6AAD9}" presName="parTx" presStyleLbl="revTx" presStyleIdx="0" presStyleCnt="5">
        <dgm:presLayoutVars>
          <dgm:chMax val="0"/>
          <dgm:chPref val="0"/>
        </dgm:presLayoutVars>
      </dgm:prSet>
      <dgm:spPr/>
    </dgm:pt>
    <dgm:pt modelId="{EDFA40BB-DC05-4507-9B79-6FB75D35F05D}" type="pres">
      <dgm:prSet presAssocID="{8570C7FF-2CF7-4F5E-9B66-95BAC6C4A2E8}" presName="sibTrans" presStyleCnt="0"/>
      <dgm:spPr/>
    </dgm:pt>
    <dgm:pt modelId="{A794CE67-04C7-4295-8FBA-20542415E7C7}" type="pres">
      <dgm:prSet presAssocID="{0DBF63F7-F1B6-4F20-B15B-33D2FF636112}" presName="compNode" presStyleCnt="0"/>
      <dgm:spPr/>
    </dgm:pt>
    <dgm:pt modelId="{9A7E01F5-C9C4-4820-84BE-72BC6BEB1B57}" type="pres">
      <dgm:prSet presAssocID="{0DBF63F7-F1B6-4F20-B15B-33D2FF636112}" presName="bgRect" presStyleLbl="bgShp" presStyleIdx="1" presStyleCnt="5"/>
      <dgm:spPr/>
    </dgm:pt>
    <dgm:pt modelId="{DC2AB0A6-ED0D-42B3-BEC6-C80464D7E830}" type="pres">
      <dgm:prSet presAssocID="{0DBF63F7-F1B6-4F20-B15B-33D2FF6361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B61162D-D19D-4AE1-B2A6-52D18CA3DCC8}" type="pres">
      <dgm:prSet presAssocID="{0DBF63F7-F1B6-4F20-B15B-33D2FF636112}" presName="spaceRect" presStyleCnt="0"/>
      <dgm:spPr/>
    </dgm:pt>
    <dgm:pt modelId="{519CD775-5CA6-4819-8586-0A88B7A53D29}" type="pres">
      <dgm:prSet presAssocID="{0DBF63F7-F1B6-4F20-B15B-33D2FF636112}" presName="parTx" presStyleLbl="revTx" presStyleIdx="1" presStyleCnt="5">
        <dgm:presLayoutVars>
          <dgm:chMax val="0"/>
          <dgm:chPref val="0"/>
        </dgm:presLayoutVars>
      </dgm:prSet>
      <dgm:spPr/>
    </dgm:pt>
    <dgm:pt modelId="{413A2210-3DF6-4B92-81F1-549A2296DAA3}" type="pres">
      <dgm:prSet presAssocID="{DDE0AEFF-1F1F-427A-AA77-67A5C6FD5D2D}" presName="sibTrans" presStyleCnt="0"/>
      <dgm:spPr/>
    </dgm:pt>
    <dgm:pt modelId="{4B8181CE-879E-482D-9E1E-36BDDC73DE5C}" type="pres">
      <dgm:prSet presAssocID="{AE638561-0298-4F0A-B9E7-44A3AAA9A5D9}" presName="compNode" presStyleCnt="0"/>
      <dgm:spPr/>
    </dgm:pt>
    <dgm:pt modelId="{1A3C5AD6-799B-4387-B3FB-F049FB09968A}" type="pres">
      <dgm:prSet presAssocID="{AE638561-0298-4F0A-B9E7-44A3AAA9A5D9}" presName="bgRect" presStyleLbl="bgShp" presStyleIdx="2" presStyleCnt="5"/>
      <dgm:spPr/>
    </dgm:pt>
    <dgm:pt modelId="{D81F5BB6-0D0D-4B4C-BACD-7EFD0081423E}" type="pres">
      <dgm:prSet presAssocID="{AE638561-0298-4F0A-B9E7-44A3AAA9A5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9214A0E-6237-4483-8E9C-9B2AF9198DE6}" type="pres">
      <dgm:prSet presAssocID="{AE638561-0298-4F0A-B9E7-44A3AAA9A5D9}" presName="spaceRect" presStyleCnt="0"/>
      <dgm:spPr/>
    </dgm:pt>
    <dgm:pt modelId="{08E42BEE-CF34-4D0D-AD7D-0BDB62F1AB67}" type="pres">
      <dgm:prSet presAssocID="{AE638561-0298-4F0A-B9E7-44A3AAA9A5D9}" presName="parTx" presStyleLbl="revTx" presStyleIdx="2" presStyleCnt="5">
        <dgm:presLayoutVars>
          <dgm:chMax val="0"/>
          <dgm:chPref val="0"/>
        </dgm:presLayoutVars>
      </dgm:prSet>
      <dgm:spPr/>
    </dgm:pt>
    <dgm:pt modelId="{824CD228-C213-45AE-9F20-6F9B357F84C2}" type="pres">
      <dgm:prSet presAssocID="{FDBD8712-7C79-49ED-93DF-5C7850726504}" presName="sibTrans" presStyleCnt="0"/>
      <dgm:spPr/>
    </dgm:pt>
    <dgm:pt modelId="{3BAE6DE1-545F-4D58-9940-B7CF8E739E24}" type="pres">
      <dgm:prSet presAssocID="{EFF21000-F4E2-49BD-9E43-3BC31C70B2DC}" presName="compNode" presStyleCnt="0"/>
      <dgm:spPr/>
    </dgm:pt>
    <dgm:pt modelId="{11B2C0ED-92F9-4A78-8C50-14B5A6B61EBA}" type="pres">
      <dgm:prSet presAssocID="{EFF21000-F4E2-49BD-9E43-3BC31C70B2DC}" presName="bgRect" presStyleLbl="bgShp" presStyleIdx="3" presStyleCnt="5"/>
      <dgm:spPr/>
    </dgm:pt>
    <dgm:pt modelId="{100B4AD4-BADC-4804-BDE0-624FF646574D}" type="pres">
      <dgm:prSet presAssocID="{EFF21000-F4E2-49BD-9E43-3BC31C70B2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FC77481-4A40-4DAA-9634-D6D64B6AA597}" type="pres">
      <dgm:prSet presAssocID="{EFF21000-F4E2-49BD-9E43-3BC31C70B2DC}" presName="spaceRect" presStyleCnt="0"/>
      <dgm:spPr/>
    </dgm:pt>
    <dgm:pt modelId="{AFACDF74-BDCB-405D-9B90-531C48C62603}" type="pres">
      <dgm:prSet presAssocID="{EFF21000-F4E2-49BD-9E43-3BC31C70B2DC}" presName="parTx" presStyleLbl="revTx" presStyleIdx="3" presStyleCnt="5">
        <dgm:presLayoutVars>
          <dgm:chMax val="0"/>
          <dgm:chPref val="0"/>
        </dgm:presLayoutVars>
      </dgm:prSet>
      <dgm:spPr/>
    </dgm:pt>
    <dgm:pt modelId="{B6E29701-859B-4B3E-8B7C-328A47F72130}" type="pres">
      <dgm:prSet presAssocID="{81E61072-BB26-45F0-BC09-D7C45DBDC56E}" presName="sibTrans" presStyleCnt="0"/>
      <dgm:spPr/>
    </dgm:pt>
    <dgm:pt modelId="{FA6A39D7-1FA7-4F99-AA90-B5E75B49E14F}" type="pres">
      <dgm:prSet presAssocID="{22AEFF81-E69F-426C-81C1-C213FEAA7DC7}" presName="compNode" presStyleCnt="0"/>
      <dgm:spPr/>
    </dgm:pt>
    <dgm:pt modelId="{02642B7C-063B-4BEC-AFCB-320A6136CA2D}" type="pres">
      <dgm:prSet presAssocID="{22AEFF81-E69F-426C-81C1-C213FEAA7DC7}" presName="bgRect" presStyleLbl="bgShp" presStyleIdx="4" presStyleCnt="5"/>
      <dgm:spPr/>
    </dgm:pt>
    <dgm:pt modelId="{072C5BB8-0337-4446-B022-44F0C4B07C63}" type="pres">
      <dgm:prSet presAssocID="{22AEFF81-E69F-426C-81C1-C213FEAA7D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1C002DA-ADA6-43B6-AFD0-1E10E89D5935}" type="pres">
      <dgm:prSet presAssocID="{22AEFF81-E69F-426C-81C1-C213FEAA7DC7}" presName="spaceRect" presStyleCnt="0"/>
      <dgm:spPr/>
    </dgm:pt>
    <dgm:pt modelId="{8AC18BBE-1289-49CF-9A70-B1214A7515E3}" type="pres">
      <dgm:prSet presAssocID="{22AEFF81-E69F-426C-81C1-C213FEAA7D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38260E-E088-470C-A007-D4C540C76CC9}" type="presOf" srcId="{5796FE5E-202E-40AA-9F4F-B05782C6AAD9}" destId="{8353D1D2-DC62-44D0-B51B-30F66D105F91}" srcOrd="0" destOrd="0" presId="urn:microsoft.com/office/officeart/2018/2/layout/IconVerticalSolidList"/>
    <dgm:cxn modelId="{FEA8BC1E-36BE-421D-81EB-B17521FDF36D}" type="presOf" srcId="{EFF21000-F4E2-49BD-9E43-3BC31C70B2DC}" destId="{AFACDF74-BDCB-405D-9B90-531C48C62603}" srcOrd="0" destOrd="0" presId="urn:microsoft.com/office/officeart/2018/2/layout/IconVerticalSolidList"/>
    <dgm:cxn modelId="{D9A1231F-9837-4667-8A10-C510AE36C74A}" type="presOf" srcId="{AE638561-0298-4F0A-B9E7-44A3AAA9A5D9}" destId="{08E42BEE-CF34-4D0D-AD7D-0BDB62F1AB67}" srcOrd="0" destOrd="0" presId="urn:microsoft.com/office/officeart/2018/2/layout/IconVerticalSolidList"/>
    <dgm:cxn modelId="{EE9C8776-2156-4872-A06C-4DEDE1DA1500}" srcId="{AAAEB4DE-D4D7-47E6-A764-50427A048F1B}" destId="{0DBF63F7-F1B6-4F20-B15B-33D2FF636112}" srcOrd="1" destOrd="0" parTransId="{1A3DA5A9-C38C-458E-94C0-09FF2C06269F}" sibTransId="{DDE0AEFF-1F1F-427A-AA77-67A5C6FD5D2D}"/>
    <dgm:cxn modelId="{A564A67F-0641-4215-8DA6-926D687E1040}" type="presOf" srcId="{22AEFF81-E69F-426C-81C1-C213FEAA7DC7}" destId="{8AC18BBE-1289-49CF-9A70-B1214A7515E3}" srcOrd="0" destOrd="0" presId="urn:microsoft.com/office/officeart/2018/2/layout/IconVerticalSolidList"/>
    <dgm:cxn modelId="{A21C7E81-EEF1-4977-B933-08CE67FE16B8}" type="presOf" srcId="{AAAEB4DE-D4D7-47E6-A764-50427A048F1B}" destId="{92412C56-B757-47E0-BEEB-4E12974B6D57}" srcOrd="0" destOrd="0" presId="urn:microsoft.com/office/officeart/2018/2/layout/IconVerticalSolidList"/>
    <dgm:cxn modelId="{9BC42B94-9908-4F92-AC54-9778238D6323}" type="presOf" srcId="{0DBF63F7-F1B6-4F20-B15B-33D2FF636112}" destId="{519CD775-5CA6-4819-8586-0A88B7A53D29}" srcOrd="0" destOrd="0" presId="urn:microsoft.com/office/officeart/2018/2/layout/IconVerticalSolidList"/>
    <dgm:cxn modelId="{A1FBF1A1-B530-44C5-A002-6250EBC28327}" srcId="{AAAEB4DE-D4D7-47E6-A764-50427A048F1B}" destId="{EFF21000-F4E2-49BD-9E43-3BC31C70B2DC}" srcOrd="3" destOrd="0" parTransId="{29228537-7AE0-432E-88BD-3A531B1ADEC6}" sibTransId="{81E61072-BB26-45F0-BC09-D7C45DBDC56E}"/>
    <dgm:cxn modelId="{C7C25DCF-F63B-4266-A785-DDC3F34B88F1}" srcId="{AAAEB4DE-D4D7-47E6-A764-50427A048F1B}" destId="{AE638561-0298-4F0A-B9E7-44A3AAA9A5D9}" srcOrd="2" destOrd="0" parTransId="{95CE108F-1776-41D8-8441-14AE268C2AB4}" sibTransId="{FDBD8712-7C79-49ED-93DF-5C7850726504}"/>
    <dgm:cxn modelId="{9A2859D2-8621-4A99-BF89-F112010EBF48}" srcId="{AAAEB4DE-D4D7-47E6-A764-50427A048F1B}" destId="{22AEFF81-E69F-426C-81C1-C213FEAA7DC7}" srcOrd="4" destOrd="0" parTransId="{2D950400-FA59-4907-AB41-4AFFD7677A52}" sibTransId="{B8786DF5-394F-48A4-9591-AEFBCB0A11B1}"/>
    <dgm:cxn modelId="{FCBA83DA-B9A3-40CB-AEBF-0EB472CDF71C}" srcId="{AAAEB4DE-D4D7-47E6-A764-50427A048F1B}" destId="{5796FE5E-202E-40AA-9F4F-B05782C6AAD9}" srcOrd="0" destOrd="0" parTransId="{C708BB29-3DE6-4EC9-9FEC-4D361AE00798}" sibTransId="{8570C7FF-2CF7-4F5E-9B66-95BAC6C4A2E8}"/>
    <dgm:cxn modelId="{BC403466-8F95-4D9B-8F10-AC567150B353}" type="presParOf" srcId="{92412C56-B757-47E0-BEEB-4E12974B6D57}" destId="{AF24AB1E-6238-4532-9606-C1ED640569EA}" srcOrd="0" destOrd="0" presId="urn:microsoft.com/office/officeart/2018/2/layout/IconVerticalSolidList"/>
    <dgm:cxn modelId="{2BDC8F0C-DAC0-43F5-B16F-C3100C846BC3}" type="presParOf" srcId="{AF24AB1E-6238-4532-9606-C1ED640569EA}" destId="{AF40C7AF-928D-459A-BBEA-BAE37109679E}" srcOrd="0" destOrd="0" presId="urn:microsoft.com/office/officeart/2018/2/layout/IconVerticalSolidList"/>
    <dgm:cxn modelId="{01D1CA43-43B6-454E-9ECA-CEA8C94811B7}" type="presParOf" srcId="{AF24AB1E-6238-4532-9606-C1ED640569EA}" destId="{869DB68D-9B0D-4F6D-9BE0-33D74B4C959E}" srcOrd="1" destOrd="0" presId="urn:microsoft.com/office/officeart/2018/2/layout/IconVerticalSolidList"/>
    <dgm:cxn modelId="{1DEDF03C-0C61-4EE5-9FC9-360AE8CA0556}" type="presParOf" srcId="{AF24AB1E-6238-4532-9606-C1ED640569EA}" destId="{102FD6C5-76EE-4169-90B4-F232A851AB3E}" srcOrd="2" destOrd="0" presId="urn:microsoft.com/office/officeart/2018/2/layout/IconVerticalSolidList"/>
    <dgm:cxn modelId="{6F430DD3-E1C2-4AF6-9279-B42DEAC5DBEF}" type="presParOf" srcId="{AF24AB1E-6238-4532-9606-C1ED640569EA}" destId="{8353D1D2-DC62-44D0-B51B-30F66D105F91}" srcOrd="3" destOrd="0" presId="urn:microsoft.com/office/officeart/2018/2/layout/IconVerticalSolidList"/>
    <dgm:cxn modelId="{3EFFAF57-CCA2-4428-92DE-AC78A9B3288B}" type="presParOf" srcId="{92412C56-B757-47E0-BEEB-4E12974B6D57}" destId="{EDFA40BB-DC05-4507-9B79-6FB75D35F05D}" srcOrd="1" destOrd="0" presId="urn:microsoft.com/office/officeart/2018/2/layout/IconVerticalSolidList"/>
    <dgm:cxn modelId="{2C35C0CB-5137-4793-940C-4B8DBF9FE4B0}" type="presParOf" srcId="{92412C56-B757-47E0-BEEB-4E12974B6D57}" destId="{A794CE67-04C7-4295-8FBA-20542415E7C7}" srcOrd="2" destOrd="0" presId="urn:microsoft.com/office/officeart/2018/2/layout/IconVerticalSolidList"/>
    <dgm:cxn modelId="{0DEAFB48-135D-417B-B5D5-CD432870BEC8}" type="presParOf" srcId="{A794CE67-04C7-4295-8FBA-20542415E7C7}" destId="{9A7E01F5-C9C4-4820-84BE-72BC6BEB1B57}" srcOrd="0" destOrd="0" presId="urn:microsoft.com/office/officeart/2018/2/layout/IconVerticalSolidList"/>
    <dgm:cxn modelId="{87E519D0-64AC-4EB7-83FF-AB2FC0E2E332}" type="presParOf" srcId="{A794CE67-04C7-4295-8FBA-20542415E7C7}" destId="{DC2AB0A6-ED0D-42B3-BEC6-C80464D7E830}" srcOrd="1" destOrd="0" presId="urn:microsoft.com/office/officeart/2018/2/layout/IconVerticalSolidList"/>
    <dgm:cxn modelId="{10798FC6-3FC9-4406-8154-F187A67D4EE3}" type="presParOf" srcId="{A794CE67-04C7-4295-8FBA-20542415E7C7}" destId="{7B61162D-D19D-4AE1-B2A6-52D18CA3DCC8}" srcOrd="2" destOrd="0" presId="urn:microsoft.com/office/officeart/2018/2/layout/IconVerticalSolidList"/>
    <dgm:cxn modelId="{0B6CF176-2061-4DB0-B0AC-AFFEC6DA3EF4}" type="presParOf" srcId="{A794CE67-04C7-4295-8FBA-20542415E7C7}" destId="{519CD775-5CA6-4819-8586-0A88B7A53D29}" srcOrd="3" destOrd="0" presId="urn:microsoft.com/office/officeart/2018/2/layout/IconVerticalSolidList"/>
    <dgm:cxn modelId="{771740DB-B1E4-4CB3-AA52-7CB636C0B8D7}" type="presParOf" srcId="{92412C56-B757-47E0-BEEB-4E12974B6D57}" destId="{413A2210-3DF6-4B92-81F1-549A2296DAA3}" srcOrd="3" destOrd="0" presId="urn:microsoft.com/office/officeart/2018/2/layout/IconVerticalSolidList"/>
    <dgm:cxn modelId="{14F00319-2864-4FCF-8284-6868433BF5A6}" type="presParOf" srcId="{92412C56-B757-47E0-BEEB-4E12974B6D57}" destId="{4B8181CE-879E-482D-9E1E-36BDDC73DE5C}" srcOrd="4" destOrd="0" presId="urn:microsoft.com/office/officeart/2018/2/layout/IconVerticalSolidList"/>
    <dgm:cxn modelId="{63718556-FBE3-4F34-82FF-FBA8F4FEFDE8}" type="presParOf" srcId="{4B8181CE-879E-482D-9E1E-36BDDC73DE5C}" destId="{1A3C5AD6-799B-4387-B3FB-F049FB09968A}" srcOrd="0" destOrd="0" presId="urn:microsoft.com/office/officeart/2018/2/layout/IconVerticalSolidList"/>
    <dgm:cxn modelId="{0C2CABC8-D580-4DF4-A224-926489846AD5}" type="presParOf" srcId="{4B8181CE-879E-482D-9E1E-36BDDC73DE5C}" destId="{D81F5BB6-0D0D-4B4C-BACD-7EFD0081423E}" srcOrd="1" destOrd="0" presId="urn:microsoft.com/office/officeart/2018/2/layout/IconVerticalSolidList"/>
    <dgm:cxn modelId="{23A3C55E-B2B9-4253-826D-735DC2D5AA77}" type="presParOf" srcId="{4B8181CE-879E-482D-9E1E-36BDDC73DE5C}" destId="{79214A0E-6237-4483-8E9C-9B2AF9198DE6}" srcOrd="2" destOrd="0" presId="urn:microsoft.com/office/officeart/2018/2/layout/IconVerticalSolidList"/>
    <dgm:cxn modelId="{B0CDA795-E0AE-49EB-9225-C20C4E66732E}" type="presParOf" srcId="{4B8181CE-879E-482D-9E1E-36BDDC73DE5C}" destId="{08E42BEE-CF34-4D0D-AD7D-0BDB62F1AB67}" srcOrd="3" destOrd="0" presId="urn:microsoft.com/office/officeart/2018/2/layout/IconVerticalSolidList"/>
    <dgm:cxn modelId="{06DC7362-AC1D-4CA8-AD15-A5C988B3C16E}" type="presParOf" srcId="{92412C56-B757-47E0-BEEB-4E12974B6D57}" destId="{824CD228-C213-45AE-9F20-6F9B357F84C2}" srcOrd="5" destOrd="0" presId="urn:microsoft.com/office/officeart/2018/2/layout/IconVerticalSolidList"/>
    <dgm:cxn modelId="{EBAF618F-EEBE-47FB-AEA9-58C17DC7AE41}" type="presParOf" srcId="{92412C56-B757-47E0-BEEB-4E12974B6D57}" destId="{3BAE6DE1-545F-4D58-9940-B7CF8E739E24}" srcOrd="6" destOrd="0" presId="urn:microsoft.com/office/officeart/2018/2/layout/IconVerticalSolidList"/>
    <dgm:cxn modelId="{CFB83AE6-2A10-4B38-B369-673C00D16DB0}" type="presParOf" srcId="{3BAE6DE1-545F-4D58-9940-B7CF8E739E24}" destId="{11B2C0ED-92F9-4A78-8C50-14B5A6B61EBA}" srcOrd="0" destOrd="0" presId="urn:microsoft.com/office/officeart/2018/2/layout/IconVerticalSolidList"/>
    <dgm:cxn modelId="{184E66D3-2C05-485A-A50A-0C4873F2C53A}" type="presParOf" srcId="{3BAE6DE1-545F-4D58-9940-B7CF8E739E24}" destId="{100B4AD4-BADC-4804-BDE0-624FF646574D}" srcOrd="1" destOrd="0" presId="urn:microsoft.com/office/officeart/2018/2/layout/IconVerticalSolidList"/>
    <dgm:cxn modelId="{0FFC6163-CB58-40A5-9B9D-9262D97413BC}" type="presParOf" srcId="{3BAE6DE1-545F-4D58-9940-B7CF8E739E24}" destId="{DFC77481-4A40-4DAA-9634-D6D64B6AA597}" srcOrd="2" destOrd="0" presId="urn:microsoft.com/office/officeart/2018/2/layout/IconVerticalSolidList"/>
    <dgm:cxn modelId="{D07BBA2E-5E31-4305-8FF6-52E1A3ECB741}" type="presParOf" srcId="{3BAE6DE1-545F-4D58-9940-B7CF8E739E24}" destId="{AFACDF74-BDCB-405D-9B90-531C48C62603}" srcOrd="3" destOrd="0" presId="urn:microsoft.com/office/officeart/2018/2/layout/IconVerticalSolidList"/>
    <dgm:cxn modelId="{54F7DEC9-7CFE-446E-8CF3-7CEB0AD3DC36}" type="presParOf" srcId="{92412C56-B757-47E0-BEEB-4E12974B6D57}" destId="{B6E29701-859B-4B3E-8B7C-328A47F72130}" srcOrd="7" destOrd="0" presId="urn:microsoft.com/office/officeart/2018/2/layout/IconVerticalSolidList"/>
    <dgm:cxn modelId="{BF9E611B-6D83-4B36-88F0-60AE6F3AFE93}" type="presParOf" srcId="{92412C56-B757-47E0-BEEB-4E12974B6D57}" destId="{FA6A39D7-1FA7-4F99-AA90-B5E75B49E14F}" srcOrd="8" destOrd="0" presId="urn:microsoft.com/office/officeart/2018/2/layout/IconVerticalSolidList"/>
    <dgm:cxn modelId="{A6BFF97D-CB75-4DA4-AAD4-C881D4D640C7}" type="presParOf" srcId="{FA6A39D7-1FA7-4F99-AA90-B5E75B49E14F}" destId="{02642B7C-063B-4BEC-AFCB-320A6136CA2D}" srcOrd="0" destOrd="0" presId="urn:microsoft.com/office/officeart/2018/2/layout/IconVerticalSolidList"/>
    <dgm:cxn modelId="{B8B2E66E-459F-47F2-9068-8679874E23A7}" type="presParOf" srcId="{FA6A39D7-1FA7-4F99-AA90-B5E75B49E14F}" destId="{072C5BB8-0337-4446-B022-44F0C4B07C63}" srcOrd="1" destOrd="0" presId="urn:microsoft.com/office/officeart/2018/2/layout/IconVerticalSolidList"/>
    <dgm:cxn modelId="{7F4A28AE-1EF3-4837-AC3A-ACD4D06EDC67}" type="presParOf" srcId="{FA6A39D7-1FA7-4F99-AA90-B5E75B49E14F}" destId="{31C002DA-ADA6-43B6-AFD0-1E10E89D5935}" srcOrd="2" destOrd="0" presId="urn:microsoft.com/office/officeart/2018/2/layout/IconVerticalSolidList"/>
    <dgm:cxn modelId="{64B3F2CE-1627-4896-A96F-AF04F7A30DE0}" type="presParOf" srcId="{FA6A39D7-1FA7-4F99-AA90-B5E75B49E14F}" destId="{8AC18BBE-1289-49CF-9A70-B1214A7515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839017-0EA8-4933-8F45-6472F11CC1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3E3919-78A9-4FB5-BB5F-DB0EEA78D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Aside from an SDLC, systems developers have a variety of aids at their disposal to help them complete activities and tasks</a:t>
          </a:r>
        </a:p>
      </dgm:t>
    </dgm:pt>
    <dgm:pt modelId="{E09BDCF5-440C-444A-84B1-01488DE86DB1}" type="parTrans" cxnId="{007E1F50-E3B4-40A9-B265-DA90E3F2AD30}">
      <dgm:prSet/>
      <dgm:spPr/>
      <dgm:t>
        <a:bodyPr/>
        <a:lstStyle/>
        <a:p>
          <a:endParaRPr lang="en-US"/>
        </a:p>
      </dgm:t>
    </dgm:pt>
    <dgm:pt modelId="{AEF1B405-8241-469A-8BA5-2A7264AEC1B5}" type="sibTrans" cxnId="{007E1F50-E3B4-40A9-B265-DA90E3F2AD30}">
      <dgm:prSet/>
      <dgm:spPr/>
      <dgm:t>
        <a:bodyPr/>
        <a:lstStyle/>
        <a:p>
          <a:endParaRPr lang="en-US"/>
        </a:p>
      </dgm:t>
    </dgm:pt>
    <dgm:pt modelId="{79CDAD7C-02C4-4AE2-A5F2-AA3B22FFD2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Among them are methodologies, models, tools, and techniques</a:t>
          </a:r>
        </a:p>
      </dgm:t>
    </dgm:pt>
    <dgm:pt modelId="{1E4D08DB-B49F-46EF-A5C8-BA56761294D6}" type="parTrans" cxnId="{0B58D2C6-C8A6-4BBF-BBEA-3CC2EF3901EE}">
      <dgm:prSet/>
      <dgm:spPr/>
      <dgm:t>
        <a:bodyPr/>
        <a:lstStyle/>
        <a:p>
          <a:endParaRPr lang="en-US"/>
        </a:p>
      </dgm:t>
    </dgm:pt>
    <dgm:pt modelId="{48D74EBF-06B1-44F7-BC83-4F56CE149820}" type="sibTrans" cxnId="{0B58D2C6-C8A6-4BBF-BBEA-3CC2EF3901EE}">
      <dgm:prSet/>
      <dgm:spPr/>
      <dgm:t>
        <a:bodyPr/>
        <a:lstStyle/>
        <a:p>
          <a:endParaRPr lang="en-US"/>
        </a:p>
      </dgm:t>
    </dgm:pt>
    <dgm:pt modelId="{FF6B8A1D-2821-4EE9-8047-4C6DD462D749}" type="pres">
      <dgm:prSet presAssocID="{3D839017-0EA8-4933-8F45-6472F11CC1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AE3DAC-679A-46DA-94E6-786F5A7D28F2}" type="pres">
      <dgm:prSet presAssocID="{BF3E3919-78A9-4FB5-BB5F-DB0EEA78D44D}" presName="hierRoot1" presStyleCnt="0"/>
      <dgm:spPr/>
    </dgm:pt>
    <dgm:pt modelId="{2F91DD08-23B5-455F-B0D0-8597FC2F85C7}" type="pres">
      <dgm:prSet presAssocID="{BF3E3919-78A9-4FB5-BB5F-DB0EEA78D44D}" presName="composite" presStyleCnt="0"/>
      <dgm:spPr/>
    </dgm:pt>
    <dgm:pt modelId="{1BA20490-915E-47B0-8446-D523AA128AB6}" type="pres">
      <dgm:prSet presAssocID="{BF3E3919-78A9-4FB5-BB5F-DB0EEA78D44D}" presName="background" presStyleLbl="node0" presStyleIdx="0" presStyleCnt="2"/>
      <dgm:spPr/>
    </dgm:pt>
    <dgm:pt modelId="{2FE12264-A1F3-434B-9FEF-A79E992953A5}" type="pres">
      <dgm:prSet presAssocID="{BF3E3919-78A9-4FB5-BB5F-DB0EEA78D44D}" presName="text" presStyleLbl="fgAcc0" presStyleIdx="0" presStyleCnt="2">
        <dgm:presLayoutVars>
          <dgm:chPref val="3"/>
        </dgm:presLayoutVars>
      </dgm:prSet>
      <dgm:spPr/>
    </dgm:pt>
    <dgm:pt modelId="{473349B9-5192-4091-BE2A-42911080BD10}" type="pres">
      <dgm:prSet presAssocID="{BF3E3919-78A9-4FB5-BB5F-DB0EEA78D44D}" presName="hierChild2" presStyleCnt="0"/>
      <dgm:spPr/>
    </dgm:pt>
    <dgm:pt modelId="{04488282-E70F-4B77-A8F5-CB08657C9BDC}" type="pres">
      <dgm:prSet presAssocID="{79CDAD7C-02C4-4AE2-A5F2-AA3B22FFD204}" presName="hierRoot1" presStyleCnt="0"/>
      <dgm:spPr/>
    </dgm:pt>
    <dgm:pt modelId="{A69EE81F-8696-491C-8955-16BA6A1CF693}" type="pres">
      <dgm:prSet presAssocID="{79CDAD7C-02C4-4AE2-A5F2-AA3B22FFD204}" presName="composite" presStyleCnt="0"/>
      <dgm:spPr/>
    </dgm:pt>
    <dgm:pt modelId="{E78D6437-EC71-439B-B7C4-74CC809458A1}" type="pres">
      <dgm:prSet presAssocID="{79CDAD7C-02C4-4AE2-A5F2-AA3B22FFD204}" presName="background" presStyleLbl="node0" presStyleIdx="1" presStyleCnt="2"/>
      <dgm:spPr/>
    </dgm:pt>
    <dgm:pt modelId="{F8F133B4-BF53-4D95-8245-1432712BC2FD}" type="pres">
      <dgm:prSet presAssocID="{79CDAD7C-02C4-4AE2-A5F2-AA3B22FFD204}" presName="text" presStyleLbl="fgAcc0" presStyleIdx="1" presStyleCnt="2">
        <dgm:presLayoutVars>
          <dgm:chPref val="3"/>
        </dgm:presLayoutVars>
      </dgm:prSet>
      <dgm:spPr/>
    </dgm:pt>
    <dgm:pt modelId="{8B5E7E5A-15D9-4C37-8282-E99BFF68932B}" type="pres">
      <dgm:prSet presAssocID="{79CDAD7C-02C4-4AE2-A5F2-AA3B22FFD204}" presName="hierChild2" presStyleCnt="0"/>
      <dgm:spPr/>
    </dgm:pt>
  </dgm:ptLst>
  <dgm:cxnLst>
    <dgm:cxn modelId="{47466530-32BD-4B91-B58B-57E6ED68CB51}" type="presOf" srcId="{3D839017-0EA8-4933-8F45-6472F11CC1C3}" destId="{FF6B8A1D-2821-4EE9-8047-4C6DD462D749}" srcOrd="0" destOrd="0" presId="urn:microsoft.com/office/officeart/2005/8/layout/hierarchy1"/>
    <dgm:cxn modelId="{007E1F50-E3B4-40A9-B265-DA90E3F2AD30}" srcId="{3D839017-0EA8-4933-8F45-6472F11CC1C3}" destId="{BF3E3919-78A9-4FB5-BB5F-DB0EEA78D44D}" srcOrd="0" destOrd="0" parTransId="{E09BDCF5-440C-444A-84B1-01488DE86DB1}" sibTransId="{AEF1B405-8241-469A-8BA5-2A7264AEC1B5}"/>
    <dgm:cxn modelId="{84AA4974-1114-4DA5-B86E-25B304C812A8}" type="presOf" srcId="{79CDAD7C-02C4-4AE2-A5F2-AA3B22FFD204}" destId="{F8F133B4-BF53-4D95-8245-1432712BC2FD}" srcOrd="0" destOrd="0" presId="urn:microsoft.com/office/officeart/2005/8/layout/hierarchy1"/>
    <dgm:cxn modelId="{50716889-D45E-4A7B-8356-60D1390E77C1}" type="presOf" srcId="{BF3E3919-78A9-4FB5-BB5F-DB0EEA78D44D}" destId="{2FE12264-A1F3-434B-9FEF-A79E992953A5}" srcOrd="0" destOrd="0" presId="urn:microsoft.com/office/officeart/2005/8/layout/hierarchy1"/>
    <dgm:cxn modelId="{0B58D2C6-C8A6-4BBF-BBEA-3CC2EF3901EE}" srcId="{3D839017-0EA8-4933-8F45-6472F11CC1C3}" destId="{79CDAD7C-02C4-4AE2-A5F2-AA3B22FFD204}" srcOrd="1" destOrd="0" parTransId="{1E4D08DB-B49F-46EF-A5C8-BA56761294D6}" sibTransId="{48D74EBF-06B1-44F7-BC83-4F56CE149820}"/>
    <dgm:cxn modelId="{54278672-16BA-41B0-A759-F4C2295BA9AB}" type="presParOf" srcId="{FF6B8A1D-2821-4EE9-8047-4C6DD462D749}" destId="{67AE3DAC-679A-46DA-94E6-786F5A7D28F2}" srcOrd="0" destOrd="0" presId="urn:microsoft.com/office/officeart/2005/8/layout/hierarchy1"/>
    <dgm:cxn modelId="{CD0E3C84-7FC7-4572-910A-8B7018E1E5ED}" type="presParOf" srcId="{67AE3DAC-679A-46DA-94E6-786F5A7D28F2}" destId="{2F91DD08-23B5-455F-B0D0-8597FC2F85C7}" srcOrd="0" destOrd="0" presId="urn:microsoft.com/office/officeart/2005/8/layout/hierarchy1"/>
    <dgm:cxn modelId="{4FEBDFE5-E0BF-4482-B008-A7F28DFC3024}" type="presParOf" srcId="{2F91DD08-23B5-455F-B0D0-8597FC2F85C7}" destId="{1BA20490-915E-47B0-8446-D523AA128AB6}" srcOrd="0" destOrd="0" presId="urn:microsoft.com/office/officeart/2005/8/layout/hierarchy1"/>
    <dgm:cxn modelId="{8D5FEC55-E4AE-48D6-AC22-72E1281CD9E6}" type="presParOf" srcId="{2F91DD08-23B5-455F-B0D0-8597FC2F85C7}" destId="{2FE12264-A1F3-434B-9FEF-A79E992953A5}" srcOrd="1" destOrd="0" presId="urn:microsoft.com/office/officeart/2005/8/layout/hierarchy1"/>
    <dgm:cxn modelId="{93C55E5A-494B-4412-A9ED-3A1005335135}" type="presParOf" srcId="{67AE3DAC-679A-46DA-94E6-786F5A7D28F2}" destId="{473349B9-5192-4091-BE2A-42911080BD10}" srcOrd="1" destOrd="0" presId="urn:microsoft.com/office/officeart/2005/8/layout/hierarchy1"/>
    <dgm:cxn modelId="{02AF28EC-06D3-44F0-B6AD-A2D73C80EC47}" type="presParOf" srcId="{FF6B8A1D-2821-4EE9-8047-4C6DD462D749}" destId="{04488282-E70F-4B77-A8F5-CB08657C9BDC}" srcOrd="1" destOrd="0" presId="urn:microsoft.com/office/officeart/2005/8/layout/hierarchy1"/>
    <dgm:cxn modelId="{1C734662-7ED4-4790-8812-5268397400CC}" type="presParOf" srcId="{04488282-E70F-4B77-A8F5-CB08657C9BDC}" destId="{A69EE81F-8696-491C-8955-16BA6A1CF693}" srcOrd="0" destOrd="0" presId="urn:microsoft.com/office/officeart/2005/8/layout/hierarchy1"/>
    <dgm:cxn modelId="{87E6132D-6862-4AA9-8BB3-A3AF86B2F4A0}" type="presParOf" srcId="{A69EE81F-8696-491C-8955-16BA6A1CF693}" destId="{E78D6437-EC71-439B-B7C4-74CC809458A1}" srcOrd="0" destOrd="0" presId="urn:microsoft.com/office/officeart/2005/8/layout/hierarchy1"/>
    <dgm:cxn modelId="{96204BC1-CC11-4233-A746-5344A9360B6D}" type="presParOf" srcId="{A69EE81F-8696-491C-8955-16BA6A1CF693}" destId="{F8F133B4-BF53-4D95-8245-1432712BC2FD}" srcOrd="1" destOrd="0" presId="urn:microsoft.com/office/officeart/2005/8/layout/hierarchy1"/>
    <dgm:cxn modelId="{BC910445-5AFC-4421-82FA-C85506928507}" type="presParOf" srcId="{04488282-E70F-4B77-A8F5-CB08657C9BDC}" destId="{8B5E7E5A-15D9-4C37-8282-E99BFF6893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9FC519-2390-4786-9E18-B4E5E3A101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C94A7-0588-43B4-ACB6-1F259E9DC1BF}">
      <dgm:prSet custT="1"/>
      <dgm:spPr/>
      <dgm:t>
        <a:bodyPr/>
        <a:lstStyle/>
        <a:p>
          <a:r>
            <a:rPr lang="en-US" sz="1800"/>
            <a:t>A system development methodology provides guidelines for every facet of the system development life cycle</a:t>
          </a:r>
        </a:p>
      </dgm:t>
    </dgm:pt>
    <dgm:pt modelId="{AF8FD1B5-271A-4EE2-9B5E-4E437E49D43C}" type="parTrans" cxnId="{5AE70852-0362-41B2-B493-61D359D2A8CD}">
      <dgm:prSet/>
      <dgm:spPr/>
      <dgm:t>
        <a:bodyPr/>
        <a:lstStyle/>
        <a:p>
          <a:endParaRPr lang="en-US" sz="2800"/>
        </a:p>
      </dgm:t>
    </dgm:pt>
    <dgm:pt modelId="{056FA173-D0F3-4F40-A030-BA95260B4018}" type="sibTrans" cxnId="{5AE70852-0362-41B2-B493-61D359D2A8CD}">
      <dgm:prSet/>
      <dgm:spPr/>
      <dgm:t>
        <a:bodyPr/>
        <a:lstStyle/>
        <a:p>
          <a:endParaRPr lang="en-US" sz="2800"/>
        </a:p>
      </dgm:t>
    </dgm:pt>
    <dgm:pt modelId="{C9632215-B91B-4637-AE98-2AF8B4BD2F99}">
      <dgm:prSet custT="1"/>
      <dgm:spPr/>
      <dgm:t>
        <a:bodyPr/>
        <a:lstStyle/>
        <a:p>
          <a:r>
            <a:rPr lang="en-US" sz="1800" dirty="0"/>
            <a:t>Project methodologies provide a systematic way to plan, manage, and execute the work to be completed by prescribing phases, processes, tools, and techniques to be followed</a:t>
          </a:r>
        </a:p>
      </dgm:t>
    </dgm:pt>
    <dgm:pt modelId="{93AD128E-7736-4185-9231-7808B3FE799A}" type="parTrans" cxnId="{DF9306EB-0BF7-412D-8D97-09BF2CD460E3}">
      <dgm:prSet/>
      <dgm:spPr/>
      <dgm:t>
        <a:bodyPr/>
        <a:lstStyle/>
        <a:p>
          <a:endParaRPr lang="en-US" sz="2800"/>
        </a:p>
      </dgm:t>
    </dgm:pt>
    <dgm:pt modelId="{95263EE5-9AC2-442E-ABB8-C43D0BC2A319}" type="sibTrans" cxnId="{DF9306EB-0BF7-412D-8D97-09BF2CD460E3}">
      <dgm:prSet/>
      <dgm:spPr/>
      <dgm:t>
        <a:bodyPr/>
        <a:lstStyle/>
        <a:p>
          <a:endParaRPr lang="en-US" sz="2800"/>
        </a:p>
      </dgm:t>
    </dgm:pt>
    <dgm:pt modelId="{1FD46ACB-CEBA-4EFB-872E-0BE67432E9F4}">
      <dgm:prSet custT="1"/>
      <dgm:spPr/>
      <dgm:t>
        <a:bodyPr/>
        <a:lstStyle/>
        <a:p>
          <a:r>
            <a:rPr lang="en-US" sz="1800"/>
            <a:t>The methodology used by the organization determines how predictive or adaptive the approach to a system development project should be</a:t>
          </a:r>
        </a:p>
      </dgm:t>
    </dgm:pt>
    <dgm:pt modelId="{AD8C71D9-DBE3-4E44-A9A5-6D6D5A8E2D7C}" type="parTrans" cxnId="{B21A69F3-758E-46B6-9DC6-14FAFA8A2E57}">
      <dgm:prSet/>
      <dgm:spPr/>
      <dgm:t>
        <a:bodyPr/>
        <a:lstStyle/>
        <a:p>
          <a:endParaRPr lang="en-US" sz="2800"/>
        </a:p>
      </dgm:t>
    </dgm:pt>
    <dgm:pt modelId="{EDB2D32E-1425-4E35-A2F6-F5CA4F58A5BA}" type="sibTrans" cxnId="{B21A69F3-758E-46B6-9DC6-14FAFA8A2E57}">
      <dgm:prSet/>
      <dgm:spPr/>
      <dgm:t>
        <a:bodyPr/>
        <a:lstStyle/>
        <a:p>
          <a:endParaRPr lang="en-US" sz="2800"/>
        </a:p>
      </dgm:t>
    </dgm:pt>
    <dgm:pt modelId="{88B44239-E562-4C50-B520-E7A8E41BD785}" type="pres">
      <dgm:prSet presAssocID="{969FC519-2390-4786-9E18-B4E5E3A101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266ACF-8A49-462A-AD71-E5831A18D429}" type="pres">
      <dgm:prSet presAssocID="{DE9C94A7-0588-43B4-ACB6-1F259E9DC1BF}" presName="hierRoot1" presStyleCnt="0"/>
      <dgm:spPr/>
    </dgm:pt>
    <dgm:pt modelId="{97FBC2E3-A7BF-48D2-95B7-834683E7EF73}" type="pres">
      <dgm:prSet presAssocID="{DE9C94A7-0588-43B4-ACB6-1F259E9DC1BF}" presName="composite" presStyleCnt="0"/>
      <dgm:spPr/>
    </dgm:pt>
    <dgm:pt modelId="{E76AD058-9D9C-4469-9CBF-7DC50E57285F}" type="pres">
      <dgm:prSet presAssocID="{DE9C94A7-0588-43B4-ACB6-1F259E9DC1BF}" presName="background" presStyleLbl="node0" presStyleIdx="0" presStyleCnt="3"/>
      <dgm:spPr/>
    </dgm:pt>
    <dgm:pt modelId="{379F3B06-EAF6-49FE-9CF1-A7A1B2625CF5}" type="pres">
      <dgm:prSet presAssocID="{DE9C94A7-0588-43B4-ACB6-1F259E9DC1BF}" presName="text" presStyleLbl="fgAcc0" presStyleIdx="0" presStyleCnt="3" custScaleX="115153" custScaleY="150948" custLinFactNeighborX="-801" custLinFactNeighborY="2356">
        <dgm:presLayoutVars>
          <dgm:chPref val="3"/>
        </dgm:presLayoutVars>
      </dgm:prSet>
      <dgm:spPr/>
    </dgm:pt>
    <dgm:pt modelId="{81441623-DAAA-4DCC-8432-E402AA19C4C5}" type="pres">
      <dgm:prSet presAssocID="{DE9C94A7-0588-43B4-ACB6-1F259E9DC1BF}" presName="hierChild2" presStyleCnt="0"/>
      <dgm:spPr/>
    </dgm:pt>
    <dgm:pt modelId="{0B2652CA-77EA-481A-8839-DAB15A0A2A55}" type="pres">
      <dgm:prSet presAssocID="{C9632215-B91B-4637-AE98-2AF8B4BD2F99}" presName="hierRoot1" presStyleCnt="0"/>
      <dgm:spPr/>
    </dgm:pt>
    <dgm:pt modelId="{210F1277-666D-47E2-A344-25F233DD8800}" type="pres">
      <dgm:prSet presAssocID="{C9632215-B91B-4637-AE98-2AF8B4BD2F99}" presName="composite" presStyleCnt="0"/>
      <dgm:spPr/>
    </dgm:pt>
    <dgm:pt modelId="{3BEA6361-A7F3-4F78-AE78-1B7AE6DC1132}" type="pres">
      <dgm:prSet presAssocID="{C9632215-B91B-4637-AE98-2AF8B4BD2F99}" presName="background" presStyleLbl="node0" presStyleIdx="1" presStyleCnt="3"/>
      <dgm:spPr/>
    </dgm:pt>
    <dgm:pt modelId="{41DFA51D-79BA-4A02-ACEC-18179F9DCAF3}" type="pres">
      <dgm:prSet presAssocID="{C9632215-B91B-4637-AE98-2AF8B4BD2F99}" presName="text" presStyleLbl="fgAcc0" presStyleIdx="1" presStyleCnt="3" custScaleX="130117" custScaleY="178334">
        <dgm:presLayoutVars>
          <dgm:chPref val="3"/>
        </dgm:presLayoutVars>
      </dgm:prSet>
      <dgm:spPr/>
    </dgm:pt>
    <dgm:pt modelId="{717E4DF5-228D-44D0-A0D4-0FA659E911B0}" type="pres">
      <dgm:prSet presAssocID="{C9632215-B91B-4637-AE98-2AF8B4BD2F99}" presName="hierChild2" presStyleCnt="0"/>
      <dgm:spPr/>
    </dgm:pt>
    <dgm:pt modelId="{0B9B9BBE-AE5B-4C0F-9EEA-A2E1A71537E4}" type="pres">
      <dgm:prSet presAssocID="{1FD46ACB-CEBA-4EFB-872E-0BE67432E9F4}" presName="hierRoot1" presStyleCnt="0"/>
      <dgm:spPr/>
    </dgm:pt>
    <dgm:pt modelId="{7D018AB3-ACF3-4D5C-A667-F280CFF51B6D}" type="pres">
      <dgm:prSet presAssocID="{1FD46ACB-CEBA-4EFB-872E-0BE67432E9F4}" presName="composite" presStyleCnt="0"/>
      <dgm:spPr/>
    </dgm:pt>
    <dgm:pt modelId="{FDEA15F5-5E63-4502-844A-5825002E431D}" type="pres">
      <dgm:prSet presAssocID="{1FD46ACB-CEBA-4EFB-872E-0BE67432E9F4}" presName="background" presStyleLbl="node0" presStyleIdx="2" presStyleCnt="3"/>
      <dgm:spPr/>
    </dgm:pt>
    <dgm:pt modelId="{572DFD56-E59B-456E-A34F-0021D161778E}" type="pres">
      <dgm:prSet presAssocID="{1FD46ACB-CEBA-4EFB-872E-0BE67432E9F4}" presName="text" presStyleLbl="fgAcc0" presStyleIdx="2" presStyleCnt="3" custScaleX="115484" custScaleY="194870">
        <dgm:presLayoutVars>
          <dgm:chPref val="3"/>
        </dgm:presLayoutVars>
      </dgm:prSet>
      <dgm:spPr/>
    </dgm:pt>
    <dgm:pt modelId="{BE26A9DA-50B1-46EF-8597-744123ADF310}" type="pres">
      <dgm:prSet presAssocID="{1FD46ACB-CEBA-4EFB-872E-0BE67432E9F4}" presName="hierChild2" presStyleCnt="0"/>
      <dgm:spPr/>
    </dgm:pt>
  </dgm:ptLst>
  <dgm:cxnLst>
    <dgm:cxn modelId="{DAB92D38-FCC1-4B60-9A2E-9782FD70E01B}" type="presOf" srcId="{969FC519-2390-4786-9E18-B4E5E3A1017B}" destId="{88B44239-E562-4C50-B520-E7A8E41BD785}" srcOrd="0" destOrd="0" presId="urn:microsoft.com/office/officeart/2005/8/layout/hierarchy1"/>
    <dgm:cxn modelId="{43053642-8347-4134-BCD6-6912720B5E9F}" type="presOf" srcId="{C9632215-B91B-4637-AE98-2AF8B4BD2F99}" destId="{41DFA51D-79BA-4A02-ACEC-18179F9DCAF3}" srcOrd="0" destOrd="0" presId="urn:microsoft.com/office/officeart/2005/8/layout/hierarchy1"/>
    <dgm:cxn modelId="{5AE70852-0362-41B2-B493-61D359D2A8CD}" srcId="{969FC519-2390-4786-9E18-B4E5E3A1017B}" destId="{DE9C94A7-0588-43B4-ACB6-1F259E9DC1BF}" srcOrd="0" destOrd="0" parTransId="{AF8FD1B5-271A-4EE2-9B5E-4E437E49D43C}" sibTransId="{056FA173-D0F3-4F40-A030-BA95260B4018}"/>
    <dgm:cxn modelId="{99193CB4-CC1C-4380-B14F-FE3E6650D828}" type="presOf" srcId="{DE9C94A7-0588-43B4-ACB6-1F259E9DC1BF}" destId="{379F3B06-EAF6-49FE-9CF1-A7A1B2625CF5}" srcOrd="0" destOrd="0" presId="urn:microsoft.com/office/officeart/2005/8/layout/hierarchy1"/>
    <dgm:cxn modelId="{1000FFDC-A38A-4AA9-B6DF-E68CC4A6F58B}" type="presOf" srcId="{1FD46ACB-CEBA-4EFB-872E-0BE67432E9F4}" destId="{572DFD56-E59B-456E-A34F-0021D161778E}" srcOrd="0" destOrd="0" presId="urn:microsoft.com/office/officeart/2005/8/layout/hierarchy1"/>
    <dgm:cxn modelId="{DF9306EB-0BF7-412D-8D97-09BF2CD460E3}" srcId="{969FC519-2390-4786-9E18-B4E5E3A1017B}" destId="{C9632215-B91B-4637-AE98-2AF8B4BD2F99}" srcOrd="1" destOrd="0" parTransId="{93AD128E-7736-4185-9231-7808B3FE799A}" sibTransId="{95263EE5-9AC2-442E-ABB8-C43D0BC2A319}"/>
    <dgm:cxn modelId="{B21A69F3-758E-46B6-9DC6-14FAFA8A2E57}" srcId="{969FC519-2390-4786-9E18-B4E5E3A1017B}" destId="{1FD46ACB-CEBA-4EFB-872E-0BE67432E9F4}" srcOrd="2" destOrd="0" parTransId="{AD8C71D9-DBE3-4E44-A9A5-6D6D5A8E2D7C}" sibTransId="{EDB2D32E-1425-4E35-A2F6-F5CA4F58A5BA}"/>
    <dgm:cxn modelId="{9B120BE8-D34E-46BE-A1A3-29F838FFBBC5}" type="presParOf" srcId="{88B44239-E562-4C50-B520-E7A8E41BD785}" destId="{04266ACF-8A49-462A-AD71-E5831A18D429}" srcOrd="0" destOrd="0" presId="urn:microsoft.com/office/officeart/2005/8/layout/hierarchy1"/>
    <dgm:cxn modelId="{C8919461-365C-4FE2-9822-5D27D3BB773F}" type="presParOf" srcId="{04266ACF-8A49-462A-AD71-E5831A18D429}" destId="{97FBC2E3-A7BF-48D2-95B7-834683E7EF73}" srcOrd="0" destOrd="0" presId="urn:microsoft.com/office/officeart/2005/8/layout/hierarchy1"/>
    <dgm:cxn modelId="{1ACF6DB2-E77C-4299-BB41-38B2A4040C88}" type="presParOf" srcId="{97FBC2E3-A7BF-48D2-95B7-834683E7EF73}" destId="{E76AD058-9D9C-4469-9CBF-7DC50E57285F}" srcOrd="0" destOrd="0" presId="urn:microsoft.com/office/officeart/2005/8/layout/hierarchy1"/>
    <dgm:cxn modelId="{10A05F5B-5751-4FA2-86AD-C47E616C0950}" type="presParOf" srcId="{97FBC2E3-A7BF-48D2-95B7-834683E7EF73}" destId="{379F3B06-EAF6-49FE-9CF1-A7A1B2625CF5}" srcOrd="1" destOrd="0" presId="urn:microsoft.com/office/officeart/2005/8/layout/hierarchy1"/>
    <dgm:cxn modelId="{6D70BE42-67F9-4C55-8787-F84E893FB75E}" type="presParOf" srcId="{04266ACF-8A49-462A-AD71-E5831A18D429}" destId="{81441623-DAAA-4DCC-8432-E402AA19C4C5}" srcOrd="1" destOrd="0" presId="urn:microsoft.com/office/officeart/2005/8/layout/hierarchy1"/>
    <dgm:cxn modelId="{2C86F2AB-666E-4F38-8045-8D67A0F0446A}" type="presParOf" srcId="{88B44239-E562-4C50-B520-E7A8E41BD785}" destId="{0B2652CA-77EA-481A-8839-DAB15A0A2A55}" srcOrd="1" destOrd="0" presId="urn:microsoft.com/office/officeart/2005/8/layout/hierarchy1"/>
    <dgm:cxn modelId="{00D5E593-6CB8-43FC-9779-3A6BEC116D7F}" type="presParOf" srcId="{0B2652CA-77EA-481A-8839-DAB15A0A2A55}" destId="{210F1277-666D-47E2-A344-25F233DD8800}" srcOrd="0" destOrd="0" presId="urn:microsoft.com/office/officeart/2005/8/layout/hierarchy1"/>
    <dgm:cxn modelId="{AF23984C-3B03-4F7B-8273-B361633DD65C}" type="presParOf" srcId="{210F1277-666D-47E2-A344-25F233DD8800}" destId="{3BEA6361-A7F3-4F78-AE78-1B7AE6DC1132}" srcOrd="0" destOrd="0" presId="urn:microsoft.com/office/officeart/2005/8/layout/hierarchy1"/>
    <dgm:cxn modelId="{6E98D376-9A12-47C6-B2C4-0DECCC759EF2}" type="presParOf" srcId="{210F1277-666D-47E2-A344-25F233DD8800}" destId="{41DFA51D-79BA-4A02-ACEC-18179F9DCAF3}" srcOrd="1" destOrd="0" presId="urn:microsoft.com/office/officeart/2005/8/layout/hierarchy1"/>
    <dgm:cxn modelId="{096EE29B-76EA-41FE-B509-DEF556F2A7B2}" type="presParOf" srcId="{0B2652CA-77EA-481A-8839-DAB15A0A2A55}" destId="{717E4DF5-228D-44D0-A0D4-0FA659E911B0}" srcOrd="1" destOrd="0" presId="urn:microsoft.com/office/officeart/2005/8/layout/hierarchy1"/>
    <dgm:cxn modelId="{49ACD7A3-A570-45CC-8422-7E47724A7185}" type="presParOf" srcId="{88B44239-E562-4C50-B520-E7A8E41BD785}" destId="{0B9B9BBE-AE5B-4C0F-9EEA-A2E1A71537E4}" srcOrd="2" destOrd="0" presId="urn:microsoft.com/office/officeart/2005/8/layout/hierarchy1"/>
    <dgm:cxn modelId="{5F01CB91-D0DF-466C-8844-AD48A5C39385}" type="presParOf" srcId="{0B9B9BBE-AE5B-4C0F-9EEA-A2E1A71537E4}" destId="{7D018AB3-ACF3-4D5C-A667-F280CFF51B6D}" srcOrd="0" destOrd="0" presId="urn:microsoft.com/office/officeart/2005/8/layout/hierarchy1"/>
    <dgm:cxn modelId="{A527BD30-613C-4856-8788-ED0F2AA0D8F0}" type="presParOf" srcId="{7D018AB3-ACF3-4D5C-A667-F280CFF51B6D}" destId="{FDEA15F5-5E63-4502-844A-5825002E431D}" srcOrd="0" destOrd="0" presId="urn:microsoft.com/office/officeart/2005/8/layout/hierarchy1"/>
    <dgm:cxn modelId="{211C77F5-6032-4259-9F5F-B263E89C3F34}" type="presParOf" srcId="{7D018AB3-ACF3-4D5C-A667-F280CFF51B6D}" destId="{572DFD56-E59B-456E-A34F-0021D161778E}" srcOrd="1" destOrd="0" presId="urn:microsoft.com/office/officeart/2005/8/layout/hierarchy1"/>
    <dgm:cxn modelId="{28283542-7DE7-42EA-95BF-E0DED04C9C9A}" type="presParOf" srcId="{0B9B9BBE-AE5B-4C0F-9EEA-A2E1A71537E4}" destId="{BE26A9DA-50B1-46EF-8597-744123ADF3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66A2AE-5F3D-4D03-8DB7-3C5AAA71F59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ED8FF0-B023-48F8-916A-14365E1B46F6}">
      <dgm:prSet/>
      <dgm:spPr/>
      <dgm:t>
        <a:bodyPr/>
        <a:lstStyle/>
        <a:p>
          <a:r>
            <a: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the context of system development, a tool is </a:t>
          </a:r>
          <a:r>
            <a:rPr lang="en-GB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  <a:r>
            <a: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support that helps create models or other components required in the project.</a:t>
          </a:r>
          <a:endParaRPr lang="en-US" dirty="0">
            <a:solidFill>
              <a:schemeClr val="tx1"/>
            </a:solidFill>
          </a:endParaRPr>
        </a:p>
      </dgm:t>
    </dgm:pt>
    <dgm:pt modelId="{55712D4D-8F0F-4D81-A924-B6777BC2638B}" type="parTrans" cxnId="{FF95C1A0-EC34-4ADB-A387-581AB9EFC1A5}">
      <dgm:prSet/>
      <dgm:spPr/>
      <dgm:t>
        <a:bodyPr/>
        <a:lstStyle/>
        <a:p>
          <a:endParaRPr lang="en-US"/>
        </a:p>
      </dgm:t>
    </dgm:pt>
    <dgm:pt modelId="{98E1550B-2DF4-43D2-9785-262598D933DB}" type="sibTrans" cxnId="{FF95C1A0-EC34-4ADB-A387-581AB9EFC1A5}">
      <dgm:prSet/>
      <dgm:spPr/>
      <dgm:t>
        <a:bodyPr/>
        <a:lstStyle/>
        <a:p>
          <a:endParaRPr lang="en-US"/>
        </a:p>
      </dgm:t>
    </dgm:pt>
    <dgm:pt modelId="{8E9C4BCA-C4D4-4100-8B36-98E8D18C8F41}">
      <dgm:prSet/>
      <dgm:spPr/>
      <dgm:t>
        <a:bodyPr/>
        <a:lstStyle/>
        <a:p>
          <a:r>
            <a:rPr lang="en-US"/>
            <a:t>Visual modelling tools are available to systems analysts to help them create and verify important system models</a:t>
          </a:r>
        </a:p>
      </dgm:t>
    </dgm:pt>
    <dgm:pt modelId="{4B89E946-BE3E-474F-ACDB-06E0AAFF3A5A}" type="parTrans" cxnId="{6CB17619-8894-49FB-BF6F-75C341DC91AB}">
      <dgm:prSet/>
      <dgm:spPr/>
      <dgm:t>
        <a:bodyPr/>
        <a:lstStyle/>
        <a:p>
          <a:endParaRPr lang="en-US"/>
        </a:p>
      </dgm:t>
    </dgm:pt>
    <dgm:pt modelId="{D3E8F177-381E-47ED-B81B-A2A9BAFEA013}" type="sibTrans" cxnId="{6CB17619-8894-49FB-BF6F-75C341DC91AB}">
      <dgm:prSet/>
      <dgm:spPr/>
      <dgm:t>
        <a:bodyPr/>
        <a:lstStyle/>
        <a:p>
          <a:endParaRPr lang="en-US"/>
        </a:p>
      </dgm:t>
    </dgm:pt>
    <dgm:pt modelId="{D96F78BA-8DF5-4D3C-8DAE-C590F773020B}" type="pres">
      <dgm:prSet presAssocID="{B066A2AE-5F3D-4D03-8DB7-3C5AAA71F5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883855-7C35-4EF3-B454-8F9EC452DCF0}" type="pres">
      <dgm:prSet presAssocID="{A8ED8FF0-B023-48F8-916A-14365E1B46F6}" presName="hierRoot1" presStyleCnt="0"/>
      <dgm:spPr/>
    </dgm:pt>
    <dgm:pt modelId="{1C11C04C-088A-4FC6-A6AD-1FF5DE81A3C9}" type="pres">
      <dgm:prSet presAssocID="{A8ED8FF0-B023-48F8-916A-14365E1B46F6}" presName="composite" presStyleCnt="0"/>
      <dgm:spPr/>
    </dgm:pt>
    <dgm:pt modelId="{8F348C74-255E-4020-8B84-6369CC9DE190}" type="pres">
      <dgm:prSet presAssocID="{A8ED8FF0-B023-48F8-916A-14365E1B46F6}" presName="background" presStyleLbl="node0" presStyleIdx="0" presStyleCnt="2"/>
      <dgm:spPr/>
    </dgm:pt>
    <dgm:pt modelId="{34763761-3A41-47DF-AFCA-270A5C9F54AC}" type="pres">
      <dgm:prSet presAssocID="{A8ED8FF0-B023-48F8-916A-14365E1B46F6}" presName="text" presStyleLbl="fgAcc0" presStyleIdx="0" presStyleCnt="2">
        <dgm:presLayoutVars>
          <dgm:chPref val="3"/>
        </dgm:presLayoutVars>
      </dgm:prSet>
      <dgm:spPr/>
    </dgm:pt>
    <dgm:pt modelId="{8FD59039-17CC-4659-BA2E-95FCB947AF48}" type="pres">
      <dgm:prSet presAssocID="{A8ED8FF0-B023-48F8-916A-14365E1B46F6}" presName="hierChild2" presStyleCnt="0"/>
      <dgm:spPr/>
    </dgm:pt>
    <dgm:pt modelId="{1CA70BD0-F9DB-4C8F-B03E-82582F3A1CE4}" type="pres">
      <dgm:prSet presAssocID="{8E9C4BCA-C4D4-4100-8B36-98E8D18C8F41}" presName="hierRoot1" presStyleCnt="0"/>
      <dgm:spPr/>
    </dgm:pt>
    <dgm:pt modelId="{E585D8AC-2381-47DC-B57B-C4C2B37568E1}" type="pres">
      <dgm:prSet presAssocID="{8E9C4BCA-C4D4-4100-8B36-98E8D18C8F41}" presName="composite" presStyleCnt="0"/>
      <dgm:spPr/>
    </dgm:pt>
    <dgm:pt modelId="{BFC9B7FD-89E0-4FD5-9B21-36628E1BEEE8}" type="pres">
      <dgm:prSet presAssocID="{8E9C4BCA-C4D4-4100-8B36-98E8D18C8F41}" presName="background" presStyleLbl="node0" presStyleIdx="1" presStyleCnt="2"/>
      <dgm:spPr/>
    </dgm:pt>
    <dgm:pt modelId="{ADD37A6C-3449-4E27-BCDC-AABB220B0141}" type="pres">
      <dgm:prSet presAssocID="{8E9C4BCA-C4D4-4100-8B36-98E8D18C8F41}" presName="text" presStyleLbl="fgAcc0" presStyleIdx="1" presStyleCnt="2">
        <dgm:presLayoutVars>
          <dgm:chPref val="3"/>
        </dgm:presLayoutVars>
      </dgm:prSet>
      <dgm:spPr/>
    </dgm:pt>
    <dgm:pt modelId="{CE370442-4092-4069-8C65-9CFFBAB6C596}" type="pres">
      <dgm:prSet presAssocID="{8E9C4BCA-C4D4-4100-8B36-98E8D18C8F41}" presName="hierChild2" presStyleCnt="0"/>
      <dgm:spPr/>
    </dgm:pt>
  </dgm:ptLst>
  <dgm:cxnLst>
    <dgm:cxn modelId="{AE974211-F6D9-4180-83C5-3833325FDC76}" type="presOf" srcId="{A8ED8FF0-B023-48F8-916A-14365E1B46F6}" destId="{34763761-3A41-47DF-AFCA-270A5C9F54AC}" srcOrd="0" destOrd="0" presId="urn:microsoft.com/office/officeart/2005/8/layout/hierarchy1"/>
    <dgm:cxn modelId="{6CB17619-8894-49FB-BF6F-75C341DC91AB}" srcId="{B066A2AE-5F3D-4D03-8DB7-3C5AAA71F590}" destId="{8E9C4BCA-C4D4-4100-8B36-98E8D18C8F41}" srcOrd="1" destOrd="0" parTransId="{4B89E946-BE3E-474F-ACDB-06E0AAFF3A5A}" sibTransId="{D3E8F177-381E-47ED-B81B-A2A9BAFEA013}"/>
    <dgm:cxn modelId="{6C61F731-048D-40D1-846B-A046B23F7D7E}" type="presOf" srcId="{B066A2AE-5F3D-4D03-8DB7-3C5AAA71F590}" destId="{D96F78BA-8DF5-4D3C-8DAE-C590F773020B}" srcOrd="0" destOrd="0" presId="urn:microsoft.com/office/officeart/2005/8/layout/hierarchy1"/>
    <dgm:cxn modelId="{387EA988-9B73-40A2-9A93-7220273C6E6D}" type="presOf" srcId="{8E9C4BCA-C4D4-4100-8B36-98E8D18C8F41}" destId="{ADD37A6C-3449-4E27-BCDC-AABB220B0141}" srcOrd="0" destOrd="0" presId="urn:microsoft.com/office/officeart/2005/8/layout/hierarchy1"/>
    <dgm:cxn modelId="{FF95C1A0-EC34-4ADB-A387-581AB9EFC1A5}" srcId="{B066A2AE-5F3D-4D03-8DB7-3C5AAA71F590}" destId="{A8ED8FF0-B023-48F8-916A-14365E1B46F6}" srcOrd="0" destOrd="0" parTransId="{55712D4D-8F0F-4D81-A924-B6777BC2638B}" sibTransId="{98E1550B-2DF4-43D2-9785-262598D933DB}"/>
    <dgm:cxn modelId="{41851E2F-60B5-4DA8-890D-6842A38218F2}" type="presParOf" srcId="{D96F78BA-8DF5-4D3C-8DAE-C590F773020B}" destId="{1C883855-7C35-4EF3-B454-8F9EC452DCF0}" srcOrd="0" destOrd="0" presId="urn:microsoft.com/office/officeart/2005/8/layout/hierarchy1"/>
    <dgm:cxn modelId="{2776EC12-D593-498F-9456-A4D1C978F8F0}" type="presParOf" srcId="{1C883855-7C35-4EF3-B454-8F9EC452DCF0}" destId="{1C11C04C-088A-4FC6-A6AD-1FF5DE81A3C9}" srcOrd="0" destOrd="0" presId="urn:microsoft.com/office/officeart/2005/8/layout/hierarchy1"/>
    <dgm:cxn modelId="{E3A22A75-26C5-46DF-8A72-24E145761DCA}" type="presParOf" srcId="{1C11C04C-088A-4FC6-A6AD-1FF5DE81A3C9}" destId="{8F348C74-255E-4020-8B84-6369CC9DE190}" srcOrd="0" destOrd="0" presId="urn:microsoft.com/office/officeart/2005/8/layout/hierarchy1"/>
    <dgm:cxn modelId="{653FEDBF-C8A4-416C-92B5-B787BA53D306}" type="presParOf" srcId="{1C11C04C-088A-4FC6-A6AD-1FF5DE81A3C9}" destId="{34763761-3A41-47DF-AFCA-270A5C9F54AC}" srcOrd="1" destOrd="0" presId="urn:microsoft.com/office/officeart/2005/8/layout/hierarchy1"/>
    <dgm:cxn modelId="{8D78635C-BDCD-42A1-9FFA-F54A3A3C81FC}" type="presParOf" srcId="{1C883855-7C35-4EF3-B454-8F9EC452DCF0}" destId="{8FD59039-17CC-4659-BA2E-95FCB947AF48}" srcOrd="1" destOrd="0" presId="urn:microsoft.com/office/officeart/2005/8/layout/hierarchy1"/>
    <dgm:cxn modelId="{53AD9806-A0FF-470D-90F5-39ED1E66EC72}" type="presParOf" srcId="{D96F78BA-8DF5-4D3C-8DAE-C590F773020B}" destId="{1CA70BD0-F9DB-4C8F-B03E-82582F3A1CE4}" srcOrd="1" destOrd="0" presId="urn:microsoft.com/office/officeart/2005/8/layout/hierarchy1"/>
    <dgm:cxn modelId="{8A77061A-631B-4E33-ACFE-2BF414593416}" type="presParOf" srcId="{1CA70BD0-F9DB-4C8F-B03E-82582F3A1CE4}" destId="{E585D8AC-2381-47DC-B57B-C4C2B37568E1}" srcOrd="0" destOrd="0" presId="urn:microsoft.com/office/officeart/2005/8/layout/hierarchy1"/>
    <dgm:cxn modelId="{2E809728-E22B-4F07-9572-316B355D7E79}" type="presParOf" srcId="{E585D8AC-2381-47DC-B57B-C4C2B37568E1}" destId="{BFC9B7FD-89E0-4FD5-9B21-36628E1BEEE8}" srcOrd="0" destOrd="0" presId="urn:microsoft.com/office/officeart/2005/8/layout/hierarchy1"/>
    <dgm:cxn modelId="{338BF4A1-44F2-4762-AFAC-036B99FC8268}" type="presParOf" srcId="{E585D8AC-2381-47DC-B57B-C4C2B37568E1}" destId="{ADD37A6C-3449-4E27-BCDC-AABB220B0141}" srcOrd="1" destOrd="0" presId="urn:microsoft.com/office/officeart/2005/8/layout/hierarchy1"/>
    <dgm:cxn modelId="{D05E42FD-1D9F-41B5-852F-14F543024E0B}" type="presParOf" srcId="{1CA70BD0-F9DB-4C8F-B03E-82582F3A1CE4}" destId="{CE370442-4092-4069-8C65-9CFFBAB6C5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05411-D5AE-45E8-B910-992F5AF1FB66}">
      <dsp:nvSpPr>
        <dsp:cNvPr id="0" name=""/>
        <dsp:cNvSpPr/>
      </dsp:nvSpPr>
      <dsp:spPr>
        <a:xfrm>
          <a:off x="0" y="8005"/>
          <a:ext cx="4683949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System Development Methods</a:t>
          </a:r>
        </a:p>
      </dsp:txBody>
      <dsp:txXfrm>
        <a:off x="45692" y="53697"/>
        <a:ext cx="4592565" cy="844616"/>
      </dsp:txXfrm>
    </dsp:sp>
    <dsp:sp modelId="{A67E96F3-C9F0-46F0-AE8A-F6018C27029D}">
      <dsp:nvSpPr>
        <dsp:cNvPr id="0" name=""/>
        <dsp:cNvSpPr/>
      </dsp:nvSpPr>
      <dsp:spPr>
        <a:xfrm>
          <a:off x="0" y="1088005"/>
          <a:ext cx="4683949" cy="936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System Development Life Cycle</a:t>
          </a:r>
        </a:p>
      </dsp:txBody>
      <dsp:txXfrm>
        <a:off x="45692" y="1133697"/>
        <a:ext cx="4592565" cy="844616"/>
      </dsp:txXfrm>
    </dsp:sp>
    <dsp:sp modelId="{83EBBC64-7352-4D86-B404-7B44E6C9F85A}">
      <dsp:nvSpPr>
        <dsp:cNvPr id="0" name=""/>
        <dsp:cNvSpPr/>
      </dsp:nvSpPr>
      <dsp:spPr>
        <a:xfrm>
          <a:off x="0" y="2168005"/>
          <a:ext cx="4683949" cy="936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Agile Development</a:t>
          </a:r>
        </a:p>
      </dsp:txBody>
      <dsp:txXfrm>
        <a:off x="45692" y="2213697"/>
        <a:ext cx="4592565" cy="844616"/>
      </dsp:txXfrm>
    </dsp:sp>
    <dsp:sp modelId="{BBE03998-95C0-492F-B34C-A11CE6D88072}">
      <dsp:nvSpPr>
        <dsp:cNvPr id="0" name=""/>
        <dsp:cNvSpPr/>
      </dsp:nvSpPr>
      <dsp:spPr>
        <a:xfrm>
          <a:off x="0" y="3248005"/>
          <a:ext cx="4683949" cy="936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Iterative Development</a:t>
          </a:r>
        </a:p>
      </dsp:txBody>
      <dsp:txXfrm>
        <a:off x="45692" y="3293697"/>
        <a:ext cx="4592565" cy="844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9405-F44E-4F4A-98E3-24AA87DE2835}">
      <dsp:nvSpPr>
        <dsp:cNvPr id="0" name=""/>
        <dsp:cNvSpPr/>
      </dsp:nvSpPr>
      <dsp:spPr>
        <a:xfrm>
          <a:off x="880840" y="1337468"/>
          <a:ext cx="560830" cy="560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A84A8-4795-46D2-BEB0-FEF37FAC1702}">
      <dsp:nvSpPr>
        <dsp:cNvPr id="0" name=""/>
        <dsp:cNvSpPr/>
      </dsp:nvSpPr>
      <dsp:spPr>
        <a:xfrm>
          <a:off x="1009" y="2180012"/>
          <a:ext cx="2320490" cy="103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system development, a technique is a collection of guidelines that helps an analyst complete an activity or task</a:t>
          </a:r>
        </a:p>
      </dsp:txBody>
      <dsp:txXfrm>
        <a:off x="1009" y="2180012"/>
        <a:ext cx="2320490" cy="1035468"/>
      </dsp:txXfrm>
    </dsp:sp>
    <dsp:sp modelId="{29EBBBC5-0C56-4EF0-A838-6FB7BBA4D80B}">
      <dsp:nvSpPr>
        <dsp:cNvPr id="0" name=""/>
        <dsp:cNvSpPr/>
      </dsp:nvSpPr>
      <dsp:spPr>
        <a:xfrm>
          <a:off x="3512367" y="1337468"/>
          <a:ext cx="560830" cy="560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1E479-A72F-480C-838E-FCCC80EE292D}">
      <dsp:nvSpPr>
        <dsp:cNvPr id="0" name=""/>
        <dsp:cNvSpPr/>
      </dsp:nvSpPr>
      <dsp:spPr>
        <a:xfrm>
          <a:off x="2539601" y="2180012"/>
          <a:ext cx="2506362" cy="103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often includes step-by-step instructions for creating a model, or it might include more general advice on collecting information from system users</a:t>
          </a:r>
        </a:p>
      </dsp:txBody>
      <dsp:txXfrm>
        <a:off x="2539601" y="2180012"/>
        <a:ext cx="2506362" cy="1035468"/>
      </dsp:txXfrm>
    </dsp:sp>
    <dsp:sp modelId="{CC4A26BA-62AD-404E-BE8E-0FD3FCD2693C}">
      <dsp:nvSpPr>
        <dsp:cNvPr id="0" name=""/>
        <dsp:cNvSpPr/>
      </dsp:nvSpPr>
      <dsp:spPr>
        <a:xfrm>
          <a:off x="6298756" y="1297559"/>
          <a:ext cx="560830" cy="560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D93BF-7CAA-486B-8EBA-06471B5D7785}">
      <dsp:nvSpPr>
        <dsp:cNvPr id="0" name=""/>
        <dsp:cNvSpPr/>
      </dsp:nvSpPr>
      <dsp:spPr>
        <a:xfrm>
          <a:off x="5265073" y="2129201"/>
          <a:ext cx="2930798" cy="103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Examples include data-modelling techniques, software-testing techniques, user-interviewing techniques, and relational database design techniques</a:t>
          </a:r>
        </a:p>
      </dsp:txBody>
      <dsp:txXfrm>
        <a:off x="5265073" y="2129201"/>
        <a:ext cx="2930798" cy="10354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8B992-BA87-4E44-813E-68C28985F95A}">
      <dsp:nvSpPr>
        <dsp:cNvPr id="0" name=""/>
        <dsp:cNvSpPr/>
      </dsp:nvSpPr>
      <dsp:spPr>
        <a:xfrm>
          <a:off x="64254" y="715516"/>
          <a:ext cx="713232" cy="7132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BB974-78A1-4F85-94ED-1F0240404AF4}">
      <dsp:nvSpPr>
        <dsp:cNvPr id="0" name=""/>
        <dsp:cNvSpPr/>
      </dsp:nvSpPr>
      <dsp:spPr>
        <a:xfrm>
          <a:off x="214033" y="865295"/>
          <a:ext cx="413675" cy="413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26D4B-790D-4F79-AAA6-71B1ABE9EDFA}">
      <dsp:nvSpPr>
        <dsp:cNvPr id="0" name=""/>
        <dsp:cNvSpPr/>
      </dsp:nvSpPr>
      <dsp:spPr>
        <a:xfrm>
          <a:off x="930322" y="715516"/>
          <a:ext cx="1681191" cy="71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Object-oriented analysis describes an information system by identifying things called objects</a:t>
          </a:r>
        </a:p>
      </dsp:txBody>
      <dsp:txXfrm>
        <a:off x="930322" y="715516"/>
        <a:ext cx="1681191" cy="713232"/>
      </dsp:txXfrm>
    </dsp:sp>
    <dsp:sp modelId="{07B86FA5-B336-4AA5-BACE-EF9844E7C8BB}">
      <dsp:nvSpPr>
        <dsp:cNvPr id="0" name=""/>
        <dsp:cNvSpPr/>
      </dsp:nvSpPr>
      <dsp:spPr>
        <a:xfrm>
          <a:off x="2904449" y="715516"/>
          <a:ext cx="713232" cy="7132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6AF32-EEE6-47DF-AE51-530100D1FC6E}">
      <dsp:nvSpPr>
        <dsp:cNvPr id="0" name=""/>
        <dsp:cNvSpPr/>
      </dsp:nvSpPr>
      <dsp:spPr>
        <a:xfrm>
          <a:off x="3054227" y="865295"/>
          <a:ext cx="413675" cy="413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5678C-69AF-434B-99B1-D478B67BC587}">
      <dsp:nvSpPr>
        <dsp:cNvPr id="0" name=""/>
        <dsp:cNvSpPr/>
      </dsp:nvSpPr>
      <dsp:spPr>
        <a:xfrm>
          <a:off x="3770517" y="715516"/>
          <a:ext cx="1681191" cy="71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Whereas structured analysis treats processes and data as separate components, object-oriented analysis combines data and the processes that act on the data into things called objects</a:t>
          </a:r>
        </a:p>
      </dsp:txBody>
      <dsp:txXfrm>
        <a:off x="3770517" y="715516"/>
        <a:ext cx="1681191" cy="713232"/>
      </dsp:txXfrm>
    </dsp:sp>
    <dsp:sp modelId="{08FA6219-F066-42F9-B7B1-212B74D22D20}">
      <dsp:nvSpPr>
        <dsp:cNvPr id="0" name=""/>
        <dsp:cNvSpPr/>
      </dsp:nvSpPr>
      <dsp:spPr>
        <a:xfrm>
          <a:off x="5744643" y="715516"/>
          <a:ext cx="713232" cy="7132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C9566-C459-4076-844F-E8AC2BD57F1B}">
      <dsp:nvSpPr>
        <dsp:cNvPr id="0" name=""/>
        <dsp:cNvSpPr/>
      </dsp:nvSpPr>
      <dsp:spPr>
        <a:xfrm>
          <a:off x="5894422" y="865295"/>
          <a:ext cx="413675" cy="413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BE2B7-BEE8-4F86-AC8F-CCAEB9351ED9}">
      <dsp:nvSpPr>
        <dsp:cNvPr id="0" name=""/>
        <dsp:cNvSpPr/>
      </dsp:nvSpPr>
      <dsp:spPr>
        <a:xfrm>
          <a:off x="6610712" y="715516"/>
          <a:ext cx="1681191" cy="71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Object-oriented analysis is a popular approach that sees a system from the viewpoint of the objects themselves as they function and interact</a:t>
          </a:r>
        </a:p>
      </dsp:txBody>
      <dsp:txXfrm>
        <a:off x="6610712" y="715516"/>
        <a:ext cx="1681191" cy="713232"/>
      </dsp:txXfrm>
    </dsp:sp>
    <dsp:sp modelId="{04E4D584-2E31-48B6-8372-D89C19786BA7}">
      <dsp:nvSpPr>
        <dsp:cNvPr id="0" name=""/>
        <dsp:cNvSpPr/>
      </dsp:nvSpPr>
      <dsp:spPr>
        <a:xfrm>
          <a:off x="64254" y="2348483"/>
          <a:ext cx="713232" cy="7132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C38ED-692E-4DC8-914C-AB506D46E232}">
      <dsp:nvSpPr>
        <dsp:cNvPr id="0" name=""/>
        <dsp:cNvSpPr/>
      </dsp:nvSpPr>
      <dsp:spPr>
        <a:xfrm>
          <a:off x="214033" y="2498262"/>
          <a:ext cx="413675" cy="413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E3E6-E6B6-4747-8A0F-ED4EE6519F65}">
      <dsp:nvSpPr>
        <dsp:cNvPr id="0" name=""/>
        <dsp:cNvSpPr/>
      </dsp:nvSpPr>
      <dsp:spPr>
        <a:xfrm>
          <a:off x="930322" y="2348483"/>
          <a:ext cx="1681191" cy="71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The product of O-O analysis is an object model, which represents the information system in terms of objects and O-O concepts</a:t>
          </a:r>
        </a:p>
      </dsp:txBody>
      <dsp:txXfrm>
        <a:off x="930322" y="2348483"/>
        <a:ext cx="1681191" cy="713232"/>
      </dsp:txXfrm>
    </dsp:sp>
    <dsp:sp modelId="{D3E16E20-BB0B-446A-B579-EE726877FD13}">
      <dsp:nvSpPr>
        <dsp:cNvPr id="0" name=""/>
        <dsp:cNvSpPr/>
      </dsp:nvSpPr>
      <dsp:spPr>
        <a:xfrm>
          <a:off x="2904449" y="2348483"/>
          <a:ext cx="713232" cy="7132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62A7F-9A78-47E1-9DA8-421F08C0D17A}">
      <dsp:nvSpPr>
        <dsp:cNvPr id="0" name=""/>
        <dsp:cNvSpPr/>
      </dsp:nvSpPr>
      <dsp:spPr>
        <a:xfrm>
          <a:off x="3054227" y="2498262"/>
          <a:ext cx="413675" cy="413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2861C-C30B-40C5-A5CA-7A6D29E0D6D9}">
      <dsp:nvSpPr>
        <dsp:cNvPr id="0" name=""/>
        <dsp:cNvSpPr/>
      </dsp:nvSpPr>
      <dsp:spPr>
        <a:xfrm>
          <a:off x="3770517" y="2348483"/>
          <a:ext cx="1681191" cy="71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In O-O design, built-in processes called methods can change an object's properties</a:t>
          </a:r>
        </a:p>
      </dsp:txBody>
      <dsp:txXfrm>
        <a:off x="3770517" y="2348483"/>
        <a:ext cx="1681191" cy="713232"/>
      </dsp:txXfrm>
    </dsp:sp>
    <dsp:sp modelId="{F976A9CA-1DB3-4399-B32F-D10BCD5A2865}">
      <dsp:nvSpPr>
        <dsp:cNvPr id="0" name=""/>
        <dsp:cNvSpPr/>
      </dsp:nvSpPr>
      <dsp:spPr>
        <a:xfrm>
          <a:off x="5744643" y="2348483"/>
          <a:ext cx="713232" cy="7132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66D43-9032-4BD4-A755-4FD260585ECF}">
      <dsp:nvSpPr>
        <dsp:cNvPr id="0" name=""/>
        <dsp:cNvSpPr/>
      </dsp:nvSpPr>
      <dsp:spPr>
        <a:xfrm>
          <a:off x="5894422" y="2498262"/>
          <a:ext cx="413675" cy="4136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4F1C0-EB75-4492-AE3E-4E8BE1FB5AC9}">
      <dsp:nvSpPr>
        <dsp:cNvPr id="0" name=""/>
        <dsp:cNvSpPr/>
      </dsp:nvSpPr>
      <dsp:spPr>
        <a:xfrm>
          <a:off x="6603550" y="2514602"/>
          <a:ext cx="1681191" cy="71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O-O analysis uses object models to represent data and </a:t>
          </a:r>
          <a:r>
            <a:rPr lang="en-US" sz="1400" kern="1200" dirty="0" err="1">
              <a:solidFill>
                <a:schemeClr val="bg1"/>
              </a:solidFill>
            </a:rPr>
            <a:t>behaviour</a:t>
          </a:r>
          <a:r>
            <a:rPr lang="en-US" sz="1400" kern="1200" dirty="0">
              <a:solidFill>
                <a:schemeClr val="bg1"/>
              </a:solidFill>
            </a:rPr>
            <a:t>, and to show how objects affect other objects</a:t>
          </a:r>
        </a:p>
      </dsp:txBody>
      <dsp:txXfrm>
        <a:off x="6603550" y="2514602"/>
        <a:ext cx="1681191" cy="713232"/>
      </dsp:txXfrm>
    </dsp:sp>
    <dsp:sp modelId="{40E04C1C-52AB-4FD1-896A-212E235A8032}">
      <dsp:nvSpPr>
        <dsp:cNvPr id="0" name=""/>
        <dsp:cNvSpPr/>
      </dsp:nvSpPr>
      <dsp:spPr>
        <a:xfrm>
          <a:off x="64254" y="3981450"/>
          <a:ext cx="713232" cy="7132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BBCC7-4438-4D3D-B198-71C7A3B15DB3}">
      <dsp:nvSpPr>
        <dsp:cNvPr id="0" name=""/>
        <dsp:cNvSpPr/>
      </dsp:nvSpPr>
      <dsp:spPr>
        <a:xfrm>
          <a:off x="214033" y="4131229"/>
          <a:ext cx="413675" cy="413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E8E6C-98D5-4154-AAF1-9DCD07466291}">
      <dsp:nvSpPr>
        <dsp:cNvPr id="0" name=""/>
        <dsp:cNvSpPr/>
      </dsp:nvSpPr>
      <dsp:spPr>
        <a:xfrm>
          <a:off x="888553" y="4038601"/>
          <a:ext cx="2959687" cy="71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Object-oriented methods usually follow a series of planning, analysis and design phases that are similar to the SDLC, although there is less agreement on the number of phases and their names</a:t>
          </a:r>
        </a:p>
      </dsp:txBody>
      <dsp:txXfrm>
        <a:off x="888553" y="4038601"/>
        <a:ext cx="2959687" cy="7132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7B81A-4A34-4016-808A-6D5A33941AB2}">
      <dsp:nvSpPr>
        <dsp:cNvPr id="0" name=""/>
        <dsp:cNvSpPr/>
      </dsp:nvSpPr>
      <dsp:spPr>
        <a:xfrm>
          <a:off x="0" y="2492"/>
          <a:ext cx="8195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169B-94DE-4055-90D7-68BEC222B2E2}">
      <dsp:nvSpPr>
        <dsp:cNvPr id="0" name=""/>
        <dsp:cNvSpPr/>
      </dsp:nvSpPr>
      <dsp:spPr>
        <a:xfrm>
          <a:off x="0" y="2492"/>
          <a:ext cx="8195872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Highly volatile business environment has forced businesses to respond rapidly to new opportunities.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92"/>
        <a:ext cx="8195872" cy="850069"/>
      </dsp:txXfrm>
    </dsp:sp>
    <dsp:sp modelId="{525EC292-F548-49FD-ACF8-A78FC9BEC9AF}">
      <dsp:nvSpPr>
        <dsp:cNvPr id="0" name=""/>
        <dsp:cNvSpPr/>
      </dsp:nvSpPr>
      <dsp:spPr>
        <a:xfrm>
          <a:off x="0" y="852561"/>
          <a:ext cx="8195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2CD43-D511-41A1-840B-76A4BBCFB1F8}">
      <dsp:nvSpPr>
        <dsp:cNvPr id="0" name=""/>
        <dsp:cNvSpPr/>
      </dsp:nvSpPr>
      <dsp:spPr>
        <a:xfrm>
          <a:off x="0" y="852561"/>
          <a:ext cx="8195872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basic philosophy of Agile development is that neither team members nor the users completely understand the problems and complexities of a new system, so the project plan and the execution of the project must be responsive to unanticipated issues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52561"/>
        <a:ext cx="8195872" cy="850069"/>
      </dsp:txXfrm>
    </dsp:sp>
    <dsp:sp modelId="{CBADD47F-7B4D-4CF8-AEF4-20BD7D006783}">
      <dsp:nvSpPr>
        <dsp:cNvPr id="0" name=""/>
        <dsp:cNvSpPr/>
      </dsp:nvSpPr>
      <dsp:spPr>
        <a:xfrm>
          <a:off x="0" y="1702630"/>
          <a:ext cx="8195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6795E-86CD-419F-A307-C81A8B8604D7}">
      <dsp:nvSpPr>
        <dsp:cNvPr id="0" name=""/>
        <dsp:cNvSpPr/>
      </dsp:nvSpPr>
      <dsp:spPr>
        <a:xfrm>
          <a:off x="0" y="1702630"/>
          <a:ext cx="8195872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Agile development is an information system development process that emphasizes </a:t>
          </a:r>
          <a:r>
            <a:rPr lang="en-GB" altLang="en-US" sz="1800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flexibility</a:t>
          </a: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GB" altLang="en-US" sz="1800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rapid</a:t>
          </a: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response to anticipate </a:t>
          </a:r>
          <a:r>
            <a:rPr lang="en-GB" altLang="en-US" sz="1800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</a:t>
          </a:r>
          <a:r>
            <a:rPr lang="en-GB" altLang="en-US" sz="1800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changing requirements </a:t>
          </a: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during development.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02630"/>
        <a:ext cx="8195872" cy="850069"/>
      </dsp:txXfrm>
    </dsp:sp>
    <dsp:sp modelId="{F8A4E9C1-8DD7-4895-89AB-198B54BD5552}">
      <dsp:nvSpPr>
        <dsp:cNvPr id="0" name=""/>
        <dsp:cNvSpPr/>
      </dsp:nvSpPr>
      <dsp:spPr>
        <a:xfrm>
          <a:off x="0" y="2552699"/>
          <a:ext cx="8195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6E0AF-E5EF-46E7-8293-9BF70AEB42AF}">
      <dsp:nvSpPr>
        <dsp:cNvPr id="0" name=""/>
        <dsp:cNvSpPr/>
      </dsp:nvSpPr>
      <dsp:spPr>
        <a:xfrm>
          <a:off x="0" y="2552699"/>
          <a:ext cx="8195872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Agile methods attempt to develop a system </a:t>
          </a:r>
          <a:r>
            <a:rPr lang="en-GB" altLang="en-US" sz="1800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incrementally</a:t>
          </a: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by building a </a:t>
          </a:r>
          <a:r>
            <a:rPr lang="en-GB" altLang="en-US" sz="1800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series of prototypes </a:t>
          </a: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 constantly </a:t>
          </a:r>
          <a:r>
            <a:rPr lang="en-GB" altLang="en-US" sz="1800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adjusting</a:t>
          </a: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them to </a:t>
          </a:r>
          <a:r>
            <a:rPr lang="en-GB" altLang="en-US" sz="1800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r>
            <a:rPr lang="en-GB" alt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requirements.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52699"/>
        <a:ext cx="8195872" cy="850069"/>
      </dsp:txXfrm>
    </dsp:sp>
    <dsp:sp modelId="{FBFCA99B-25BB-41A8-9FEC-9820DF8292D5}">
      <dsp:nvSpPr>
        <dsp:cNvPr id="0" name=""/>
        <dsp:cNvSpPr/>
      </dsp:nvSpPr>
      <dsp:spPr>
        <a:xfrm>
          <a:off x="0" y="3402769"/>
          <a:ext cx="8195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DBB3E-FCBD-4022-9273-F320F3D2E3EF}">
      <dsp:nvSpPr>
        <dsp:cNvPr id="0" name=""/>
        <dsp:cNvSpPr/>
      </dsp:nvSpPr>
      <dsp:spPr>
        <a:xfrm>
          <a:off x="0" y="3402769"/>
          <a:ext cx="8195872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 agile approach emphasizes continuous feedback, and each incremental step is affected by what was learned in the prior steps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02769"/>
        <a:ext cx="8195872" cy="850069"/>
      </dsp:txXfrm>
    </dsp:sp>
    <dsp:sp modelId="{AD75E613-09CB-4256-94E9-92DC5E1DB90F}">
      <dsp:nvSpPr>
        <dsp:cNvPr id="0" name=""/>
        <dsp:cNvSpPr/>
      </dsp:nvSpPr>
      <dsp:spPr>
        <a:xfrm>
          <a:off x="0" y="4252838"/>
          <a:ext cx="8195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3904A-3032-4DC8-A04D-348A38F46EB2}">
      <dsp:nvSpPr>
        <dsp:cNvPr id="0" name=""/>
        <dsp:cNvSpPr/>
      </dsp:nvSpPr>
      <dsp:spPr>
        <a:xfrm>
          <a:off x="0" y="4252838"/>
          <a:ext cx="8195872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Developers revise, extend, and merge earlier versions into the final product based on continuous feedback.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52838"/>
        <a:ext cx="8195872" cy="8500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A1CD7-4617-4798-9CDF-1C4144F76DE2}">
      <dsp:nvSpPr>
        <dsp:cNvPr id="0" name=""/>
        <dsp:cNvSpPr/>
      </dsp:nvSpPr>
      <dsp:spPr>
        <a:xfrm>
          <a:off x="0" y="6864"/>
          <a:ext cx="8131969" cy="7994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F2131-D7C8-44AE-A0BE-3987E3071437}">
      <dsp:nvSpPr>
        <dsp:cNvPr id="0" name=""/>
        <dsp:cNvSpPr/>
      </dsp:nvSpPr>
      <dsp:spPr>
        <a:xfrm>
          <a:off x="241841" y="186746"/>
          <a:ext cx="440142" cy="439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732BF-4095-4B58-AAF9-66C525AF88F2}">
      <dsp:nvSpPr>
        <dsp:cNvPr id="0" name=""/>
        <dsp:cNvSpPr/>
      </dsp:nvSpPr>
      <dsp:spPr>
        <a:xfrm>
          <a:off x="923826" y="6864"/>
          <a:ext cx="7152652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Iterative development is an approach to system development in which the system is “grown” piece by piece through multiple mini projects called iterations</a:t>
          </a:r>
        </a:p>
      </dsp:txBody>
      <dsp:txXfrm>
        <a:off x="923826" y="6864"/>
        <a:ext cx="7152652" cy="899411"/>
      </dsp:txXfrm>
    </dsp:sp>
    <dsp:sp modelId="{6A90E26C-A96B-4234-9371-01FFC1C4F439}">
      <dsp:nvSpPr>
        <dsp:cNvPr id="0" name=""/>
        <dsp:cNvSpPr/>
      </dsp:nvSpPr>
      <dsp:spPr>
        <a:xfrm>
          <a:off x="0" y="1131129"/>
          <a:ext cx="8131969" cy="7994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7AC92-031E-42BB-918A-CEB245F7E9D1}">
      <dsp:nvSpPr>
        <dsp:cNvPr id="0" name=""/>
        <dsp:cNvSpPr/>
      </dsp:nvSpPr>
      <dsp:spPr>
        <a:xfrm>
          <a:off x="241841" y="1311011"/>
          <a:ext cx="440142" cy="43971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2C680-215E-4AC7-8F3D-8FFD6CC7356B}">
      <dsp:nvSpPr>
        <dsp:cNvPr id="0" name=""/>
        <dsp:cNvSpPr/>
      </dsp:nvSpPr>
      <dsp:spPr>
        <a:xfrm>
          <a:off x="923826" y="1131129"/>
          <a:ext cx="7152652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Core</a:t>
          </a:r>
          <a:r>
            <a:rPr lang="en-GB" alt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components are developed </a:t>
          </a:r>
          <a:r>
            <a:rPr lang="en-GB" altLang="en-US" sz="1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first</a:t>
          </a:r>
          <a:r>
            <a:rPr lang="en-GB" alt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then additional components are added. </a:t>
          </a:r>
          <a:endParaRPr 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3826" y="1131129"/>
        <a:ext cx="7152652" cy="899411"/>
      </dsp:txXfrm>
    </dsp:sp>
    <dsp:sp modelId="{813CE419-2AA6-45C9-B936-EF493098C3F5}">
      <dsp:nvSpPr>
        <dsp:cNvPr id="0" name=""/>
        <dsp:cNvSpPr/>
      </dsp:nvSpPr>
      <dsp:spPr>
        <a:xfrm>
          <a:off x="0" y="2255394"/>
          <a:ext cx="8131969" cy="7994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C186-529A-4F98-904E-423B54AF5559}">
      <dsp:nvSpPr>
        <dsp:cNvPr id="0" name=""/>
        <dsp:cNvSpPr/>
      </dsp:nvSpPr>
      <dsp:spPr>
        <a:xfrm>
          <a:off x="241841" y="2435276"/>
          <a:ext cx="440142" cy="43971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CB057-1C32-49A9-B17C-CFF0BE28E153}">
      <dsp:nvSpPr>
        <dsp:cNvPr id="0" name=""/>
        <dsp:cNvSpPr/>
      </dsp:nvSpPr>
      <dsp:spPr>
        <a:xfrm>
          <a:off x="923826" y="2255394"/>
          <a:ext cx="7152652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called iterative because the six core development processes are </a:t>
          </a:r>
          <a:r>
            <a:rPr lang="en-GB" altLang="en-US" sz="1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repeated</a:t>
          </a:r>
          <a:r>
            <a:rPr lang="en-GB" alt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each component</a:t>
          </a:r>
          <a:endParaRPr 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3826" y="2255394"/>
        <a:ext cx="7152652" cy="899411"/>
      </dsp:txXfrm>
    </dsp:sp>
    <dsp:sp modelId="{13302F84-6926-4B4B-A653-076E1600D288}">
      <dsp:nvSpPr>
        <dsp:cNvPr id="0" name=""/>
        <dsp:cNvSpPr/>
      </dsp:nvSpPr>
      <dsp:spPr>
        <a:xfrm>
          <a:off x="0" y="3379658"/>
          <a:ext cx="8131969" cy="7994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B99BB-EACE-4F94-B5D0-31DE2CA75EBD}">
      <dsp:nvSpPr>
        <dsp:cNvPr id="0" name=""/>
        <dsp:cNvSpPr/>
      </dsp:nvSpPr>
      <dsp:spPr>
        <a:xfrm>
          <a:off x="241841" y="3559541"/>
          <a:ext cx="440142" cy="43971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A99B0-1731-445E-A566-7BFFBF5EC8E1}">
      <dsp:nvSpPr>
        <dsp:cNvPr id="0" name=""/>
        <dsp:cNvSpPr/>
      </dsp:nvSpPr>
      <dsp:spPr>
        <a:xfrm>
          <a:off x="923826" y="3379658"/>
          <a:ext cx="7152652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Portions of the system can sometimes be </a:t>
          </a:r>
          <a:r>
            <a:rPr lang="en-GB" altLang="en-US" sz="1800" i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deployed</a:t>
          </a:r>
          <a:r>
            <a:rPr lang="en-GB" altLang="en-US" sz="18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sooner. </a:t>
          </a:r>
          <a:endParaRPr 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3826" y="3379658"/>
        <a:ext cx="7152652" cy="899411"/>
      </dsp:txXfrm>
    </dsp:sp>
    <dsp:sp modelId="{AB5BA9F0-A3D0-41DF-B9F4-704727C96254}">
      <dsp:nvSpPr>
        <dsp:cNvPr id="0" name=""/>
        <dsp:cNvSpPr/>
      </dsp:nvSpPr>
      <dsp:spPr>
        <a:xfrm>
          <a:off x="0" y="4503923"/>
          <a:ext cx="8131969" cy="7994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2FC17-E700-4682-96C3-DE44A0E3EE1D}">
      <dsp:nvSpPr>
        <dsp:cNvPr id="0" name=""/>
        <dsp:cNvSpPr/>
      </dsp:nvSpPr>
      <dsp:spPr>
        <a:xfrm>
          <a:off x="241841" y="4683806"/>
          <a:ext cx="440142" cy="439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7618-C412-421F-B80A-E11244CB1E4C}">
      <dsp:nvSpPr>
        <dsp:cNvPr id="0" name=""/>
        <dsp:cNvSpPr/>
      </dsp:nvSpPr>
      <dsp:spPr>
        <a:xfrm>
          <a:off x="923826" y="4503923"/>
          <a:ext cx="7152652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8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Core functions </a:t>
          </a:r>
          <a:r>
            <a:rPr lang="en-GB" alt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that provide basic support for users can be deployed in an early iteration.</a:t>
          </a:r>
          <a:endParaRPr 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3826" y="4503923"/>
        <a:ext cx="7152652" cy="8994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6CE8B-3F7B-422C-9FDE-DE02FC26E8F9}">
      <dsp:nvSpPr>
        <dsp:cNvPr id="0" name=""/>
        <dsp:cNvSpPr/>
      </dsp:nvSpPr>
      <dsp:spPr>
        <a:xfrm>
          <a:off x="0" y="3278"/>
          <a:ext cx="8210550" cy="477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EA7B8-B761-4462-A946-E0DD758A7399}">
      <dsp:nvSpPr>
        <dsp:cNvPr id="0" name=""/>
        <dsp:cNvSpPr/>
      </dsp:nvSpPr>
      <dsp:spPr>
        <a:xfrm>
          <a:off x="144464" y="110731"/>
          <a:ext cx="262919" cy="262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BAD3-7F54-456D-A989-D30E3E614BDC}">
      <dsp:nvSpPr>
        <dsp:cNvPr id="0" name=""/>
        <dsp:cNvSpPr/>
      </dsp:nvSpPr>
      <dsp:spPr>
        <a:xfrm>
          <a:off x="551849" y="3278"/>
          <a:ext cx="7551607" cy="67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6" tIns="71076" rIns="71076" bIns="710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Two methodologies became popular: joint application development and rapid application development</a:t>
          </a:r>
        </a:p>
      </dsp:txBody>
      <dsp:txXfrm>
        <a:off x="551849" y="3278"/>
        <a:ext cx="7551607" cy="671581"/>
      </dsp:txXfrm>
    </dsp:sp>
    <dsp:sp modelId="{1A4EC6CD-FD0C-40F1-ABEA-2EBB17638EFA}">
      <dsp:nvSpPr>
        <dsp:cNvPr id="0" name=""/>
        <dsp:cNvSpPr/>
      </dsp:nvSpPr>
      <dsp:spPr>
        <a:xfrm>
          <a:off x="0" y="842755"/>
          <a:ext cx="8210550" cy="477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4FFDC-BAE8-47D2-A30C-EBE0D2DFF555}">
      <dsp:nvSpPr>
        <dsp:cNvPr id="0" name=""/>
        <dsp:cNvSpPr/>
      </dsp:nvSpPr>
      <dsp:spPr>
        <a:xfrm>
          <a:off x="144464" y="950208"/>
          <a:ext cx="262919" cy="262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3FF82-C9DE-4213-86B9-8A543DAAE627}">
      <dsp:nvSpPr>
        <dsp:cNvPr id="0" name=""/>
        <dsp:cNvSpPr/>
      </dsp:nvSpPr>
      <dsp:spPr>
        <a:xfrm>
          <a:off x="551849" y="842755"/>
          <a:ext cx="7551607" cy="67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6" tIns="71076" rIns="71076" bIns="710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Both JAD and RAD use teams composed of users, managers, and IT staff</a:t>
          </a:r>
        </a:p>
      </dsp:txBody>
      <dsp:txXfrm>
        <a:off x="551849" y="842755"/>
        <a:ext cx="7551607" cy="671581"/>
      </dsp:txXfrm>
    </dsp:sp>
    <dsp:sp modelId="{384F9E36-8A3D-4EB8-8389-19A0628D1415}">
      <dsp:nvSpPr>
        <dsp:cNvPr id="0" name=""/>
        <dsp:cNvSpPr/>
      </dsp:nvSpPr>
      <dsp:spPr>
        <a:xfrm>
          <a:off x="0" y="1682232"/>
          <a:ext cx="8210550" cy="477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91513-4B56-4FA0-9664-7F158B67BCEB}">
      <dsp:nvSpPr>
        <dsp:cNvPr id="0" name=""/>
        <dsp:cNvSpPr/>
      </dsp:nvSpPr>
      <dsp:spPr>
        <a:xfrm>
          <a:off x="144464" y="1789685"/>
          <a:ext cx="262919" cy="262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F4D84-9399-409F-A298-37F88BB0D1CE}">
      <dsp:nvSpPr>
        <dsp:cNvPr id="0" name=""/>
        <dsp:cNvSpPr/>
      </dsp:nvSpPr>
      <dsp:spPr>
        <a:xfrm>
          <a:off x="551849" y="1682232"/>
          <a:ext cx="7551607" cy="67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6" tIns="71076" rIns="71076" bIns="710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difference is that JAD focuses on team-based fact-finding, which is only one phase of the development process, whereas RAD is more like a compressed version of the entire process</a:t>
          </a:r>
        </a:p>
      </dsp:txBody>
      <dsp:txXfrm>
        <a:off x="551849" y="1682232"/>
        <a:ext cx="7551607" cy="671581"/>
      </dsp:txXfrm>
    </dsp:sp>
    <dsp:sp modelId="{D6F8DD9E-0AF1-4079-94D0-1666AB7F201E}">
      <dsp:nvSpPr>
        <dsp:cNvPr id="0" name=""/>
        <dsp:cNvSpPr/>
      </dsp:nvSpPr>
      <dsp:spPr>
        <a:xfrm>
          <a:off x="0" y="2521709"/>
          <a:ext cx="8210550" cy="477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2E84B-6324-4B9B-88A0-6A02D9B0A772}">
      <dsp:nvSpPr>
        <dsp:cNvPr id="0" name=""/>
        <dsp:cNvSpPr/>
      </dsp:nvSpPr>
      <dsp:spPr>
        <a:xfrm>
          <a:off x="144464" y="2629162"/>
          <a:ext cx="262919" cy="2626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9DD11-3F2E-47E9-AFE7-12776259B8BA}">
      <dsp:nvSpPr>
        <dsp:cNvPr id="0" name=""/>
        <dsp:cNvSpPr/>
      </dsp:nvSpPr>
      <dsp:spPr>
        <a:xfrm>
          <a:off x="551849" y="2521709"/>
          <a:ext cx="7551607" cy="67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6" tIns="71076" rIns="71076" bIns="710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One special instance of </a:t>
          </a:r>
          <a:r>
            <a:rPr lang="en-GB" alt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prototyping</a:t>
          </a:r>
          <a:r>
            <a:rPr lang="en-GB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that uses an object-oriented approach is called rapid application development (RAD). </a:t>
          </a:r>
          <a:endParaRPr lang="en-US" sz="1600" kern="1200" dirty="0"/>
        </a:p>
      </dsp:txBody>
      <dsp:txXfrm>
        <a:off x="551849" y="2521709"/>
        <a:ext cx="7551607" cy="671581"/>
      </dsp:txXfrm>
    </dsp:sp>
    <dsp:sp modelId="{FB748BD6-3D2F-4B65-946A-52565ADCEE08}">
      <dsp:nvSpPr>
        <dsp:cNvPr id="0" name=""/>
        <dsp:cNvSpPr/>
      </dsp:nvSpPr>
      <dsp:spPr>
        <a:xfrm>
          <a:off x="0" y="3361186"/>
          <a:ext cx="8210550" cy="477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27477-93C0-4226-9D78-D0325E275BC2}">
      <dsp:nvSpPr>
        <dsp:cNvPr id="0" name=""/>
        <dsp:cNvSpPr/>
      </dsp:nvSpPr>
      <dsp:spPr>
        <a:xfrm>
          <a:off x="144464" y="3468639"/>
          <a:ext cx="262919" cy="2626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A776-2FC9-4333-8531-A0971C53B805}">
      <dsp:nvSpPr>
        <dsp:cNvPr id="0" name=""/>
        <dsp:cNvSpPr/>
      </dsp:nvSpPr>
      <dsp:spPr>
        <a:xfrm>
          <a:off x="551849" y="3361186"/>
          <a:ext cx="7551607" cy="67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6" tIns="71076" rIns="71076" bIns="710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Prototyping and RAD can also be used as an alternative method to SDLC.</a:t>
          </a:r>
          <a:endParaRPr lang="en-US" sz="1600" kern="1200" dirty="0"/>
        </a:p>
      </dsp:txBody>
      <dsp:txXfrm>
        <a:off x="551849" y="3361186"/>
        <a:ext cx="7551607" cy="671581"/>
      </dsp:txXfrm>
    </dsp:sp>
    <dsp:sp modelId="{70F61BBD-41F4-4D28-A14E-5A1291B6C958}">
      <dsp:nvSpPr>
        <dsp:cNvPr id="0" name=""/>
        <dsp:cNvSpPr/>
      </dsp:nvSpPr>
      <dsp:spPr>
        <a:xfrm>
          <a:off x="0" y="4200663"/>
          <a:ext cx="8210550" cy="477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F4FB0-1D7C-406D-84B8-2653397C8848}">
      <dsp:nvSpPr>
        <dsp:cNvPr id="0" name=""/>
        <dsp:cNvSpPr/>
      </dsp:nvSpPr>
      <dsp:spPr>
        <a:xfrm>
          <a:off x="144464" y="4308116"/>
          <a:ext cx="262919" cy="2626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3838-2517-425A-82D0-FEAEBCFB85F3}">
      <dsp:nvSpPr>
        <dsp:cNvPr id="0" name=""/>
        <dsp:cNvSpPr/>
      </dsp:nvSpPr>
      <dsp:spPr>
        <a:xfrm>
          <a:off x="551849" y="4200663"/>
          <a:ext cx="7551607" cy="67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6" tIns="71076" rIns="71076" bIns="710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Prototyping produces an </a:t>
          </a:r>
          <a:r>
            <a:rPr lang="en-GB" altLang="en-US" sz="16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early</a:t>
          </a:r>
          <a:r>
            <a:rPr lang="en-GB" alt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altLang="en-US" sz="16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rapidly</a:t>
          </a:r>
          <a:r>
            <a:rPr lang="en-GB" alt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 constructed </a:t>
          </a:r>
          <a:r>
            <a:rPr lang="en-GB" altLang="en-US" sz="16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working version </a:t>
          </a:r>
          <a:r>
            <a:rPr lang="en-GB" alt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of the proposed information system, called a </a:t>
          </a:r>
          <a:r>
            <a:rPr lang="en-GB" altLang="en-US" sz="16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prototype</a:t>
          </a:r>
          <a:r>
            <a:rPr lang="en-GB" alt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1600" kern="1200" dirty="0"/>
        </a:p>
      </dsp:txBody>
      <dsp:txXfrm>
        <a:off x="551849" y="4200663"/>
        <a:ext cx="7551607" cy="671581"/>
      </dsp:txXfrm>
    </dsp:sp>
    <dsp:sp modelId="{FCBA203B-BF69-4899-A5C6-658F6BEA3C71}">
      <dsp:nvSpPr>
        <dsp:cNvPr id="0" name=""/>
        <dsp:cNvSpPr/>
      </dsp:nvSpPr>
      <dsp:spPr>
        <a:xfrm>
          <a:off x="0" y="5040140"/>
          <a:ext cx="8210550" cy="477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550E4-F093-4730-B470-478BB614164F}">
      <dsp:nvSpPr>
        <dsp:cNvPr id="0" name=""/>
        <dsp:cNvSpPr/>
      </dsp:nvSpPr>
      <dsp:spPr>
        <a:xfrm>
          <a:off x="144464" y="5147593"/>
          <a:ext cx="262919" cy="2626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F32DB-3644-4574-A289-C885B7097241}">
      <dsp:nvSpPr>
        <dsp:cNvPr id="0" name=""/>
        <dsp:cNvSpPr/>
      </dsp:nvSpPr>
      <dsp:spPr>
        <a:xfrm>
          <a:off x="551849" y="5040140"/>
          <a:ext cx="7551607" cy="671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6" tIns="71076" rIns="71076" bIns="710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Prototyping involves a </a:t>
          </a:r>
          <a:r>
            <a:rPr lang="en-GB" altLang="en-U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repetitive sequence </a:t>
          </a:r>
          <a:r>
            <a:rPr lang="en-GB" alt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 analysis, design, modelling, and testing. </a:t>
          </a:r>
          <a:endParaRPr lang="en-US" sz="1600" kern="1200" dirty="0"/>
        </a:p>
      </dsp:txBody>
      <dsp:txXfrm>
        <a:off x="551849" y="5040140"/>
        <a:ext cx="7551607" cy="6715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26D81-7989-45FE-AA85-3A28394EE0CA}">
      <dsp:nvSpPr>
        <dsp:cNvPr id="0" name=""/>
        <dsp:cNvSpPr/>
      </dsp:nvSpPr>
      <dsp:spPr>
        <a:xfrm>
          <a:off x="0" y="4321"/>
          <a:ext cx="8210550" cy="920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3395C-5CC7-4C56-896E-A615C099F1D4}">
      <dsp:nvSpPr>
        <dsp:cNvPr id="0" name=""/>
        <dsp:cNvSpPr/>
      </dsp:nvSpPr>
      <dsp:spPr>
        <a:xfrm>
          <a:off x="278419" y="211409"/>
          <a:ext cx="506216" cy="506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4E8E1-A2C2-4A6B-9AF6-15BFB662C6AB}">
      <dsp:nvSpPr>
        <dsp:cNvPr id="0" name=""/>
        <dsp:cNvSpPr/>
      </dsp:nvSpPr>
      <dsp:spPr>
        <a:xfrm>
          <a:off x="1063054" y="4321"/>
          <a:ext cx="7147495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08" tIns="97408" rIns="97408" bIns="974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Systems analysts use two different prototyping methods: system prototyping and design prototyping</a:t>
          </a:r>
        </a:p>
      </dsp:txBody>
      <dsp:txXfrm>
        <a:off x="1063054" y="4321"/>
        <a:ext cx="7147495" cy="920393"/>
      </dsp:txXfrm>
    </dsp:sp>
    <dsp:sp modelId="{FC8163A7-A9A8-4E17-97D8-722AA63F64B6}">
      <dsp:nvSpPr>
        <dsp:cNvPr id="0" name=""/>
        <dsp:cNvSpPr/>
      </dsp:nvSpPr>
      <dsp:spPr>
        <a:xfrm>
          <a:off x="0" y="1154583"/>
          <a:ext cx="8210550" cy="920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C2814-EC14-4476-8CAC-C8D12C6AEC84}">
      <dsp:nvSpPr>
        <dsp:cNvPr id="0" name=""/>
        <dsp:cNvSpPr/>
      </dsp:nvSpPr>
      <dsp:spPr>
        <a:xfrm>
          <a:off x="278419" y="1361901"/>
          <a:ext cx="506216" cy="5062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4512F-20C4-4C84-A82F-30557797DB16}">
      <dsp:nvSpPr>
        <dsp:cNvPr id="0" name=""/>
        <dsp:cNvSpPr/>
      </dsp:nvSpPr>
      <dsp:spPr>
        <a:xfrm>
          <a:off x="1063054" y="1154813"/>
          <a:ext cx="7147495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08" tIns="97408" rIns="97408" bIns="974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9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System prototyping </a:t>
          </a:r>
          <a:r>
            <a:rPr lang="en-GB" alt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produces a </a:t>
          </a:r>
          <a:r>
            <a:rPr lang="en-GB" altLang="en-US" sz="19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full-featured</a:t>
          </a:r>
          <a:r>
            <a:rPr lang="en-GB" alt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altLang="en-US" sz="19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working</a:t>
          </a:r>
          <a:r>
            <a:rPr lang="en-GB" alt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altLang="en-US" sz="19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  <a:r>
            <a:rPr lang="en-GB" alt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of the information system. </a:t>
          </a:r>
          <a:endParaRPr lang="en-US" sz="1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3054" y="1154813"/>
        <a:ext cx="7147495" cy="920393"/>
      </dsp:txXfrm>
    </dsp:sp>
    <dsp:sp modelId="{D77FC4A1-50CA-4D1E-8719-CD4C1173C9E2}">
      <dsp:nvSpPr>
        <dsp:cNvPr id="0" name=""/>
        <dsp:cNvSpPr/>
      </dsp:nvSpPr>
      <dsp:spPr>
        <a:xfrm>
          <a:off x="0" y="2305305"/>
          <a:ext cx="8210550" cy="920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0FE62-B0B2-4FE8-A326-2B9E5FBB6663}">
      <dsp:nvSpPr>
        <dsp:cNvPr id="0" name=""/>
        <dsp:cNvSpPr/>
      </dsp:nvSpPr>
      <dsp:spPr>
        <a:xfrm>
          <a:off x="278419" y="2512393"/>
          <a:ext cx="506216" cy="506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4F675-DF42-4399-9EF6-6AB683C34CE0}">
      <dsp:nvSpPr>
        <dsp:cNvPr id="0" name=""/>
        <dsp:cNvSpPr/>
      </dsp:nvSpPr>
      <dsp:spPr>
        <a:xfrm>
          <a:off x="1063054" y="2305305"/>
          <a:ext cx="7147495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08" tIns="97408" rIns="97408" bIns="974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While agile methods represent the latest approach to system prototyping, rapid application development remains a popular strategy</a:t>
          </a:r>
        </a:p>
      </dsp:txBody>
      <dsp:txXfrm>
        <a:off x="1063054" y="2305305"/>
        <a:ext cx="7147495" cy="920393"/>
      </dsp:txXfrm>
    </dsp:sp>
    <dsp:sp modelId="{BFBC3B12-A515-43FB-AAFF-A424E4AFEBCA}">
      <dsp:nvSpPr>
        <dsp:cNvPr id="0" name=""/>
        <dsp:cNvSpPr/>
      </dsp:nvSpPr>
      <dsp:spPr>
        <a:xfrm>
          <a:off x="0" y="3455797"/>
          <a:ext cx="8210550" cy="920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AA970-F536-4948-AE5A-3BA4FCB4D84F}">
      <dsp:nvSpPr>
        <dsp:cNvPr id="0" name=""/>
        <dsp:cNvSpPr/>
      </dsp:nvSpPr>
      <dsp:spPr>
        <a:xfrm>
          <a:off x="278419" y="3662885"/>
          <a:ext cx="506216" cy="506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739F-C420-4948-B328-DFE3505F54B4}">
      <dsp:nvSpPr>
        <dsp:cNvPr id="0" name=""/>
        <dsp:cNvSpPr/>
      </dsp:nvSpPr>
      <dsp:spPr>
        <a:xfrm>
          <a:off x="1063054" y="3455797"/>
          <a:ext cx="7147495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08" tIns="97408" rIns="97408" bIns="974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Systems analysts also use prototyping to verify user requirements, after which the prototype is discarded, and implementation continues</a:t>
          </a:r>
        </a:p>
      </dsp:txBody>
      <dsp:txXfrm>
        <a:off x="1063054" y="3455797"/>
        <a:ext cx="7147495" cy="920393"/>
      </dsp:txXfrm>
    </dsp:sp>
    <dsp:sp modelId="{FFAE84E5-C500-4663-A796-D427901F24A2}">
      <dsp:nvSpPr>
        <dsp:cNvPr id="0" name=""/>
        <dsp:cNvSpPr/>
      </dsp:nvSpPr>
      <dsp:spPr>
        <a:xfrm>
          <a:off x="0" y="4606289"/>
          <a:ext cx="8210550" cy="920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81AF2-060A-479A-8F3E-DA8243DC1357}">
      <dsp:nvSpPr>
        <dsp:cNvPr id="0" name=""/>
        <dsp:cNvSpPr/>
      </dsp:nvSpPr>
      <dsp:spPr>
        <a:xfrm>
          <a:off x="278419" y="4813377"/>
          <a:ext cx="506216" cy="5062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A27DE-225B-41CB-9EED-61E07C1D6386}">
      <dsp:nvSpPr>
        <dsp:cNvPr id="0" name=""/>
        <dsp:cNvSpPr/>
      </dsp:nvSpPr>
      <dsp:spPr>
        <a:xfrm>
          <a:off x="1063054" y="4606289"/>
          <a:ext cx="7147495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08" tIns="97408" rIns="97408" bIns="974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9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approach is called </a:t>
          </a:r>
          <a:r>
            <a:rPr lang="en-GB" altLang="en-US" sz="1900" i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prototyping</a:t>
          </a:r>
          <a:r>
            <a:rPr lang="en-GB" altLang="en-US" sz="19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or </a:t>
          </a:r>
          <a:r>
            <a:rPr lang="en-GB" altLang="en-US" sz="1900" i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throwaway</a:t>
          </a:r>
          <a:r>
            <a:rPr lang="en-GB" altLang="en-US" sz="19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prototyping. </a:t>
          </a:r>
          <a:endParaRPr lang="en-US" sz="1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3054" y="4606289"/>
        <a:ext cx="7147495" cy="9203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AA95F-B463-4DBA-B31B-1266E90346FA}">
      <dsp:nvSpPr>
        <dsp:cNvPr id="0" name=""/>
        <dsp:cNvSpPr/>
      </dsp:nvSpPr>
      <dsp:spPr>
        <a:xfrm>
          <a:off x="0" y="6864"/>
          <a:ext cx="8077200" cy="87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E5440-1143-4085-9472-4195FABA481C}">
      <dsp:nvSpPr>
        <dsp:cNvPr id="0" name=""/>
        <dsp:cNvSpPr/>
      </dsp:nvSpPr>
      <dsp:spPr>
        <a:xfrm>
          <a:off x="263827" y="203099"/>
          <a:ext cx="480155" cy="479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52AA2-21FF-4407-8646-65F4A0A3B442}">
      <dsp:nvSpPr>
        <dsp:cNvPr id="0" name=""/>
        <dsp:cNvSpPr/>
      </dsp:nvSpPr>
      <dsp:spPr>
        <a:xfrm>
          <a:off x="1007810" y="6864"/>
          <a:ext cx="7053869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Both the Systems Analyst and users collect available requirements and document them formally</a:t>
          </a:r>
        </a:p>
      </dsp:txBody>
      <dsp:txXfrm>
        <a:off x="1007810" y="6864"/>
        <a:ext cx="7053869" cy="899411"/>
      </dsp:txXfrm>
    </dsp:sp>
    <dsp:sp modelId="{E8CD9B39-F9C7-4F3A-B9C7-4855066BC1B0}">
      <dsp:nvSpPr>
        <dsp:cNvPr id="0" name=""/>
        <dsp:cNvSpPr/>
      </dsp:nvSpPr>
      <dsp:spPr>
        <a:xfrm>
          <a:off x="0" y="1131128"/>
          <a:ext cx="8077200" cy="87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9EC11-A72A-49E4-86C5-5EDBD0CA1F8F}">
      <dsp:nvSpPr>
        <dsp:cNvPr id="0" name=""/>
        <dsp:cNvSpPr/>
      </dsp:nvSpPr>
      <dsp:spPr>
        <a:xfrm>
          <a:off x="263827" y="1327364"/>
          <a:ext cx="480155" cy="479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9B25B-3D73-4D18-9CD3-CF0F73C52524}">
      <dsp:nvSpPr>
        <dsp:cNvPr id="0" name=""/>
        <dsp:cNvSpPr/>
      </dsp:nvSpPr>
      <dsp:spPr>
        <a:xfrm>
          <a:off x="1007810" y="1131128"/>
          <a:ext cx="7053869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Users and Systems Analyst identify the system's objective, basic input/output, selected functionalities, data required, and other requirements</a:t>
          </a:r>
        </a:p>
      </dsp:txBody>
      <dsp:txXfrm>
        <a:off x="1007810" y="1131128"/>
        <a:ext cx="7053869" cy="899411"/>
      </dsp:txXfrm>
    </dsp:sp>
    <dsp:sp modelId="{077C7487-9F3D-4285-B2E0-5D29F44B190B}">
      <dsp:nvSpPr>
        <dsp:cNvPr id="0" name=""/>
        <dsp:cNvSpPr/>
      </dsp:nvSpPr>
      <dsp:spPr>
        <a:xfrm>
          <a:off x="0" y="2255393"/>
          <a:ext cx="8077200" cy="87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9593D-768E-4FF9-984F-1D560622CA7B}">
      <dsp:nvSpPr>
        <dsp:cNvPr id="0" name=""/>
        <dsp:cNvSpPr/>
      </dsp:nvSpPr>
      <dsp:spPr>
        <a:xfrm>
          <a:off x="263827" y="2451628"/>
          <a:ext cx="480155" cy="479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C316E-3513-4C09-835B-1DDE3C2E74E4}">
      <dsp:nvSpPr>
        <dsp:cNvPr id="0" name=""/>
        <dsp:cNvSpPr/>
      </dsp:nvSpPr>
      <dsp:spPr>
        <a:xfrm>
          <a:off x="1007810" y="2255393"/>
          <a:ext cx="7053869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The second step of prototyping is to build a working model using the collected requirements</a:t>
          </a:r>
        </a:p>
      </dsp:txBody>
      <dsp:txXfrm>
        <a:off x="1007810" y="2255393"/>
        <a:ext cx="7053869" cy="899411"/>
      </dsp:txXfrm>
    </dsp:sp>
    <dsp:sp modelId="{9F6FA630-F193-468B-B116-7D05012C1536}">
      <dsp:nvSpPr>
        <dsp:cNvPr id="0" name=""/>
        <dsp:cNvSpPr/>
      </dsp:nvSpPr>
      <dsp:spPr>
        <a:xfrm>
          <a:off x="0" y="3379658"/>
          <a:ext cx="8077200" cy="87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3F29B-7372-4BB9-9E3A-1048777F1D0C}">
      <dsp:nvSpPr>
        <dsp:cNvPr id="0" name=""/>
        <dsp:cNvSpPr/>
      </dsp:nvSpPr>
      <dsp:spPr>
        <a:xfrm>
          <a:off x="263827" y="3575893"/>
          <a:ext cx="480155" cy="479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1D0D3-3E5B-4680-BE49-44B522A1CABE}">
      <dsp:nvSpPr>
        <dsp:cNvPr id="0" name=""/>
        <dsp:cNvSpPr/>
      </dsp:nvSpPr>
      <dsp:spPr>
        <a:xfrm>
          <a:off x="1007810" y="3379658"/>
          <a:ext cx="7053869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languages , reporting tools, Computer-Aided Software Engineering tools, etc. are a few popular tools for prototyping</a:t>
          </a:r>
        </a:p>
      </dsp:txBody>
      <dsp:txXfrm>
        <a:off x="1007810" y="3379658"/>
        <a:ext cx="7053869" cy="899411"/>
      </dsp:txXfrm>
    </dsp:sp>
    <dsp:sp modelId="{5C0DF48A-E1C9-4C5A-9CAD-033E88D4702E}">
      <dsp:nvSpPr>
        <dsp:cNvPr id="0" name=""/>
        <dsp:cNvSpPr/>
      </dsp:nvSpPr>
      <dsp:spPr>
        <a:xfrm>
          <a:off x="0" y="4503922"/>
          <a:ext cx="8077200" cy="87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C5C50-7800-470A-A4B2-B22E0BBFD2F3}">
      <dsp:nvSpPr>
        <dsp:cNvPr id="0" name=""/>
        <dsp:cNvSpPr/>
      </dsp:nvSpPr>
      <dsp:spPr>
        <a:xfrm>
          <a:off x="263827" y="4700158"/>
          <a:ext cx="480155" cy="479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0C409-5586-414B-8E96-2924C538400C}">
      <dsp:nvSpPr>
        <dsp:cNvPr id="0" name=""/>
        <dsp:cNvSpPr/>
      </dsp:nvSpPr>
      <dsp:spPr>
        <a:xfrm>
          <a:off x="1007810" y="4503922"/>
          <a:ext cx="7053869" cy="899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8" tIns="95188" rIns="95188" bIns="9518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While developing the system's working model, users are involved with the development process; however, the responsibility of the development is on the Systems Analyst or the developer committee</a:t>
          </a:r>
        </a:p>
      </dsp:txBody>
      <dsp:txXfrm>
        <a:off x="1007810" y="4503922"/>
        <a:ext cx="7053869" cy="8994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76A57-6601-420F-AEA9-A15812A650F9}">
      <dsp:nvSpPr>
        <dsp:cNvPr id="0" name=""/>
        <dsp:cNvSpPr/>
      </dsp:nvSpPr>
      <dsp:spPr>
        <a:xfrm>
          <a:off x="0" y="398"/>
          <a:ext cx="8058150" cy="9324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8ED65-88F6-4165-81C9-09B286E24A6B}">
      <dsp:nvSpPr>
        <dsp:cNvPr id="0" name=""/>
        <dsp:cNvSpPr/>
      </dsp:nvSpPr>
      <dsp:spPr>
        <a:xfrm>
          <a:off x="282069" y="210202"/>
          <a:ext cx="512853" cy="512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3695B-59E7-4CE0-B19C-BDD792FC7584}">
      <dsp:nvSpPr>
        <dsp:cNvPr id="0" name=""/>
        <dsp:cNvSpPr/>
      </dsp:nvSpPr>
      <dsp:spPr>
        <a:xfrm>
          <a:off x="1076991" y="398"/>
          <a:ext cx="698115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potential for changing the system early in its development</a:t>
          </a:r>
        </a:p>
      </dsp:txBody>
      <dsp:txXfrm>
        <a:off x="1076991" y="398"/>
        <a:ext cx="6981158" cy="932460"/>
      </dsp:txXfrm>
    </dsp:sp>
    <dsp:sp modelId="{07E59867-C29D-4150-9BD3-9668BA775FEB}">
      <dsp:nvSpPr>
        <dsp:cNvPr id="0" name=""/>
        <dsp:cNvSpPr/>
      </dsp:nvSpPr>
      <dsp:spPr>
        <a:xfrm>
          <a:off x="0" y="1165973"/>
          <a:ext cx="8058150" cy="9324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95DB1-5541-4274-872F-D8A9AC9D05AB}">
      <dsp:nvSpPr>
        <dsp:cNvPr id="0" name=""/>
        <dsp:cNvSpPr/>
      </dsp:nvSpPr>
      <dsp:spPr>
        <a:xfrm>
          <a:off x="282069" y="1375777"/>
          <a:ext cx="512853" cy="512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8DC6E-6FA1-43FB-AA98-BFB4AEA859B8}">
      <dsp:nvSpPr>
        <dsp:cNvPr id="0" name=""/>
        <dsp:cNvSpPr/>
      </dsp:nvSpPr>
      <dsp:spPr>
        <a:xfrm>
          <a:off x="1076991" y="1165973"/>
          <a:ext cx="698115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opportunity to stop development of a system that is not working</a:t>
          </a:r>
        </a:p>
      </dsp:txBody>
      <dsp:txXfrm>
        <a:off x="1076991" y="1165973"/>
        <a:ext cx="6981158" cy="932460"/>
      </dsp:txXfrm>
    </dsp:sp>
    <dsp:sp modelId="{E8F04D70-76DB-4D7E-BCF4-E5BAA465D041}">
      <dsp:nvSpPr>
        <dsp:cNvPr id="0" name=""/>
        <dsp:cNvSpPr/>
      </dsp:nvSpPr>
      <dsp:spPr>
        <a:xfrm>
          <a:off x="0" y="2331549"/>
          <a:ext cx="8058150" cy="9324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6D8CF-50EC-4909-A865-2A95091E36BD}">
      <dsp:nvSpPr>
        <dsp:cNvPr id="0" name=""/>
        <dsp:cNvSpPr/>
      </dsp:nvSpPr>
      <dsp:spPr>
        <a:xfrm>
          <a:off x="282069" y="2541352"/>
          <a:ext cx="512853" cy="512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CD454-3D28-488A-9EB2-2CB4C4CA7021}">
      <dsp:nvSpPr>
        <dsp:cNvPr id="0" name=""/>
        <dsp:cNvSpPr/>
      </dsp:nvSpPr>
      <dsp:spPr>
        <a:xfrm>
          <a:off x="1076991" y="2331549"/>
          <a:ext cx="698115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possibility of developing a system that more closely addresses users’ needs and expectations</a:t>
          </a:r>
        </a:p>
      </dsp:txBody>
      <dsp:txXfrm>
        <a:off x="1076991" y="2331549"/>
        <a:ext cx="6981158" cy="9324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76A57-6601-420F-AEA9-A15812A650F9}">
      <dsp:nvSpPr>
        <dsp:cNvPr id="0" name=""/>
        <dsp:cNvSpPr/>
      </dsp:nvSpPr>
      <dsp:spPr>
        <a:xfrm>
          <a:off x="0" y="548"/>
          <a:ext cx="8286750" cy="1284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8ED65-88F6-4165-81C9-09B286E24A6B}">
      <dsp:nvSpPr>
        <dsp:cNvPr id="0" name=""/>
        <dsp:cNvSpPr/>
      </dsp:nvSpPr>
      <dsp:spPr>
        <a:xfrm>
          <a:off x="388470" y="289493"/>
          <a:ext cx="706310" cy="706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3695B-59E7-4CE0-B19C-BDD792FC7584}">
      <dsp:nvSpPr>
        <dsp:cNvPr id="0" name=""/>
        <dsp:cNvSpPr/>
      </dsp:nvSpPr>
      <dsp:spPr>
        <a:xfrm>
          <a:off x="1483251" y="548"/>
          <a:ext cx="6803498" cy="128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11" tIns="135911" rIns="135911" bIns="135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first is that it can be quite difficult to manage prototyping as a project in the larger systems effort</a:t>
          </a:r>
        </a:p>
      </dsp:txBody>
      <dsp:txXfrm>
        <a:off x="1483251" y="548"/>
        <a:ext cx="6803498" cy="1284200"/>
      </dsp:txXfrm>
    </dsp:sp>
    <dsp:sp modelId="{07E59867-C29D-4150-9BD3-9668BA775FEB}">
      <dsp:nvSpPr>
        <dsp:cNvPr id="0" name=""/>
        <dsp:cNvSpPr/>
      </dsp:nvSpPr>
      <dsp:spPr>
        <a:xfrm>
          <a:off x="0" y="1605799"/>
          <a:ext cx="8286750" cy="1284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95DB1-5541-4274-872F-D8A9AC9D05AB}">
      <dsp:nvSpPr>
        <dsp:cNvPr id="0" name=""/>
        <dsp:cNvSpPr/>
      </dsp:nvSpPr>
      <dsp:spPr>
        <a:xfrm>
          <a:off x="388470" y="1894744"/>
          <a:ext cx="706310" cy="706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8DC6E-6FA1-43FB-AA98-BFB4AEA859B8}">
      <dsp:nvSpPr>
        <dsp:cNvPr id="0" name=""/>
        <dsp:cNvSpPr/>
      </dsp:nvSpPr>
      <dsp:spPr>
        <a:xfrm>
          <a:off x="1483251" y="1605799"/>
          <a:ext cx="6803498" cy="128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11" tIns="135911" rIns="135911" bIns="135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second disadvantage is that users and analysts may adopt a prototype as a completed system when it is in fact inadequate and was never intended to serve as a finished system</a:t>
          </a:r>
        </a:p>
      </dsp:txBody>
      <dsp:txXfrm>
        <a:off x="1483251" y="1605799"/>
        <a:ext cx="6803498" cy="1284200"/>
      </dsp:txXfrm>
    </dsp:sp>
    <dsp:sp modelId="{E8F04D70-76DB-4D7E-BCF4-E5BAA465D041}">
      <dsp:nvSpPr>
        <dsp:cNvPr id="0" name=""/>
        <dsp:cNvSpPr/>
      </dsp:nvSpPr>
      <dsp:spPr>
        <a:xfrm>
          <a:off x="0" y="3211050"/>
          <a:ext cx="8286750" cy="1284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6D8CF-50EC-4909-A865-2A95091E36BD}">
      <dsp:nvSpPr>
        <dsp:cNvPr id="0" name=""/>
        <dsp:cNvSpPr/>
      </dsp:nvSpPr>
      <dsp:spPr>
        <a:xfrm>
          <a:off x="388470" y="3499995"/>
          <a:ext cx="706310" cy="706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CD454-3D28-488A-9EB2-2CB4C4CA7021}">
      <dsp:nvSpPr>
        <dsp:cNvPr id="0" name=""/>
        <dsp:cNvSpPr/>
      </dsp:nvSpPr>
      <dsp:spPr>
        <a:xfrm>
          <a:off x="1483251" y="3211050"/>
          <a:ext cx="6803498" cy="128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11" tIns="135911" rIns="135911" bIns="135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analyst needs to weigh these disadvantages against the known advantages when deciding whether to prototype, when to prototype, and how much of the system to prototype</a:t>
          </a:r>
        </a:p>
      </dsp:txBody>
      <dsp:txXfrm>
        <a:off x="1483251" y="3211050"/>
        <a:ext cx="6803498" cy="1284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CA7FB-3CC0-40F9-B692-0113F8EC2E47}">
      <dsp:nvSpPr>
        <dsp:cNvPr id="0" name=""/>
        <dsp:cNvSpPr/>
      </dsp:nvSpPr>
      <dsp:spPr>
        <a:xfrm>
          <a:off x="0" y="4678"/>
          <a:ext cx="7886700" cy="1055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25033-3941-4795-B74B-03B836D2F952}">
      <dsp:nvSpPr>
        <dsp:cNvPr id="0" name=""/>
        <dsp:cNvSpPr/>
      </dsp:nvSpPr>
      <dsp:spPr>
        <a:xfrm>
          <a:off x="319408" y="242255"/>
          <a:ext cx="581310" cy="580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9746D-5CAB-405A-BCBF-6D12E012E404}">
      <dsp:nvSpPr>
        <dsp:cNvPr id="0" name=""/>
        <dsp:cNvSpPr/>
      </dsp:nvSpPr>
      <dsp:spPr>
        <a:xfrm>
          <a:off x="1220128" y="4678"/>
          <a:ext cx="6647781" cy="108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41" tIns="115241" rIns="115241" bIns="1152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This approach is a traditional systems development technique that is time-tested and easy to understand</a:t>
          </a:r>
        </a:p>
      </dsp:txBody>
      <dsp:txXfrm>
        <a:off x="1220128" y="4678"/>
        <a:ext cx="6647781" cy="1088893"/>
      </dsp:txXfrm>
    </dsp:sp>
    <dsp:sp modelId="{1D479CF9-5B28-4D11-831E-1D8061FBB605}">
      <dsp:nvSpPr>
        <dsp:cNvPr id="0" name=""/>
        <dsp:cNvSpPr/>
      </dsp:nvSpPr>
      <dsp:spPr>
        <a:xfrm>
          <a:off x="0" y="1365795"/>
          <a:ext cx="7886700" cy="1055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E2689-BBD2-4230-8A41-386A0CC4B97E}">
      <dsp:nvSpPr>
        <dsp:cNvPr id="0" name=""/>
        <dsp:cNvSpPr/>
      </dsp:nvSpPr>
      <dsp:spPr>
        <a:xfrm>
          <a:off x="319408" y="1603371"/>
          <a:ext cx="581310" cy="580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13E4F-1FE6-4842-B299-42EC01EBE010}">
      <dsp:nvSpPr>
        <dsp:cNvPr id="0" name=""/>
        <dsp:cNvSpPr/>
      </dsp:nvSpPr>
      <dsp:spPr>
        <a:xfrm>
          <a:off x="1220128" y="1365795"/>
          <a:ext cx="6647781" cy="108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41" tIns="115241" rIns="115241" bIns="1152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Structured analysis uses a series of phases called the systems development life cycle , to plan, analyse, design, implement, and support an information system</a:t>
          </a:r>
        </a:p>
      </dsp:txBody>
      <dsp:txXfrm>
        <a:off x="1220128" y="1365795"/>
        <a:ext cx="6647781" cy="1088893"/>
      </dsp:txXfrm>
    </dsp:sp>
    <dsp:sp modelId="{19E27187-76B1-4208-89F2-7AA6992D6C4F}">
      <dsp:nvSpPr>
        <dsp:cNvPr id="0" name=""/>
        <dsp:cNvSpPr/>
      </dsp:nvSpPr>
      <dsp:spPr>
        <a:xfrm>
          <a:off x="0" y="2726911"/>
          <a:ext cx="7886700" cy="1055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C2A47-E25B-4143-B40E-DAF62726E43C}">
      <dsp:nvSpPr>
        <dsp:cNvPr id="0" name=""/>
        <dsp:cNvSpPr/>
      </dsp:nvSpPr>
      <dsp:spPr>
        <a:xfrm>
          <a:off x="319408" y="2964488"/>
          <a:ext cx="581310" cy="580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EB701-8142-47D5-8A16-F8E64DFB09A4}">
      <dsp:nvSpPr>
        <dsp:cNvPr id="0" name=""/>
        <dsp:cNvSpPr/>
      </dsp:nvSpPr>
      <dsp:spPr>
        <a:xfrm>
          <a:off x="1220128" y="2726911"/>
          <a:ext cx="6647781" cy="108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41" tIns="115241" rIns="115241" bIns="1152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Structured approach is based on an overall plan, like a blueprint for constructing a building, so it is called a predictive approach</a:t>
          </a:r>
        </a:p>
      </dsp:txBody>
      <dsp:txXfrm>
        <a:off x="1220128" y="2726911"/>
        <a:ext cx="6647781" cy="1088893"/>
      </dsp:txXfrm>
    </dsp:sp>
    <dsp:sp modelId="{B02C8EB5-9B62-417E-8538-00FE6A972682}">
      <dsp:nvSpPr>
        <dsp:cNvPr id="0" name=""/>
        <dsp:cNvSpPr/>
      </dsp:nvSpPr>
      <dsp:spPr>
        <a:xfrm>
          <a:off x="0" y="4088028"/>
          <a:ext cx="7886700" cy="1055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AE37F-FFF3-450C-BED6-3EE4588F234D}">
      <dsp:nvSpPr>
        <dsp:cNvPr id="0" name=""/>
        <dsp:cNvSpPr/>
      </dsp:nvSpPr>
      <dsp:spPr>
        <a:xfrm>
          <a:off x="319408" y="4325604"/>
          <a:ext cx="581310" cy="580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4E8AB-CC02-427A-9361-651F1152687D}">
      <dsp:nvSpPr>
        <dsp:cNvPr id="0" name=""/>
        <dsp:cNvSpPr/>
      </dsp:nvSpPr>
      <dsp:spPr>
        <a:xfrm>
          <a:off x="1220128" y="4088028"/>
          <a:ext cx="6647781" cy="108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41" tIns="115241" rIns="115241" bIns="1152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structured development approach includes structured analysis and structured design</a:t>
          </a:r>
        </a:p>
      </dsp:txBody>
      <dsp:txXfrm>
        <a:off x="1220128" y="4088028"/>
        <a:ext cx="6647781" cy="1088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27187-76B1-4208-89F2-7AA6992D6C4F}">
      <dsp:nvSpPr>
        <dsp:cNvPr id="0" name=""/>
        <dsp:cNvSpPr/>
      </dsp:nvSpPr>
      <dsp:spPr>
        <a:xfrm>
          <a:off x="0" y="1992"/>
          <a:ext cx="7886700" cy="100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C2A47-E25B-4143-B40E-DAF62726E43C}">
      <dsp:nvSpPr>
        <dsp:cNvPr id="0" name=""/>
        <dsp:cNvSpPr/>
      </dsp:nvSpPr>
      <dsp:spPr>
        <a:xfrm>
          <a:off x="305468" y="229200"/>
          <a:ext cx="555397" cy="555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EB701-8142-47D5-8A16-F8E64DFB09A4}">
      <dsp:nvSpPr>
        <dsp:cNvPr id="0" name=""/>
        <dsp:cNvSpPr/>
      </dsp:nvSpPr>
      <dsp:spPr>
        <a:xfrm>
          <a:off x="1166334" y="1992"/>
          <a:ext cx="672036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Structured analysis uses a set of </a:t>
          </a:r>
          <a:r>
            <a:rPr lang="en-GB" alt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process models </a:t>
          </a: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describe a system graphically.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66334" y="1992"/>
        <a:ext cx="6720365" cy="1009813"/>
      </dsp:txXfrm>
    </dsp:sp>
    <dsp:sp modelId="{2BDCA7FB-3CC0-40F9-B692-0113F8EC2E47}">
      <dsp:nvSpPr>
        <dsp:cNvPr id="0" name=""/>
        <dsp:cNvSpPr/>
      </dsp:nvSpPr>
      <dsp:spPr>
        <a:xfrm>
          <a:off x="0" y="1264259"/>
          <a:ext cx="7886700" cy="100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25033-3941-4795-B74B-03B836D2F952}">
      <dsp:nvSpPr>
        <dsp:cNvPr id="0" name=""/>
        <dsp:cNvSpPr/>
      </dsp:nvSpPr>
      <dsp:spPr>
        <a:xfrm>
          <a:off x="305468" y="1491467"/>
          <a:ext cx="555397" cy="555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9746D-5CAB-405A-BCBF-6D12E012E404}">
      <dsp:nvSpPr>
        <dsp:cNvPr id="0" name=""/>
        <dsp:cNvSpPr/>
      </dsp:nvSpPr>
      <dsp:spPr>
        <a:xfrm>
          <a:off x="1166334" y="1264259"/>
          <a:ext cx="672036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focuses on </a:t>
          </a:r>
          <a:r>
            <a:rPr lang="en-GB" alt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processes</a:t>
          </a: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that </a:t>
          </a:r>
          <a:r>
            <a:rPr lang="en-GB" alt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</a:t>
          </a: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data into useful information.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66334" y="1264259"/>
        <a:ext cx="6720365" cy="1009813"/>
      </dsp:txXfrm>
    </dsp:sp>
    <dsp:sp modelId="{1D479CF9-5B28-4D11-831E-1D8061FBB605}">
      <dsp:nvSpPr>
        <dsp:cNvPr id="0" name=""/>
        <dsp:cNvSpPr/>
      </dsp:nvSpPr>
      <dsp:spPr>
        <a:xfrm>
          <a:off x="0" y="2526526"/>
          <a:ext cx="7886700" cy="100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E2689-BBD2-4230-8A41-386A0CC4B97E}">
      <dsp:nvSpPr>
        <dsp:cNvPr id="0" name=""/>
        <dsp:cNvSpPr/>
      </dsp:nvSpPr>
      <dsp:spPr>
        <a:xfrm>
          <a:off x="305468" y="2753734"/>
          <a:ext cx="555397" cy="555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13E4F-1FE6-4842-B299-42EC01EBE010}">
      <dsp:nvSpPr>
        <dsp:cNvPr id="0" name=""/>
        <dsp:cNvSpPr/>
      </dsp:nvSpPr>
      <dsp:spPr>
        <a:xfrm>
          <a:off x="1166334" y="2526526"/>
          <a:ext cx="672036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Structured analysis is called a </a:t>
          </a:r>
          <a:r>
            <a:rPr lang="en-GB" alt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process-centred</a:t>
          </a: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technique.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66334" y="2526526"/>
        <a:ext cx="6720365" cy="1009813"/>
      </dsp:txXfrm>
    </dsp:sp>
    <dsp:sp modelId="{B02C8EB5-9B62-417E-8538-00FE6A972682}">
      <dsp:nvSpPr>
        <dsp:cNvPr id="0" name=""/>
        <dsp:cNvSpPr/>
      </dsp:nvSpPr>
      <dsp:spPr>
        <a:xfrm>
          <a:off x="0" y="3788793"/>
          <a:ext cx="7886700" cy="100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AE37F-FFF3-450C-BED6-3EE4588F234D}">
      <dsp:nvSpPr>
        <dsp:cNvPr id="0" name=""/>
        <dsp:cNvSpPr/>
      </dsp:nvSpPr>
      <dsp:spPr>
        <a:xfrm>
          <a:off x="305468" y="4016001"/>
          <a:ext cx="555397" cy="5553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4E8AB-CC02-427A-9361-651F1152687D}">
      <dsp:nvSpPr>
        <dsp:cNvPr id="0" name=""/>
        <dsp:cNvSpPr/>
      </dsp:nvSpPr>
      <dsp:spPr>
        <a:xfrm>
          <a:off x="1166334" y="3788793"/>
          <a:ext cx="672036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process model shows the </a:t>
          </a:r>
          <a:r>
            <a:rPr lang="en-GB" alt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that </a:t>
          </a:r>
          <a:r>
            <a:rPr lang="en-GB" alt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flows in </a:t>
          </a: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</a:t>
          </a:r>
          <a:r>
            <a:rPr lang="en-GB" alt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out </a:t>
          </a: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 system processes.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66334" y="3788793"/>
        <a:ext cx="6720365" cy="1009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61017-0C85-42DA-AC7A-8D443FE2D667}">
      <dsp:nvSpPr>
        <dsp:cNvPr id="0" name=""/>
        <dsp:cNvSpPr/>
      </dsp:nvSpPr>
      <dsp:spPr>
        <a:xfrm>
          <a:off x="0" y="1992"/>
          <a:ext cx="8134350" cy="100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A3676-A382-4E40-8C94-E2EAD1B16F34}">
      <dsp:nvSpPr>
        <dsp:cNvPr id="0" name=""/>
        <dsp:cNvSpPr/>
      </dsp:nvSpPr>
      <dsp:spPr>
        <a:xfrm>
          <a:off x="305468" y="229200"/>
          <a:ext cx="555397" cy="555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8AE3E-CA26-43D1-B862-33DE3AB3461D}">
      <dsp:nvSpPr>
        <dsp:cNvPr id="0" name=""/>
        <dsp:cNvSpPr/>
      </dsp:nvSpPr>
      <dsp:spPr>
        <a:xfrm>
          <a:off x="1166334" y="1992"/>
          <a:ext cx="696801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function hierarchy chart shows decomposition of system into modules using a treelike structure</a:t>
          </a:r>
        </a:p>
      </dsp:txBody>
      <dsp:txXfrm>
        <a:off x="1166334" y="1992"/>
        <a:ext cx="6968015" cy="1009813"/>
      </dsp:txXfrm>
    </dsp:sp>
    <dsp:sp modelId="{80BBBA13-6B74-4FFD-B444-1DE0A69144CB}">
      <dsp:nvSpPr>
        <dsp:cNvPr id="0" name=""/>
        <dsp:cNvSpPr/>
      </dsp:nvSpPr>
      <dsp:spPr>
        <a:xfrm>
          <a:off x="0" y="1264259"/>
          <a:ext cx="8134350" cy="100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0D45-360E-4A2F-BBDF-BE144AD083A1}">
      <dsp:nvSpPr>
        <dsp:cNvPr id="0" name=""/>
        <dsp:cNvSpPr/>
      </dsp:nvSpPr>
      <dsp:spPr>
        <a:xfrm>
          <a:off x="305468" y="1491467"/>
          <a:ext cx="555397" cy="555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A2FAD-BF36-4E99-B684-844CC8C22B7B}">
      <dsp:nvSpPr>
        <dsp:cNvPr id="0" name=""/>
        <dsp:cNvSpPr/>
      </dsp:nvSpPr>
      <dsp:spPr>
        <a:xfrm>
          <a:off x="1166334" y="1264259"/>
          <a:ext cx="696801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It is a kind of top-down design that considers the system as its root level and breaks down the system into modules</a:t>
          </a:r>
        </a:p>
      </dsp:txBody>
      <dsp:txXfrm>
        <a:off x="1166334" y="1264259"/>
        <a:ext cx="6968015" cy="1009813"/>
      </dsp:txXfrm>
    </dsp:sp>
    <dsp:sp modelId="{8EE73694-EE2D-4A76-BB62-8E4848857BFC}">
      <dsp:nvSpPr>
        <dsp:cNvPr id="0" name=""/>
        <dsp:cNvSpPr/>
      </dsp:nvSpPr>
      <dsp:spPr>
        <a:xfrm>
          <a:off x="0" y="2526526"/>
          <a:ext cx="8134350" cy="100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89ABE-5F47-403A-80A7-A7F6C09B34BF}">
      <dsp:nvSpPr>
        <dsp:cNvPr id="0" name=""/>
        <dsp:cNvSpPr/>
      </dsp:nvSpPr>
      <dsp:spPr>
        <a:xfrm>
          <a:off x="305468" y="2753734"/>
          <a:ext cx="555397" cy="555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3B2CC-B7BA-40BE-9F3D-F5118F062691}">
      <dsp:nvSpPr>
        <dsp:cNvPr id="0" name=""/>
        <dsp:cNvSpPr/>
      </dsp:nvSpPr>
      <dsp:spPr>
        <a:xfrm>
          <a:off x="1166334" y="2526526"/>
          <a:ext cx="696801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It specifies the high-level design of the system; hence, it is called high-level design or systems design</a:t>
          </a:r>
        </a:p>
      </dsp:txBody>
      <dsp:txXfrm>
        <a:off x="1166334" y="2526526"/>
        <a:ext cx="6968015" cy="1009813"/>
      </dsp:txXfrm>
    </dsp:sp>
    <dsp:sp modelId="{E8BECB61-4E50-478E-8734-96DB70D52D98}">
      <dsp:nvSpPr>
        <dsp:cNvPr id="0" name=""/>
        <dsp:cNvSpPr/>
      </dsp:nvSpPr>
      <dsp:spPr>
        <a:xfrm>
          <a:off x="0" y="3788793"/>
          <a:ext cx="8134350" cy="100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E79B5-AD6B-441E-A7AF-87C9FEC47EE2}">
      <dsp:nvSpPr>
        <dsp:cNvPr id="0" name=""/>
        <dsp:cNvSpPr/>
      </dsp:nvSpPr>
      <dsp:spPr>
        <a:xfrm>
          <a:off x="305468" y="4016001"/>
          <a:ext cx="555397" cy="5553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C1F32-E883-4CBB-BC1C-E3364440EC18}">
      <dsp:nvSpPr>
        <dsp:cNvPr id="0" name=""/>
        <dsp:cNvSpPr/>
      </dsp:nvSpPr>
      <dsp:spPr>
        <a:xfrm>
          <a:off x="1166334" y="3788793"/>
          <a:ext cx="696801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The system should be decomposed in such a way that most of its modules have minimal dependency on each other</a:t>
          </a:r>
        </a:p>
      </dsp:txBody>
      <dsp:txXfrm>
        <a:off x="1166334" y="3788793"/>
        <a:ext cx="6968015" cy="1009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33694-3C81-4E00-BA90-DC6E6DCA1053}">
      <dsp:nvSpPr>
        <dsp:cNvPr id="0" name=""/>
        <dsp:cNvSpPr/>
      </dsp:nvSpPr>
      <dsp:spPr>
        <a:xfrm>
          <a:off x="1752197" y="116311"/>
          <a:ext cx="447214" cy="4408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BF3EA-464C-459E-99F6-850876427BE9}">
      <dsp:nvSpPr>
        <dsp:cNvPr id="0" name=""/>
        <dsp:cNvSpPr/>
      </dsp:nvSpPr>
      <dsp:spPr>
        <a:xfrm>
          <a:off x="1836202" y="222961"/>
          <a:ext cx="250532" cy="235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9E44F-B70D-444B-A3DC-EB88AC4F9BC2}">
      <dsp:nvSpPr>
        <dsp:cNvPr id="0" name=""/>
        <dsp:cNvSpPr/>
      </dsp:nvSpPr>
      <dsp:spPr>
        <a:xfrm>
          <a:off x="1249853" y="943094"/>
          <a:ext cx="1497656" cy="13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Identify the problem or need and obtain approval to proceed with the project</a:t>
          </a:r>
        </a:p>
      </dsp:txBody>
      <dsp:txXfrm>
        <a:off x="1249853" y="943094"/>
        <a:ext cx="1497656" cy="1347890"/>
      </dsp:txXfrm>
    </dsp:sp>
    <dsp:sp modelId="{E484BE71-46AD-45CD-9E18-22E710EA99A4}">
      <dsp:nvSpPr>
        <dsp:cNvPr id="0" name=""/>
        <dsp:cNvSpPr/>
      </dsp:nvSpPr>
      <dsp:spPr>
        <a:xfrm>
          <a:off x="3593666" y="35433"/>
          <a:ext cx="363929" cy="41329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86C2-7F70-4D5E-9C9B-D1658D4B7235}">
      <dsp:nvSpPr>
        <dsp:cNvPr id="0" name=""/>
        <dsp:cNvSpPr/>
      </dsp:nvSpPr>
      <dsp:spPr>
        <a:xfrm>
          <a:off x="3598280" y="84932"/>
          <a:ext cx="307347" cy="361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15F70-ED2A-4829-B9DC-8E92B9AE67BC}">
      <dsp:nvSpPr>
        <dsp:cNvPr id="0" name=""/>
        <dsp:cNvSpPr/>
      </dsp:nvSpPr>
      <dsp:spPr>
        <a:xfrm>
          <a:off x="3022913" y="1019257"/>
          <a:ext cx="1497656" cy="13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Plan and monitor the project—what to do, how to do it, and who does it</a:t>
          </a:r>
        </a:p>
      </dsp:txBody>
      <dsp:txXfrm>
        <a:off x="3022913" y="1019257"/>
        <a:ext cx="1497656" cy="1347890"/>
      </dsp:txXfrm>
    </dsp:sp>
    <dsp:sp modelId="{3A07B517-FFA0-4399-B781-0FF1FBF36E2C}">
      <dsp:nvSpPr>
        <dsp:cNvPr id="0" name=""/>
        <dsp:cNvSpPr/>
      </dsp:nvSpPr>
      <dsp:spPr>
        <a:xfrm>
          <a:off x="5255359" y="64937"/>
          <a:ext cx="469227" cy="38374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80C03-A145-40A0-AE50-CED8EF7EE8BF}">
      <dsp:nvSpPr>
        <dsp:cNvPr id="0" name=""/>
        <dsp:cNvSpPr/>
      </dsp:nvSpPr>
      <dsp:spPr>
        <a:xfrm>
          <a:off x="5359300" y="112414"/>
          <a:ext cx="261345" cy="288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29E60-3545-4C4E-85B4-78092B552EF2}">
      <dsp:nvSpPr>
        <dsp:cNvPr id="0" name=""/>
        <dsp:cNvSpPr/>
      </dsp:nvSpPr>
      <dsp:spPr>
        <a:xfrm>
          <a:off x="4741144" y="998149"/>
          <a:ext cx="1497656" cy="13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Discover and understand the details of the problem or the need—what is required?</a:t>
          </a:r>
        </a:p>
      </dsp:txBody>
      <dsp:txXfrm>
        <a:off x="4741144" y="998149"/>
        <a:ext cx="1497656" cy="1347890"/>
      </dsp:txXfrm>
    </dsp:sp>
    <dsp:sp modelId="{478A828E-BB4B-4D42-9D0A-029609CCD724}">
      <dsp:nvSpPr>
        <dsp:cNvPr id="0" name=""/>
        <dsp:cNvSpPr/>
      </dsp:nvSpPr>
      <dsp:spPr>
        <a:xfrm>
          <a:off x="7010774" y="18774"/>
          <a:ext cx="477888" cy="5683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7F544-F87D-4A96-BE36-A7998AA0B9C3}">
      <dsp:nvSpPr>
        <dsp:cNvPr id="0" name=""/>
        <dsp:cNvSpPr/>
      </dsp:nvSpPr>
      <dsp:spPr>
        <a:xfrm>
          <a:off x="6987629" y="40882"/>
          <a:ext cx="524179" cy="524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B14ED-5E0C-4CA3-9D71-ABFCB88B860A}">
      <dsp:nvSpPr>
        <dsp:cNvPr id="0" name=""/>
        <dsp:cNvSpPr/>
      </dsp:nvSpPr>
      <dsp:spPr>
        <a:xfrm>
          <a:off x="6500891" y="1044312"/>
          <a:ext cx="1497656" cy="13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Design the system components that solve the problem or satisfy the need—how will it work?</a:t>
          </a:r>
        </a:p>
      </dsp:txBody>
      <dsp:txXfrm>
        <a:off x="6500891" y="1044312"/>
        <a:ext cx="1497656" cy="1347890"/>
      </dsp:txXfrm>
    </dsp:sp>
    <dsp:sp modelId="{0A0AF38F-6536-4174-9450-4AA7B5D4195B}">
      <dsp:nvSpPr>
        <dsp:cNvPr id="0" name=""/>
        <dsp:cNvSpPr/>
      </dsp:nvSpPr>
      <dsp:spPr>
        <a:xfrm>
          <a:off x="2983320" y="2765045"/>
          <a:ext cx="457296" cy="53775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06ACD-36BF-458E-9D3D-4C1E457209BF}">
      <dsp:nvSpPr>
        <dsp:cNvPr id="0" name=""/>
        <dsp:cNvSpPr/>
      </dsp:nvSpPr>
      <dsp:spPr>
        <a:xfrm>
          <a:off x="2895600" y="2743201"/>
          <a:ext cx="524179" cy="524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8B89A-F5D9-48E9-A27E-7E8BCA0AF206}">
      <dsp:nvSpPr>
        <dsp:cNvPr id="0" name=""/>
        <dsp:cNvSpPr/>
      </dsp:nvSpPr>
      <dsp:spPr>
        <a:xfrm>
          <a:off x="1927123" y="3776834"/>
          <a:ext cx="2527190" cy="13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Build, test, and integrate system components—lots of programming and component integration</a:t>
          </a:r>
        </a:p>
      </dsp:txBody>
      <dsp:txXfrm>
        <a:off x="1927123" y="3776834"/>
        <a:ext cx="2527190" cy="1347890"/>
      </dsp:txXfrm>
    </dsp:sp>
    <dsp:sp modelId="{C65966F3-5F28-44B9-96DB-FA972F66CB5F}">
      <dsp:nvSpPr>
        <dsp:cNvPr id="0" name=""/>
        <dsp:cNvSpPr/>
      </dsp:nvSpPr>
      <dsp:spPr>
        <a:xfrm>
          <a:off x="5715001" y="2743202"/>
          <a:ext cx="521703" cy="5346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54472-3BC9-4288-8BE3-DF59EA07BB81}">
      <dsp:nvSpPr>
        <dsp:cNvPr id="0" name=""/>
        <dsp:cNvSpPr/>
      </dsp:nvSpPr>
      <dsp:spPr>
        <a:xfrm>
          <a:off x="5714999" y="2743202"/>
          <a:ext cx="524179" cy="5241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E8C1E-5A2A-4100-9020-07D80ED7531B}">
      <dsp:nvSpPr>
        <dsp:cNvPr id="0" name=""/>
        <dsp:cNvSpPr/>
      </dsp:nvSpPr>
      <dsp:spPr>
        <a:xfrm>
          <a:off x="4716403" y="3776048"/>
          <a:ext cx="2576672" cy="13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Complete system tests and then deploy the solution—the need now is satisfied</a:t>
          </a:r>
        </a:p>
      </dsp:txBody>
      <dsp:txXfrm>
        <a:off x="4716403" y="3776048"/>
        <a:ext cx="2576672" cy="1347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C7AF-928D-459A-BBEA-BAE37109679E}">
      <dsp:nvSpPr>
        <dsp:cNvPr id="0" name=""/>
        <dsp:cNvSpPr/>
      </dsp:nvSpPr>
      <dsp:spPr>
        <a:xfrm>
          <a:off x="0" y="6477"/>
          <a:ext cx="7924800" cy="798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DB68D-9B0D-4F6D-9BE0-33D74B4C959E}">
      <dsp:nvSpPr>
        <dsp:cNvPr id="0" name=""/>
        <dsp:cNvSpPr/>
      </dsp:nvSpPr>
      <dsp:spPr>
        <a:xfrm>
          <a:off x="241641" y="186210"/>
          <a:ext cx="439777" cy="439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3D1D2-DC62-44D0-B51B-30F66D105F91}">
      <dsp:nvSpPr>
        <dsp:cNvPr id="0" name=""/>
        <dsp:cNvSpPr/>
      </dsp:nvSpPr>
      <dsp:spPr>
        <a:xfrm>
          <a:off x="923060" y="6477"/>
          <a:ext cx="6973780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adaptive approach to the SDLC is used when the system’s requirements and/or the users’ needs are not well understood</a:t>
          </a:r>
        </a:p>
      </dsp:txBody>
      <dsp:txXfrm>
        <a:off x="923060" y="6477"/>
        <a:ext cx="6973780" cy="848740"/>
      </dsp:txXfrm>
    </dsp:sp>
    <dsp:sp modelId="{9A7E01F5-C9C4-4820-84BE-72BC6BEB1B57}">
      <dsp:nvSpPr>
        <dsp:cNvPr id="0" name=""/>
        <dsp:cNvSpPr/>
      </dsp:nvSpPr>
      <dsp:spPr>
        <a:xfrm>
          <a:off x="0" y="1067403"/>
          <a:ext cx="7924800" cy="798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AB0A6-ED0D-42B3-BEC6-C80464D7E830}">
      <dsp:nvSpPr>
        <dsp:cNvPr id="0" name=""/>
        <dsp:cNvSpPr/>
      </dsp:nvSpPr>
      <dsp:spPr>
        <a:xfrm>
          <a:off x="241641" y="1247136"/>
          <a:ext cx="439777" cy="439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CD775-5CA6-4819-8586-0A88B7A53D29}">
      <dsp:nvSpPr>
        <dsp:cNvPr id="0" name=""/>
        <dsp:cNvSpPr/>
      </dsp:nvSpPr>
      <dsp:spPr>
        <a:xfrm>
          <a:off x="923060" y="1067403"/>
          <a:ext cx="6973780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Developers should still be able to build the solution, but they need to be flexible and adapt the project as it progresses</a:t>
          </a:r>
        </a:p>
      </dsp:txBody>
      <dsp:txXfrm>
        <a:off x="923060" y="1067403"/>
        <a:ext cx="6973780" cy="848740"/>
      </dsp:txXfrm>
    </dsp:sp>
    <dsp:sp modelId="{1A3C5AD6-799B-4387-B3FB-F049FB09968A}">
      <dsp:nvSpPr>
        <dsp:cNvPr id="0" name=""/>
        <dsp:cNvSpPr/>
      </dsp:nvSpPr>
      <dsp:spPr>
        <a:xfrm>
          <a:off x="0" y="2128329"/>
          <a:ext cx="7924800" cy="798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F5BB6-0D0D-4B4C-BACD-7EFD0081423E}">
      <dsp:nvSpPr>
        <dsp:cNvPr id="0" name=""/>
        <dsp:cNvSpPr/>
      </dsp:nvSpPr>
      <dsp:spPr>
        <a:xfrm>
          <a:off x="241641" y="2308062"/>
          <a:ext cx="439777" cy="439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42BEE-CF34-4D0D-AD7D-0BDB62F1AB67}">
      <dsp:nvSpPr>
        <dsp:cNvPr id="0" name=""/>
        <dsp:cNvSpPr/>
      </dsp:nvSpPr>
      <dsp:spPr>
        <a:xfrm>
          <a:off x="923060" y="2128329"/>
          <a:ext cx="6973780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This iterative approach is adaptive because with each iteration’s analysis, design, and implementation, modifications can be made to adapt to the changing requirements of the project</a:t>
          </a:r>
        </a:p>
      </dsp:txBody>
      <dsp:txXfrm>
        <a:off x="923060" y="2128329"/>
        <a:ext cx="6973780" cy="848740"/>
      </dsp:txXfrm>
    </dsp:sp>
    <dsp:sp modelId="{11B2C0ED-92F9-4A78-8C50-14B5A6B61EBA}">
      <dsp:nvSpPr>
        <dsp:cNvPr id="0" name=""/>
        <dsp:cNvSpPr/>
      </dsp:nvSpPr>
      <dsp:spPr>
        <a:xfrm>
          <a:off x="0" y="3189255"/>
          <a:ext cx="7924800" cy="798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B4AD4-BADC-4804-BDE0-624FF646574D}">
      <dsp:nvSpPr>
        <dsp:cNvPr id="0" name=""/>
        <dsp:cNvSpPr/>
      </dsp:nvSpPr>
      <dsp:spPr>
        <a:xfrm>
          <a:off x="241641" y="3368988"/>
          <a:ext cx="439777" cy="4393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CDF74-BDCB-405D-9B90-531C48C62603}">
      <dsp:nvSpPr>
        <dsp:cNvPr id="0" name=""/>
        <dsp:cNvSpPr/>
      </dsp:nvSpPr>
      <dsp:spPr>
        <a:xfrm>
          <a:off x="923060" y="3189255"/>
          <a:ext cx="6973780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The adaptive approach presented in this textbook is a simplification of and variation on a more formal iterative approach called the Unified Process</a:t>
          </a:r>
        </a:p>
      </dsp:txBody>
      <dsp:txXfrm>
        <a:off x="923060" y="3189255"/>
        <a:ext cx="6973780" cy="848740"/>
      </dsp:txXfrm>
    </dsp:sp>
    <dsp:sp modelId="{02642B7C-063B-4BEC-AFCB-320A6136CA2D}">
      <dsp:nvSpPr>
        <dsp:cNvPr id="0" name=""/>
        <dsp:cNvSpPr/>
      </dsp:nvSpPr>
      <dsp:spPr>
        <a:xfrm>
          <a:off x="0" y="4250181"/>
          <a:ext cx="7924800" cy="798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C5BB8-0337-4446-B022-44F0C4B07C63}">
      <dsp:nvSpPr>
        <dsp:cNvPr id="0" name=""/>
        <dsp:cNvSpPr/>
      </dsp:nvSpPr>
      <dsp:spPr>
        <a:xfrm>
          <a:off x="241641" y="4429914"/>
          <a:ext cx="439777" cy="4393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18BBE-1289-49CF-9A70-B1214A7515E3}">
      <dsp:nvSpPr>
        <dsp:cNvPr id="0" name=""/>
        <dsp:cNvSpPr/>
      </dsp:nvSpPr>
      <dsp:spPr>
        <a:xfrm>
          <a:off x="923060" y="4250181"/>
          <a:ext cx="6973780" cy="8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25" tIns="89825" rIns="89825" bIns="898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The advantage of this approach is that portions of the system get into the users’ hands much sooner so the business can begin accruing benefits as early as possible</a:t>
          </a:r>
        </a:p>
      </dsp:txBody>
      <dsp:txXfrm>
        <a:off x="923060" y="4250181"/>
        <a:ext cx="6973780" cy="848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20490-915E-47B0-8446-D523AA128AB6}">
      <dsp:nvSpPr>
        <dsp:cNvPr id="0" name=""/>
        <dsp:cNvSpPr/>
      </dsp:nvSpPr>
      <dsp:spPr>
        <a:xfrm>
          <a:off x="1000" y="83237"/>
          <a:ext cx="3511659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12264-A1F3-434B-9FEF-A79E992953A5}">
      <dsp:nvSpPr>
        <dsp:cNvPr id="0" name=""/>
        <dsp:cNvSpPr/>
      </dsp:nvSpPr>
      <dsp:spPr>
        <a:xfrm>
          <a:off x="391184" y="453912"/>
          <a:ext cx="3511659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Aside from an SDLC, systems developers have a variety of aids at their disposal to help them complete activities and tasks</a:t>
          </a:r>
        </a:p>
      </dsp:txBody>
      <dsp:txXfrm>
        <a:off x="456496" y="519224"/>
        <a:ext cx="3381035" cy="2099279"/>
      </dsp:txXfrm>
    </dsp:sp>
    <dsp:sp modelId="{E78D6437-EC71-439B-B7C4-74CC809458A1}">
      <dsp:nvSpPr>
        <dsp:cNvPr id="0" name=""/>
        <dsp:cNvSpPr/>
      </dsp:nvSpPr>
      <dsp:spPr>
        <a:xfrm>
          <a:off x="4293028" y="83237"/>
          <a:ext cx="3511659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33B4-BF53-4D95-8245-1432712BC2FD}">
      <dsp:nvSpPr>
        <dsp:cNvPr id="0" name=""/>
        <dsp:cNvSpPr/>
      </dsp:nvSpPr>
      <dsp:spPr>
        <a:xfrm>
          <a:off x="4683212" y="453912"/>
          <a:ext cx="3511659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Among them are methodologies, models, tools, and techniques</a:t>
          </a:r>
        </a:p>
      </dsp:txBody>
      <dsp:txXfrm>
        <a:off x="4748524" y="519224"/>
        <a:ext cx="3381035" cy="2099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AD058-9D9C-4469-9CBF-7DC50E57285F}">
      <dsp:nvSpPr>
        <dsp:cNvPr id="0" name=""/>
        <dsp:cNvSpPr/>
      </dsp:nvSpPr>
      <dsp:spPr>
        <a:xfrm>
          <a:off x="-11576" y="575248"/>
          <a:ext cx="2332338" cy="1941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3B06-EAF6-49FE-9CF1-A7A1B2625CF5}">
      <dsp:nvSpPr>
        <dsp:cNvPr id="0" name=""/>
        <dsp:cNvSpPr/>
      </dsp:nvSpPr>
      <dsp:spPr>
        <a:xfrm>
          <a:off x="213470" y="789043"/>
          <a:ext cx="2332338" cy="1941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system development methodology provides guidelines for every facet of the system development life cycle</a:t>
          </a:r>
        </a:p>
      </dsp:txBody>
      <dsp:txXfrm>
        <a:off x="270332" y="845905"/>
        <a:ext cx="2218614" cy="1827686"/>
      </dsp:txXfrm>
    </dsp:sp>
    <dsp:sp modelId="{3BEA6361-A7F3-4F78-AE78-1B7AE6DC1132}">
      <dsp:nvSpPr>
        <dsp:cNvPr id="0" name=""/>
        <dsp:cNvSpPr/>
      </dsp:nvSpPr>
      <dsp:spPr>
        <a:xfrm>
          <a:off x="2787080" y="544946"/>
          <a:ext cx="2635423" cy="229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FA51D-79BA-4A02-ACEC-18179F9DCAF3}">
      <dsp:nvSpPr>
        <dsp:cNvPr id="0" name=""/>
        <dsp:cNvSpPr/>
      </dsp:nvSpPr>
      <dsp:spPr>
        <a:xfrm>
          <a:off x="3012127" y="758741"/>
          <a:ext cx="2635423" cy="2293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methodologies provide a systematic way to plan, manage, and execute the work to be completed by prescribing phases, processes, tools, and techniques to be followed</a:t>
          </a:r>
        </a:p>
      </dsp:txBody>
      <dsp:txXfrm>
        <a:off x="3079305" y="825919"/>
        <a:ext cx="2501067" cy="2159278"/>
      </dsp:txXfrm>
    </dsp:sp>
    <dsp:sp modelId="{FDEA15F5-5E63-4502-844A-5825002E431D}">
      <dsp:nvSpPr>
        <dsp:cNvPr id="0" name=""/>
        <dsp:cNvSpPr/>
      </dsp:nvSpPr>
      <dsp:spPr>
        <a:xfrm>
          <a:off x="5872598" y="544946"/>
          <a:ext cx="2339042" cy="2506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DFD56-E59B-456E-A34F-0021D161778E}">
      <dsp:nvSpPr>
        <dsp:cNvPr id="0" name=""/>
        <dsp:cNvSpPr/>
      </dsp:nvSpPr>
      <dsp:spPr>
        <a:xfrm>
          <a:off x="6097646" y="758741"/>
          <a:ext cx="2339042" cy="2506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methodology used by the organization determines how predictive or adaptive the approach to a system development project should be</a:t>
          </a:r>
        </a:p>
      </dsp:txBody>
      <dsp:txXfrm>
        <a:off x="6166154" y="827249"/>
        <a:ext cx="2202026" cy="23692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48C74-255E-4020-8B84-6369CC9DE190}">
      <dsp:nvSpPr>
        <dsp:cNvPr id="0" name=""/>
        <dsp:cNvSpPr/>
      </dsp:nvSpPr>
      <dsp:spPr>
        <a:xfrm>
          <a:off x="868" y="127085"/>
          <a:ext cx="3049126" cy="1936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3761-3A41-47DF-AFCA-270A5C9F54AC}">
      <dsp:nvSpPr>
        <dsp:cNvPr id="0" name=""/>
        <dsp:cNvSpPr/>
      </dsp:nvSpPr>
      <dsp:spPr>
        <a:xfrm>
          <a:off x="339660" y="448937"/>
          <a:ext cx="3049126" cy="1936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the context of system development, a tool is </a:t>
          </a:r>
          <a:r>
            <a:rPr lang="en-GB" alt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  <a:r>
            <a:rPr lang="en-GB" alt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support that helps create models or other components required in the project.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6369" y="505646"/>
        <a:ext cx="2935708" cy="1822777"/>
      </dsp:txXfrm>
    </dsp:sp>
    <dsp:sp modelId="{BFC9B7FD-89E0-4FD5-9B21-36628E1BEEE8}">
      <dsp:nvSpPr>
        <dsp:cNvPr id="0" name=""/>
        <dsp:cNvSpPr/>
      </dsp:nvSpPr>
      <dsp:spPr>
        <a:xfrm>
          <a:off x="3727578" y="127085"/>
          <a:ext cx="3049126" cy="1936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37A6C-3449-4E27-BCDC-AABB220B0141}">
      <dsp:nvSpPr>
        <dsp:cNvPr id="0" name=""/>
        <dsp:cNvSpPr/>
      </dsp:nvSpPr>
      <dsp:spPr>
        <a:xfrm>
          <a:off x="4066370" y="448937"/>
          <a:ext cx="3049126" cy="1936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 modelling tools are available to systems analysts to help them create and verify important system models</a:t>
          </a:r>
        </a:p>
      </dsp:txBody>
      <dsp:txXfrm>
        <a:off x="4123079" y="505646"/>
        <a:ext cx="2935708" cy="1822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0400E5-CF2A-4FAE-96F7-CC585A65D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1C476-B920-4A2C-BA28-60667B264E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75624E-D416-4ED3-A168-C5B2039FB341}" type="datetimeFigureOut">
              <a:rPr lang="en-US"/>
              <a:pPr>
                <a:defRPr/>
              </a:pPr>
              <a:t>1/17/2024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95FF548-026C-41E8-B665-02AB3898C1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AFB80B-D74A-4296-A959-5DF24E127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88D1-08FD-407F-915E-F9BC60396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618AC-C65F-4C1A-8513-201C86F0C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B2E04CC-CE32-4EE1-8A04-2590DBF522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DE9B43D0-8AC3-4315-B794-95EB6C2E02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B5061AFE-9635-4F99-8B9B-309EA929A9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85BC0A5-03DF-4E99-B1D9-2C407209B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3D3129-BD33-4E76-A177-6D59762D0BF4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B5E583A-1D86-4154-8444-9D193CA60F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184C890-737B-44DF-B48E-061A140D91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69E5ABA-2FFE-435C-8831-D42847D97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E79F7B-1BFA-48F8-8BEB-995A59C74AC8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9F75C08-4AB6-4178-BBC8-1A2F4F955B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E9CA8E44-BB3D-4663-9CBD-8CAA9AF9F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85048D89-011C-49B2-8CD4-24D64D99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AAB2B2-A7B0-41C1-9131-CA97580A07A8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CE7EB8A1-22F4-4E4D-8860-189B232531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11E596BA-8339-44C3-9023-8EB73B5F06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0BFD6BC3-F457-47C7-B774-17F83E713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37EB6C-69E4-4640-9EF7-A3DA163D7EA1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5E86EFE9-81D0-407B-81B7-6F98019E8B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C60341A5-9C7D-4989-9026-24E3FAF693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CF0B520E-5DCD-42AE-99A5-85E02D33B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B97309-EC5E-4B9D-BAB0-553749FFEEB0}" type="slidenum">
              <a:rPr lang="en-GB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5AF4442B-4E5F-419E-94EB-6BE16C80B5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4941CD6B-9ADD-4AC2-B4AB-F218154134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E2F9767E-C405-49AE-B939-785BA5CC0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FD59A8-069B-4916-977F-D716DDB8EC08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8D0-5FE5-465C-ACDD-8A128FCDA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B2519-B71C-4CD8-9914-E2DD273A3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06EA-E22A-4EB0-A8B9-AD385029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301F0-50D9-4BD0-8BFE-AF4758845F4F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7181-9F0D-4306-9FD2-D958ABD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89A4-6372-4862-943B-5C438BBC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628F-7D11-4F89-BECE-CCD925AADF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1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9D1D-9B58-4385-9434-886289D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2D21-A276-4AB1-A4CB-176D8254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0E2D-75F7-41C4-8973-1485C40E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D8B08-C2F1-4DF2-BEE3-3071E9D2D377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C7DB-DACA-4DC5-A9B3-C13B996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C24D-802E-4A84-9040-FFE22F79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CCFDA-2ED6-4552-8F01-A195956D5D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39D8B-1AF1-4D4B-B788-C1917E3B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18446-E243-424D-A7DA-F1A0E2BA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0CB8-B500-46C9-B0B1-3DAF1E82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5471-66A7-4D96-96A9-44444B0555BD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9EAE-CFDA-4957-8203-C66D457F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4F6C-968D-4A62-AB64-B1D0C51B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9C9E6-2CCA-4132-AFC9-C5B4535E5D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10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37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1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9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48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31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45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75F4-8BEA-48D0-9E6B-A2AEE10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75B1-5A9F-472B-8811-2C581073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EC86-0BD9-4EE9-BE10-90FDCC5F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1E0E2-1113-4D32-A65A-45B68A93EAAB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91B0-5A34-47FB-9A34-4AC1B441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C012-4AC1-46B4-AB89-227E763F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7877C-2C2B-4241-BA53-C21C549C7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89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50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6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64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1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2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7295-358F-4883-A66E-4BC1F0F6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3D99E-2CD6-4960-9D9C-8838E938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FA59-FAB4-4484-B5E3-CEC6496A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DD1AA-177E-4684-9754-02354ACFCDC0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96AF-0803-4DBF-A3B2-725F1C3C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6D653-5DDF-4939-9E7C-E76F3A05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4984B-5DA3-4404-B0EA-483DC7F60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9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17FB-A5E1-4B7C-99AA-616A0A29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B4B-ED98-4C63-8729-DA039730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DD4F8-E605-46F5-8C1D-493F878A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3C383A-51AC-4892-8513-A9BD856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49B21-90F7-440A-8B5C-770B1EEAB214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15894B-8924-4583-95AA-D2BDF680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4EDCAE-6FD0-41CA-9EEF-D9E663E7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F3672-6D13-4273-B55A-3224BE06E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2DDD-C41E-4902-8BFB-B1EAA441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9530-52C0-4F71-9A7C-0DDAEA9C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68541-E29A-4113-8A02-920DC01C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9B8BF-EB97-41EF-AF1D-21AD0C9D8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0738C-61F1-47E1-A9B6-198132341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EBB9A3-C1A7-47EA-9A2A-5DAC4998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11192-D538-4353-85BD-801F3489ECEE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FFEA3E-4AD4-4B2C-8AF8-D1839FBF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E90998-7777-4F3D-971F-9ED0F5CE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7503B-544F-4A63-8958-465376EEE4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93D3-9C6A-4D46-B2F0-6189C830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DCA9A9-924F-4422-9592-8E1A7364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53E7-CEFC-43CA-9E41-91553CDC71BF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39CC13-7AFE-49BC-8985-822AF245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2173F2-3D2B-4798-B598-F6BE8ED0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56A2E-8B69-4743-B984-DFECEBF507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9BDE24B-98ED-4B22-AD5F-1ED19FFA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7FD95-E434-406A-969E-041E63BD592C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6AE67D-F6EC-4878-9B19-4991C532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A0E937-D430-4F3F-A3FA-EB87E91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F4AB1-38E6-49B1-88CD-FDB87C5D1B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6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4A75-2A0A-4941-B362-D1596FFE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3AE2-252D-421E-B979-91E891AE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73DC6-AA92-4508-AFA2-AD90C4F2F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C52749-284D-431E-94AC-84C086BC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9782-8B4B-40B1-ACC6-0F40FB7B16C6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90A19C-E04D-48CE-90A8-429CEC1D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43104D-C0B4-4F85-BCE3-971E608C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F65D6-4F0A-4C3D-BCC2-9473C4242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5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28BC-76AA-4B1B-B3EB-C5E9DCE4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F2116-AF99-4807-9E93-72C44D5A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0180-34B6-4AA9-8A01-73A4DD1F2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ACFA1F-2140-4C13-BA12-75B0A92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37A74-79CD-45B9-92DD-A30BC663C393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15C9FF-E583-4180-A261-BCA9CBF9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156C4-125C-4886-B45E-707CD4EF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EAA2-4385-4E8F-AF01-F33C6115D8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62DA342-C8F0-498B-9831-16DEC567C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3C94CE-F9AE-458D-B835-2DC20FF0D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69C2-19E9-477D-A511-51609D4D4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827945-2EC6-404E-92AC-FD76AD97DEEF}" type="datetimeFigureOut">
              <a:rPr lang="en-US"/>
              <a:pPr>
                <a:defRPr/>
              </a:pPr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5ABC-9231-467B-A121-E995D568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310D-0A26-47DB-A8A7-C03B4455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450F8F-08B1-4FD2-AA89-D921E773C9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6" r:id="rId13"/>
    <p:sldLayoutId id="2147483927" r:id="rId14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9" y="85725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85725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2" y="2356961"/>
            <a:ext cx="6858000" cy="2073021"/>
          </a:xfrm>
        </p:spPr>
        <p:txBody>
          <a:bodyPr anchor="ctr">
            <a:normAutofit fontScale="90000"/>
          </a:bodyPr>
          <a:lstStyle/>
          <a:p>
            <a:r>
              <a:rPr lang="en-US" sz="5400" dirty="0"/>
              <a:t>Chapter 2</a:t>
            </a:r>
            <a:br>
              <a:rPr lang="en-US" sz="5400" dirty="0"/>
            </a:br>
            <a:r>
              <a:rPr lang="en-US" sz="5400" dirty="0"/>
              <a:t>Approaches to System Development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000840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946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2000" y="381000"/>
            <a:ext cx="7886700" cy="8502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Structured Development Approach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3D65DFC-3907-01A6-E18A-E4E5D5950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01463"/>
              </p:ext>
            </p:extLst>
          </p:nvPr>
        </p:nvGraphicFramePr>
        <p:xfrm>
          <a:off x="628650" y="1447800"/>
          <a:ext cx="78867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892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2000" y="381000"/>
            <a:ext cx="7886700" cy="8502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Structured Development Approach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3D65DFC-3907-01A6-E18A-E4E5D5950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139662"/>
              </p:ext>
            </p:extLst>
          </p:nvPr>
        </p:nvGraphicFramePr>
        <p:xfrm>
          <a:off x="628650" y="1447800"/>
          <a:ext cx="7886700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342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02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 Function Hierarchy Charts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05721BE-E425-9035-8E20-3A61535E3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933866"/>
              </p:ext>
            </p:extLst>
          </p:nvPr>
        </p:nvGraphicFramePr>
        <p:xfrm>
          <a:off x="628650" y="1524000"/>
          <a:ext cx="8134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5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B9EC200C-EB9A-49E8-8AF0-B5D2957A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43438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hierarchy chart is also known as function decomposition diagram (FDD)</a:t>
            </a:r>
          </a:p>
          <a:p>
            <a:pPr>
              <a:defRPr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FDD shows: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and complexity of the system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modules in it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 (relationship) between the modules in hierarchical fashion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must have minimal dependency (coupling) on each other</a:t>
            </a:r>
            <a:endParaRPr lang="en-GB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91B3E369-9B1F-4654-ACC0-9C9F5FFA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3038" r="919"/>
          <a:stretch>
            <a:fillRect/>
          </a:stretch>
        </p:blipFill>
        <p:spPr bwMode="auto">
          <a:xfrm>
            <a:off x="1616075" y="914400"/>
            <a:ext cx="5911850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">
            <a:extLst>
              <a:ext uri="{FF2B5EF4-FFF2-40B4-BE49-F238E27FC236}">
                <a16:creationId xmlns:a16="http://schemas.microsoft.com/office/drawing/2014/main" id="{4BA8B95D-ACC8-4E54-86BD-0022F8BD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21" y="5334000"/>
            <a:ext cx="59118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3.1:</a:t>
            </a: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decomposition diagram (FDD) structure</a:t>
            </a:r>
            <a:endParaRPr lang="en-GB" alt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">
            <a:extLst>
              <a:ext uri="{FF2B5EF4-FFF2-40B4-BE49-F238E27FC236}">
                <a16:creationId xmlns:a16="http://schemas.microsoft.com/office/drawing/2014/main" id="{4BA8B95D-ACC8-4E54-86BD-0022F8BD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9" y="914400"/>
            <a:ext cx="6400797" cy="39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decomposition diagram of Student Registration System</a:t>
            </a:r>
            <a:endParaRPr lang="en-GB" alt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83A42-8FB1-43C6-8E8D-7503EA7B0060}"/>
              </a:ext>
            </a:extLst>
          </p:cNvPr>
          <p:cNvSpPr txBox="1"/>
          <p:nvPr/>
        </p:nvSpPr>
        <p:spPr>
          <a:xfrm>
            <a:off x="3048000" y="1828800"/>
            <a:ext cx="21336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Student Registration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BE527-6E0A-4AE4-BD78-A0F48E6DE120}"/>
              </a:ext>
            </a:extLst>
          </p:cNvPr>
          <p:cNvSpPr txBox="1"/>
          <p:nvPr/>
        </p:nvSpPr>
        <p:spPr>
          <a:xfrm>
            <a:off x="425520" y="3151404"/>
            <a:ext cx="13716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E542B-6AB7-485E-B7C4-1C006A65B328}"/>
              </a:ext>
            </a:extLst>
          </p:cNvPr>
          <p:cNvSpPr txBox="1"/>
          <p:nvPr/>
        </p:nvSpPr>
        <p:spPr>
          <a:xfrm>
            <a:off x="2285999" y="3151406"/>
            <a:ext cx="76200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 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443FA-02DF-40DE-82E9-7C7ACFC726B3}"/>
              </a:ext>
            </a:extLst>
          </p:cNvPr>
          <p:cNvSpPr txBox="1"/>
          <p:nvPr/>
        </p:nvSpPr>
        <p:spPr>
          <a:xfrm>
            <a:off x="3505199" y="3151405"/>
            <a:ext cx="152400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Produce 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3BFF1-4B4C-4748-9B94-DCCC7C2D913E}"/>
              </a:ext>
            </a:extLst>
          </p:cNvPr>
          <p:cNvSpPr txBox="1"/>
          <p:nvPr/>
        </p:nvSpPr>
        <p:spPr>
          <a:xfrm>
            <a:off x="5472700" y="3151405"/>
            <a:ext cx="133985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Produce Class Roaster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3A980-2F99-4664-95A9-DFEA57722D60}"/>
              </a:ext>
            </a:extLst>
          </p:cNvPr>
          <p:cNvSpPr txBox="1"/>
          <p:nvPr/>
        </p:nvSpPr>
        <p:spPr>
          <a:xfrm>
            <a:off x="7086600" y="3151404"/>
            <a:ext cx="15240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Produce enrolment  Report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1B31E3-E3AD-480C-B079-EFE3BBA0DE33}"/>
              </a:ext>
            </a:extLst>
          </p:cNvPr>
          <p:cNvCxnSpPr/>
          <p:nvPr/>
        </p:nvCxnSpPr>
        <p:spPr>
          <a:xfrm>
            <a:off x="1111320" y="2819400"/>
            <a:ext cx="6661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1967F6-E0E1-47D9-B430-346AAF356F2C}"/>
              </a:ext>
            </a:extLst>
          </p:cNvPr>
          <p:cNvCxnSpPr/>
          <p:nvPr/>
        </p:nvCxnSpPr>
        <p:spPr>
          <a:xfrm>
            <a:off x="4114800" y="28194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82FDA7-335B-4E32-AF7A-F4B91691EFE3}"/>
              </a:ext>
            </a:extLst>
          </p:cNvPr>
          <p:cNvCxnSpPr/>
          <p:nvPr/>
        </p:nvCxnSpPr>
        <p:spPr>
          <a:xfrm>
            <a:off x="6096000" y="28194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EEFAD9-0FEC-4A6E-B8E4-276D9D70BB4B}"/>
              </a:ext>
            </a:extLst>
          </p:cNvPr>
          <p:cNvCxnSpPr/>
          <p:nvPr/>
        </p:nvCxnSpPr>
        <p:spPr>
          <a:xfrm>
            <a:off x="7772400" y="28194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8135B0-E7A6-4A8B-BFB5-5BD719F94D08}"/>
              </a:ext>
            </a:extLst>
          </p:cNvPr>
          <p:cNvCxnSpPr/>
          <p:nvPr/>
        </p:nvCxnSpPr>
        <p:spPr>
          <a:xfrm>
            <a:off x="2590800" y="28194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E34B5B-C525-41AB-836B-6D9D71F34C7B}"/>
              </a:ext>
            </a:extLst>
          </p:cNvPr>
          <p:cNvCxnSpPr/>
          <p:nvPr/>
        </p:nvCxnSpPr>
        <p:spPr>
          <a:xfrm>
            <a:off x="1143000" y="28194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9872D9-E61E-4DED-B3F5-BF7677F0F591}"/>
              </a:ext>
            </a:extLst>
          </p:cNvPr>
          <p:cNvCxnSpPr/>
          <p:nvPr/>
        </p:nvCxnSpPr>
        <p:spPr>
          <a:xfrm>
            <a:off x="4114800" y="2487396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F14A22-8C72-479D-AD6C-F38389BE1A85}"/>
              </a:ext>
            </a:extLst>
          </p:cNvPr>
          <p:cNvSpPr txBox="1"/>
          <p:nvPr/>
        </p:nvSpPr>
        <p:spPr>
          <a:xfrm>
            <a:off x="457200" y="4611469"/>
            <a:ext cx="13716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New Course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BEAE1-EC6D-42BA-BDF1-EA556B986E62}"/>
              </a:ext>
            </a:extLst>
          </p:cNvPr>
          <p:cNvSpPr txBox="1"/>
          <p:nvPr/>
        </p:nvSpPr>
        <p:spPr>
          <a:xfrm>
            <a:off x="1997039" y="4611469"/>
            <a:ext cx="13399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Course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80BFD9-DFBE-4C3E-B746-19BD454E9BEB}"/>
              </a:ext>
            </a:extLst>
          </p:cNvPr>
          <p:cNvSpPr txBox="1"/>
          <p:nvPr/>
        </p:nvSpPr>
        <p:spPr>
          <a:xfrm>
            <a:off x="3536878" y="4611469"/>
            <a:ext cx="13399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Delete Course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4923F-1A50-47A0-91EC-9B7D97AE0154}"/>
              </a:ext>
            </a:extLst>
          </p:cNvPr>
          <p:cNvSpPr txBox="1"/>
          <p:nvPr/>
        </p:nvSpPr>
        <p:spPr>
          <a:xfrm>
            <a:off x="5076717" y="4611469"/>
            <a:ext cx="13399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Produce Course List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B7A9DA-4DC8-44AE-900D-06E78D26C1EF}"/>
              </a:ext>
            </a:extLst>
          </p:cNvPr>
          <p:cNvCxnSpPr/>
          <p:nvPr/>
        </p:nvCxnSpPr>
        <p:spPr>
          <a:xfrm>
            <a:off x="960120" y="4267200"/>
            <a:ext cx="4754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BB45D9-5BE1-4D12-812C-E33A957F49B7}"/>
              </a:ext>
            </a:extLst>
          </p:cNvPr>
          <p:cNvCxnSpPr/>
          <p:nvPr/>
        </p:nvCxnSpPr>
        <p:spPr>
          <a:xfrm>
            <a:off x="2743200" y="42672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05930D-A41F-4FA5-9762-31DFD34C998A}"/>
              </a:ext>
            </a:extLst>
          </p:cNvPr>
          <p:cNvCxnSpPr/>
          <p:nvPr/>
        </p:nvCxnSpPr>
        <p:spPr>
          <a:xfrm>
            <a:off x="4191000" y="42672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81A40C-F3C3-462E-9BCF-B7BA95397F01}"/>
              </a:ext>
            </a:extLst>
          </p:cNvPr>
          <p:cNvCxnSpPr/>
          <p:nvPr/>
        </p:nvCxnSpPr>
        <p:spPr>
          <a:xfrm>
            <a:off x="5715000" y="42672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0B0862-CFCB-4C4C-821C-351E7F435140}"/>
              </a:ext>
            </a:extLst>
          </p:cNvPr>
          <p:cNvCxnSpPr/>
          <p:nvPr/>
        </p:nvCxnSpPr>
        <p:spPr>
          <a:xfrm>
            <a:off x="960120" y="4267200"/>
            <a:ext cx="0" cy="332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11673-C0C7-499A-BCC3-0AE14BE4B791}"/>
              </a:ext>
            </a:extLst>
          </p:cNvPr>
          <p:cNvCxnSpPr/>
          <p:nvPr/>
        </p:nvCxnSpPr>
        <p:spPr>
          <a:xfrm>
            <a:off x="1143000" y="3810000"/>
            <a:ext cx="0" cy="4206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8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544A96EF-A733-4E51-8CED-E55E4965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54308"/>
            <a:ext cx="86106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Modules must be as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independent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possible to avoid development and usage difficulties.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internal logic and relationship (bond) between components of a module must be strong.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internal strength of a module is known as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cohesion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cohesion is desired to be maximum (as high as possible), and coupling is desired to be minimum (as low as possible). 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701F2871-2FEC-44B4-90A2-2CD958B9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228600"/>
            <a:ext cx="8210550" cy="646715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 students for the following exercise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 admission system – GROUP 1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Automated Teller Machine (ATM) – GROUP 2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Virtual class – GROUP 3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Library management system – GROUP 4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 </a:t>
            </a: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will use the game/system?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will the game/system do?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functional decomposition diagram</a:t>
            </a:r>
            <a:endParaRPr kumimoji="0" lang="en-GB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1CF9D6-4ED1-4AFB-BD79-EAB5F5D51822}"/>
              </a:ext>
            </a:extLst>
          </p:cNvPr>
          <p:cNvSpPr/>
          <p:nvPr/>
        </p:nvSpPr>
        <p:spPr>
          <a:xfrm>
            <a:off x="685800" y="1447800"/>
            <a:ext cx="80772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life cycle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(SDLC) is a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identifies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activities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to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research, build, deploy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information system. </a:t>
            </a:r>
          </a:p>
          <a:p>
            <a:pPr>
              <a:defRPr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Normally, the SDLC includes all activities needed for the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systems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systems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user </a:t>
            </a:r>
            <a:r>
              <a:rPr lang="en-GB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stages of information systems development.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3EB544-AFEC-498A-BB4C-91327A72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72" y="310896"/>
            <a:ext cx="7882128" cy="8321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2.2.2 The System Development Life Cycle</a:t>
            </a:r>
            <a:endParaRPr lang="en-US" alt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293884"/>
            <a:ext cx="7886700" cy="85012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2.2.2 The System Development Life Cycle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EAA32FB-0273-0DF4-F31A-A1A333DCB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549804"/>
              </p:ext>
            </p:extLst>
          </p:nvPr>
        </p:nvGraphicFramePr>
        <p:xfrm>
          <a:off x="-381000" y="1524000"/>
          <a:ext cx="92202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1281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8600" y="1661262"/>
            <a:ext cx="3200400" cy="4187345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latin typeface="Times New Roman"/>
                <a:cs typeface="Times New Roman"/>
              </a:rPr>
              <a:t>Chapter Two Outline</a:t>
            </a:r>
            <a:endParaRPr lang="en-US" sz="4400" dirty="0"/>
          </a:p>
          <a:p>
            <a:pPr algn="r"/>
            <a:endParaRPr lang="en-US" sz="4400" dirty="0">
              <a:cs typeface="Calibri Light"/>
            </a:endParaRPr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id="{896269D6-D049-309B-E875-B8654CC16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487821"/>
              </p:ext>
            </p:extLst>
          </p:nvPr>
        </p:nvGraphicFramePr>
        <p:xfrm>
          <a:off x="3810000" y="1661262"/>
          <a:ext cx="4683949" cy="41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8372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13832" y="304800"/>
            <a:ext cx="7421963" cy="775252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2.2.3 Predictive Approaches to SDLC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257800"/>
          </a:xfrm>
        </p:spPr>
        <p:txBody>
          <a:bodyPr anchor="ctr">
            <a:no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predictive approach to the SDLC assumes that the development project can be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that the new information system can be developed according to the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lvl="0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SDLCs are useful for building systems that are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understood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defined</a:t>
            </a:r>
          </a:p>
          <a:p>
            <a:pPr lvl="0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six groups of activities—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initiation, project planning, analysis, design, implementation, and deployment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—are sometimes referred to as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 development project, and they provide the framework for managing the project</a:t>
            </a:r>
          </a:p>
          <a:p>
            <a:pPr lvl="0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predictive SDLC approach is called a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the phases of the project flowing down, one after another</a:t>
            </a:r>
          </a:p>
        </p:txBody>
      </p:sp>
    </p:spTree>
    <p:extLst>
      <p:ext uri="{BB962C8B-B14F-4D97-AF65-F5344CB8AC3E}">
        <p14:creationId xmlns:p14="http://schemas.microsoft.com/office/powerpoint/2010/main" val="3022484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A90C2F5E-A1FA-41E1-B8BB-31B49240F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7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">
            <a:extLst>
              <a:ext uri="{FF2B5EF4-FFF2-40B4-BE49-F238E27FC236}">
                <a16:creationId xmlns:a16="http://schemas.microsoft.com/office/drawing/2014/main" id="{3200F7FE-5AB2-47FE-95C6-542451DF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8229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GB" altLang="en-US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2-1 </a:t>
            </a:r>
            <a:r>
              <a:rPr lang="en-GB" altLang="en-US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information system development phases (with support phase)</a:t>
            </a:r>
            <a:endParaRPr lang="en-GB" altLang="en-US" sz="160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D75EC5-94B1-47CA-ADBD-A1252F234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44399"/>
              </p:ext>
            </p:extLst>
          </p:nvPr>
        </p:nvGraphicFramePr>
        <p:xfrm>
          <a:off x="457200" y="2198688"/>
          <a:ext cx="8382000" cy="4583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51830033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903527686"/>
                    </a:ext>
                  </a:extLst>
                </a:gridCol>
              </a:tblGrid>
              <a:tr h="2968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SDLC phase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Objective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9179566"/>
                  </a:ext>
                </a:extLst>
              </a:tr>
              <a:tr h="612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Project initiation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Identifies the </a:t>
                      </a:r>
                      <a:r>
                        <a:rPr lang="en-GB" sz="1800" i="1" dirty="0">
                          <a:effectLst/>
                        </a:rPr>
                        <a:t>problem</a:t>
                      </a:r>
                      <a:r>
                        <a:rPr lang="en-GB" sz="1800" dirty="0">
                          <a:effectLst/>
                        </a:rPr>
                        <a:t> and </a:t>
                      </a:r>
                      <a:r>
                        <a:rPr lang="en-GB" sz="1800" i="1" dirty="0">
                          <a:effectLst/>
                        </a:rPr>
                        <a:t>secures approval </a:t>
                      </a:r>
                      <a:r>
                        <a:rPr lang="en-GB" sz="1800" dirty="0">
                          <a:effectLst/>
                        </a:rPr>
                        <a:t>to develop a new system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661971"/>
                  </a:ext>
                </a:extLst>
              </a:tr>
              <a:tr h="927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Project planning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 identify the </a:t>
                      </a:r>
                      <a:r>
                        <a:rPr lang="en-GB" sz="1800" i="1" dirty="0">
                          <a:effectLst/>
                        </a:rPr>
                        <a:t>scope</a:t>
                      </a:r>
                      <a:r>
                        <a:rPr lang="en-GB" sz="1800" dirty="0">
                          <a:effectLst/>
                        </a:rPr>
                        <a:t> of the new system, ensure that the project is </a:t>
                      </a:r>
                      <a:r>
                        <a:rPr lang="en-GB" sz="1800" i="1" dirty="0">
                          <a:effectLst/>
                        </a:rPr>
                        <a:t>feasible</a:t>
                      </a:r>
                      <a:r>
                        <a:rPr lang="en-GB" sz="1800" dirty="0">
                          <a:effectLst/>
                        </a:rPr>
                        <a:t>, and develop a </a:t>
                      </a:r>
                      <a:r>
                        <a:rPr lang="en-GB" sz="1800" i="1" dirty="0">
                          <a:effectLst/>
                        </a:rPr>
                        <a:t>schedule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i="1" dirty="0">
                          <a:effectLst/>
                        </a:rPr>
                        <a:t>resource plan</a:t>
                      </a:r>
                      <a:r>
                        <a:rPr lang="en-GB" sz="1800" dirty="0">
                          <a:effectLst/>
                        </a:rPr>
                        <a:t>, and </a:t>
                      </a:r>
                      <a:r>
                        <a:rPr lang="en-GB" sz="1800" i="1" dirty="0">
                          <a:effectLst/>
                        </a:rPr>
                        <a:t>budget</a:t>
                      </a:r>
                      <a:r>
                        <a:rPr lang="en-GB" sz="1800" dirty="0">
                          <a:effectLst/>
                        </a:rPr>
                        <a:t> for the remainder of the project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640633"/>
                  </a:ext>
                </a:extLst>
              </a:tr>
              <a:tr h="612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Analysis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 understand and document in detail the business needs and the processing requirements of the new system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7014423"/>
                  </a:ext>
                </a:extLst>
              </a:tr>
              <a:tr h="612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Design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To design the solution system based on the requirements defined and decisions made during analysis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157872"/>
                  </a:ext>
                </a:extLst>
              </a:tr>
              <a:tr h="612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Implementation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 </a:t>
                      </a:r>
                      <a:r>
                        <a:rPr lang="en-GB" sz="1800" i="1" dirty="0">
                          <a:effectLst/>
                        </a:rPr>
                        <a:t>build </a:t>
                      </a:r>
                      <a:r>
                        <a:rPr lang="en-GB" sz="1800" i="0" dirty="0">
                          <a:effectLst/>
                        </a:rPr>
                        <a:t>and </a:t>
                      </a:r>
                      <a:r>
                        <a:rPr lang="en-GB" sz="1800" i="1" dirty="0">
                          <a:effectLst/>
                        </a:rPr>
                        <a:t>test </a:t>
                      </a:r>
                      <a:r>
                        <a:rPr lang="en-GB" sz="1800" dirty="0">
                          <a:effectLst/>
                        </a:rPr>
                        <a:t>a reliable information system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083998"/>
                  </a:ext>
                </a:extLst>
              </a:tr>
              <a:tr h="2968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Deployment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i="1" dirty="0">
                          <a:effectLst/>
                        </a:rPr>
                        <a:t>Installing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i="1" dirty="0">
                          <a:effectLst/>
                        </a:rPr>
                        <a:t>training</a:t>
                      </a:r>
                      <a:r>
                        <a:rPr lang="en-GB" sz="1800" dirty="0">
                          <a:effectLst/>
                        </a:rPr>
                        <a:t>, and </a:t>
                      </a:r>
                      <a:r>
                        <a:rPr lang="en-GB" sz="1800" i="1" dirty="0">
                          <a:effectLst/>
                        </a:rPr>
                        <a:t>putting</a:t>
                      </a:r>
                      <a:r>
                        <a:rPr lang="en-GB" sz="1800" dirty="0">
                          <a:effectLst/>
                        </a:rPr>
                        <a:t> the system into operation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01246"/>
                  </a:ext>
                </a:extLst>
              </a:tr>
              <a:tr h="612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Support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 keep the system running productively, both initially and during the many years of the system’s lifetime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2241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818F36B-D1F5-4DA6-B7D8-047FD1E9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F7546436-D23F-4BA4-B1E4-F09009EAD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39763"/>
            <a:ext cx="85058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predictive SDLC approach is called a </a:t>
            </a:r>
            <a:r>
              <a:rPr lang="en-GB" alt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r>
              <a:rPr lang="en-GB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the phases of the project flowing down, one after another. 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58628822-A413-43A3-A648-EBBAC33CF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7818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1">
            <a:extLst>
              <a:ext uri="{FF2B5EF4-FFF2-40B4-BE49-F238E27FC236}">
                <a16:creationId xmlns:a16="http://schemas.microsoft.com/office/drawing/2014/main" id="{556AABA3-5C45-49F2-B006-62393B28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6086475"/>
            <a:ext cx="3883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GB" altLang="en-US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2-2 </a:t>
            </a:r>
            <a:r>
              <a:rPr lang="en-GB" altLang="en-US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Waterfall model of the SDLC</a:t>
            </a:r>
            <a:endParaRPr lang="en-GB" altLang="en-US" sz="160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B9B6414-74EC-4BC5-A9FC-521D145D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651" name="Rectangle 6">
            <a:extLst>
              <a:ext uri="{FF2B5EF4-FFF2-40B4-BE49-F238E27FC236}">
                <a16:creationId xmlns:a16="http://schemas.microsoft.com/office/drawing/2014/main" id="{8F6E3F5B-3976-4319-A099-B8957ED5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736600"/>
            <a:ext cx="845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2-3 illustrates how these activities can overlap.</a:t>
            </a:r>
            <a:endParaRPr lang="en-GB" alt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6F0A73CA-3F61-4615-BFFD-5D7CAC2C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019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1">
            <a:extLst>
              <a:ext uri="{FF2B5EF4-FFF2-40B4-BE49-F238E27FC236}">
                <a16:creationId xmlns:a16="http://schemas.microsoft.com/office/drawing/2014/main" id="{A925D352-C3DE-4937-AC54-9CA7B889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00600"/>
            <a:ext cx="5181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2-3 </a:t>
            </a:r>
            <a:r>
              <a:rPr lang="en-GB" altLang="en-US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Overlap of system development phases</a:t>
            </a:r>
            <a:endParaRPr lang="en-GB" altLang="en-US" sz="16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33499" y="533400"/>
            <a:ext cx="6477001" cy="685800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2.2.4 Adaptive Approach to SDLC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72FDA27-8B8B-1ED0-571B-6DC1CFB47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33476"/>
              </p:ext>
            </p:extLst>
          </p:nvPr>
        </p:nvGraphicFramePr>
        <p:xfrm>
          <a:off x="609600" y="14478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6112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202452A-8125-42F7-B905-E45C7ABB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8464E0A1-5122-40F5-B512-FA119B09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23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">
            <a:extLst>
              <a:ext uri="{FF2B5EF4-FFF2-40B4-BE49-F238E27FC236}">
                <a16:creationId xmlns:a16="http://schemas.microsoft.com/office/drawing/2014/main" id="{32AAF326-704F-4FDC-845C-BDE13CB0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90875"/>
            <a:ext cx="7467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2-4 </a:t>
            </a:r>
            <a:r>
              <a:rPr lang="en-GB" altLang="en-US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Adaptive SDLC with six core processes and multiple iterations</a:t>
            </a:r>
            <a:endParaRPr lang="en-GB" altLang="en-US" sz="16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CA3EB110-6F3A-4371-A4E7-BE256F1F7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57600"/>
            <a:ext cx="83058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processes 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carried out in each iteration of the project. </a:t>
            </a:r>
          </a:p>
          <a:p>
            <a:endParaRPr lang="en-GB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iterative approach is adaptive because with each iteration, </a:t>
            </a:r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analysis, design, 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implementation, modifications 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made to adapt to the </a:t>
            </a:r>
            <a:r>
              <a:rPr lang="en-GB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requirements </a:t>
            </a: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857251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5" y="857250"/>
            <a:ext cx="3072908" cy="1627996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290028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83042" y="1118899"/>
            <a:ext cx="8356158" cy="1182335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2.2.5 Methodologies, Models, Tools, and Techniques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A3387C0-5BD7-4D78-6185-4D951CEAD1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819235"/>
          <a:ext cx="8195872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32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>
            <a:extLst>
              <a:ext uri="{FF2B5EF4-FFF2-40B4-BE49-F238E27FC236}">
                <a16:creationId xmlns:a16="http://schemas.microsoft.com/office/drawing/2014/main" id="{AC70A7BB-E882-4B6B-BCEF-E9744A2C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2550"/>
            <a:ext cx="67056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857251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5" y="857250"/>
            <a:ext cx="3072908" cy="1627996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290028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37674" y="1118899"/>
            <a:ext cx="7288583" cy="1182335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METHODOLOGIES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B58E97C-9A8D-3050-8C5F-61F33E050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24769"/>
              </p:ext>
            </p:extLst>
          </p:nvPr>
        </p:nvGraphicFramePr>
        <p:xfrm>
          <a:off x="474064" y="2819400"/>
          <a:ext cx="8441336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6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30936" y="1465172"/>
            <a:ext cx="7116750" cy="702780"/>
          </a:xfrm>
        </p:spPr>
        <p:txBody>
          <a:bodyPr>
            <a:normAutofit/>
          </a:bodyPr>
          <a:lstStyle/>
          <a:p>
            <a:r>
              <a:rPr lang="en-US" b="1" dirty="0"/>
              <a:t>TOOLS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BD571B5-03F2-F29E-9B57-E9CC70CE5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81184"/>
              </p:ext>
            </p:extLst>
          </p:nvPr>
        </p:nvGraphicFramePr>
        <p:xfrm>
          <a:off x="631031" y="2628900"/>
          <a:ext cx="7116366" cy="251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49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4BB85390-C1C8-4A30-BD73-9011A97E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294538"/>
            <a:ext cx="7421963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  <a:endParaRPr lang="en-US" alt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72F89-FCEE-4D76-AF37-368A14356DD1}"/>
              </a:ext>
            </a:extLst>
          </p:cNvPr>
          <p:cNvSpPr txBox="1">
            <a:spLocks noChangeArrowheads="1"/>
          </p:cNvSpPr>
          <p:nvPr/>
        </p:nvSpPr>
        <p:spPr>
          <a:xfrm>
            <a:off x="530436" y="1885279"/>
            <a:ext cx="8418488" cy="3854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approaches to system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one offers a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set of principles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designing, building, and maintaining information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approach depends on various factors, including the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the system under development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organisational culture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857251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3" y="857250"/>
            <a:ext cx="3047357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12358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28698" y="1118899"/>
            <a:ext cx="7533017" cy="65829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TECHNIQUES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7CEA432-9AA5-797B-CB08-3CC13FC3C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59555"/>
              </p:ext>
            </p:extLst>
          </p:nvPr>
        </p:nvGraphicFramePr>
        <p:xfrm>
          <a:off x="483042" y="1447800"/>
          <a:ext cx="8195872" cy="4552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594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45897" y="457200"/>
            <a:ext cx="7533017" cy="658297"/>
          </a:xfrm>
        </p:spPr>
        <p:txBody>
          <a:bodyPr anchor="ctr"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Object-Oriented Analysis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CD0CF2C-129F-31E9-A8EE-3BFD46CF5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252958"/>
              </p:ext>
            </p:extLst>
          </p:nvPr>
        </p:nvGraphicFramePr>
        <p:xfrm>
          <a:off x="483042" y="1219200"/>
          <a:ext cx="8356158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942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EFF007F-14A8-4742-8103-696F17303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rgbClr val="FFFFFF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EB06D55-EADC-497E-9663-732F2F20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a member of a class, which is a collection of similar objects. </a:t>
            </a:r>
          </a:p>
          <a:p>
            <a:endParaRPr lang="en-GB" alt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possess characteristics called properties, which the object inherits from its class or possesses on its own. 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A088C82B-B01E-49DA-AE05-F1554C81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3156" r="3291"/>
          <a:stretch>
            <a:fillRect/>
          </a:stretch>
        </p:blipFill>
        <p:spPr bwMode="auto">
          <a:xfrm>
            <a:off x="2133600" y="2438400"/>
            <a:ext cx="5410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1">
            <a:extLst>
              <a:ext uri="{FF2B5EF4-FFF2-40B4-BE49-F238E27FC236}">
                <a16:creationId xmlns:a16="http://schemas.microsoft.com/office/drawing/2014/main" id="{4CA90790-DA59-46EE-9752-6C8DE19A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19800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>
                <a:solidFill>
                  <a:schemeClr val="bg1"/>
                </a:solidFill>
              </a:rPr>
              <a:t>Figure 2-6 The PERSON class includes INSTRUCTOR and STUDENT objects, which have their own properties and inherited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7262C8CC-DF60-4C02-9B7A-E157F6577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886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1">
            <a:extLst>
              <a:ext uri="{FF2B5EF4-FFF2-40B4-BE49-F238E27FC236}">
                <a16:creationId xmlns:a16="http://schemas.microsoft.com/office/drawing/2014/main" id="{B0C1D9B0-1930-4119-8E7E-F2B4B8239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114" y="762000"/>
            <a:ext cx="2667000" cy="2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2-7 In a typical O-O development model, planning, analysis, and design tasks interact continuously to generate prototypes that can be tested.</a:t>
            </a:r>
            <a:endParaRPr lang="en-GB" altLang="en-US" sz="16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BBDBBE-1F0E-489E-8071-B0871956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68676"/>
            <a:ext cx="8534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methods usually follow a series of planning, analysis and design phases that are similar to the SDLC</a:t>
            </a:r>
          </a:p>
          <a:p>
            <a:pPr eaLnBrk="1" hangingPunct="1"/>
            <a:endParaRPr lang="en-GB" alt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O-O model phases are more </a:t>
            </a:r>
            <a:r>
              <a:rPr lang="en-GB" altLang="en-US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planning, analysis, and design tasks interact to produce </a:t>
            </a:r>
            <a:r>
              <a:rPr lang="en-GB" altLang="en-US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en-GB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tested and implemented.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88583" cy="786101"/>
          </a:xfrm>
        </p:spPr>
        <p:txBody>
          <a:bodyPr anchor="ctr"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2.4 Agile Development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D9D5B71-DC4F-669D-7EE9-E015F05DB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124216"/>
              </p:ext>
            </p:extLst>
          </p:nvPr>
        </p:nvGraphicFramePr>
        <p:xfrm>
          <a:off x="474064" y="1219200"/>
          <a:ext cx="8195872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768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4400" y="457200"/>
            <a:ext cx="6921650" cy="5922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2.5 Iterative Development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4C299E8-E68E-5437-0A7B-90DE33866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412217"/>
              </p:ext>
            </p:extLst>
          </p:nvPr>
        </p:nvGraphicFramePr>
        <p:xfrm>
          <a:off x="631030" y="1143000"/>
          <a:ext cx="8131969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99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1B4395D3-0662-4463-B04C-76F6BA66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"/>
          <a:stretch>
            <a:fillRect/>
          </a:stretch>
        </p:blipFill>
        <p:spPr bwMode="auto">
          <a:xfrm>
            <a:off x="1066800" y="533400"/>
            <a:ext cx="6705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1">
            <a:extLst>
              <a:ext uri="{FF2B5EF4-FFF2-40B4-BE49-F238E27FC236}">
                <a16:creationId xmlns:a16="http://schemas.microsoft.com/office/drawing/2014/main" id="{E45FE12F-95BE-4CDF-AD98-ADA6BFB8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43275"/>
            <a:ext cx="6477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GB" altLang="en-US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2-11 </a:t>
            </a:r>
            <a:r>
              <a:rPr lang="en-GB" altLang="en-US" i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six core processes of the SDLC showing iterations</a:t>
            </a:r>
            <a:endParaRPr lang="en-GB" altLang="en-US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CAC0FD8-C0EB-4D71-BA3D-83F567D4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1 appears to primarily focus on identifying the problem and planning the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Lesser amounts of discovery, design, and build/test may also be done.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iteration, nothing is done with regard to deploying the system.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1660" y="228600"/>
            <a:ext cx="7886700" cy="609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2.6 Alternative System Building Approaches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D22A44C-6A21-3BD5-C35F-8A58BCEBA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715587"/>
              </p:ext>
            </p:extLst>
          </p:nvPr>
        </p:nvGraphicFramePr>
        <p:xfrm>
          <a:off x="628650" y="990600"/>
          <a:ext cx="821055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2979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3518" y="152400"/>
            <a:ext cx="7886700" cy="73040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PROTOTYPING METHODS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B041625-9C87-CC6C-5E4A-58EA46CD6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75061"/>
              </p:ext>
            </p:extLst>
          </p:nvPr>
        </p:nvGraphicFramePr>
        <p:xfrm>
          <a:off x="628650" y="990601"/>
          <a:ext cx="8210550" cy="553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832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ECAFDBC3-4795-4183-8A39-E2206CEA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49892"/>
            <a:ext cx="7886700" cy="838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STEPS OF PROTOTYPING</a:t>
            </a:r>
          </a:p>
        </p:txBody>
      </p:sp>
      <p:pic>
        <p:nvPicPr>
          <p:cNvPr id="53251" name="Picture 2">
            <a:extLst>
              <a:ext uri="{FF2B5EF4-FFF2-40B4-BE49-F238E27FC236}">
                <a16:creationId xmlns:a16="http://schemas.microsoft.com/office/drawing/2014/main" id="{4089A876-C1FA-4A1F-B0F2-32AF06A9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5643" r="7039" b="12540"/>
          <a:stretch>
            <a:fillRect/>
          </a:stretch>
        </p:blipFill>
        <p:spPr bwMode="auto">
          <a:xfrm>
            <a:off x="628650" y="1371600"/>
            <a:ext cx="7884410" cy="423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94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4BB85390-C1C8-4A30-BD73-9011A97E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294538"/>
            <a:ext cx="7421963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Development Methods</a:t>
            </a:r>
            <a:endParaRPr lang="en-US" alt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72F89-FCEE-4D76-AF37-368A14356DD1}"/>
              </a:ext>
            </a:extLst>
          </p:cNvPr>
          <p:cNvSpPr txBox="1">
            <a:spLocks noChangeArrowheads="1"/>
          </p:cNvSpPr>
          <p:nvPr/>
        </p:nvSpPr>
        <p:spPr>
          <a:xfrm>
            <a:off x="359380" y="1828800"/>
            <a:ext cx="8494688" cy="473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approach for developing information systems include: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traditional method that is still widely used</a:t>
            </a:r>
          </a:p>
          <a:p>
            <a:pPr marL="285750" indent="-228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(O-O) – a more recent approach that many analysts prefer</a:t>
            </a:r>
          </a:p>
          <a:p>
            <a:pPr marL="285750" indent="-228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called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methods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latest trends in software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925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47800" y="304801"/>
            <a:ext cx="5791200" cy="60960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STEPS OF PROTOTYPING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0FFB367-9609-FED8-18BF-E994C05A7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114724"/>
              </p:ext>
            </p:extLst>
          </p:nvPr>
        </p:nvGraphicFramePr>
        <p:xfrm>
          <a:off x="533400" y="990600"/>
          <a:ext cx="8077200" cy="541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10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62104" y="514618"/>
            <a:ext cx="7886700" cy="6283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Advantages of Prototyping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FB04A38-B182-70CD-43FA-6B1FCB3C5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916"/>
              </p:ext>
            </p:extLst>
          </p:nvPr>
        </p:nvGraphicFramePr>
        <p:xfrm>
          <a:off x="628650" y="1600468"/>
          <a:ext cx="805815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4105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514618"/>
            <a:ext cx="7886700" cy="850124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solidFill>
                  <a:schemeClr val="bg1"/>
                </a:solidFill>
              </a:rPr>
              <a:t>Disadvantages of Prototyping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FB04A38-B182-70CD-43FA-6B1FCB3C5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063831"/>
              </p:ext>
            </p:extLst>
          </p:nvPr>
        </p:nvGraphicFramePr>
        <p:xfrm>
          <a:off x="533400" y="1524000"/>
          <a:ext cx="828675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136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A2CEC2C0-0530-4387-985B-75508641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0263"/>
            <a:ext cx="85344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Users’ Role in Prototyping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main ways a user can be of help in prototyping: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Experimenting with the prototype.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open reactions to the prototype.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Suggesting additions to or deletions from the prototype.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A2CEC2C0-0530-4387-985B-75508641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0263"/>
            <a:ext cx="8534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types of applications can be considered as candidate applications for the prototype development approach: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incorporating novel technologies and procedures, which requires user’s approval.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High-cost and high-risk type of systems.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systems to be developed are not known.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required to be checked for their feasibilities.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ABDFF6E-5472-48F2-AAAE-CA533D04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320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59AA4885-3279-483A-9DCB-11B77250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220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ED2E2-8F49-479C-BFA8-CF49EA60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6373"/>
              </p:ext>
            </p:extLst>
          </p:nvPr>
        </p:nvGraphicFramePr>
        <p:xfrm>
          <a:off x="482600" y="885861"/>
          <a:ext cx="8178801" cy="5086277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176220">
                  <a:extLst>
                    <a:ext uri="{9D8B030D-6E8A-4147-A177-3AD203B41FA5}">
                      <a16:colId xmlns:a16="http://schemas.microsoft.com/office/drawing/2014/main" val="3397210030"/>
                    </a:ext>
                  </a:extLst>
                </a:gridCol>
                <a:gridCol w="2151180">
                  <a:extLst>
                    <a:ext uri="{9D8B030D-6E8A-4147-A177-3AD203B41FA5}">
                      <a16:colId xmlns:a16="http://schemas.microsoft.com/office/drawing/2014/main" val="2271048370"/>
                    </a:ext>
                  </a:extLst>
                </a:gridCol>
                <a:gridCol w="2410338">
                  <a:extLst>
                    <a:ext uri="{9D8B030D-6E8A-4147-A177-3AD203B41FA5}">
                      <a16:colId xmlns:a16="http://schemas.microsoft.com/office/drawing/2014/main" val="2015956632"/>
                    </a:ext>
                  </a:extLst>
                </a:gridCol>
                <a:gridCol w="2441063">
                  <a:extLst>
                    <a:ext uri="{9D8B030D-6E8A-4147-A177-3AD203B41FA5}">
                      <a16:colId xmlns:a16="http://schemas.microsoft.com/office/drawing/2014/main" val="2801139995"/>
                    </a:ext>
                  </a:extLst>
                </a:gridCol>
              </a:tblGrid>
              <a:tr h="12447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0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23" marR="37429" marT="22521" marB="1689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APPROACH</a:t>
                      </a:r>
                      <a:endParaRPr lang="en-GB" sz="1800" b="1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23" marR="37429" marT="22521" marB="1689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APPROACH</a:t>
                      </a:r>
                      <a:endParaRPr lang="en-GB" sz="1800" b="1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23" marR="37429" marT="22521" marB="1689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AGILE/ADAPTIVE METHODS</a:t>
                      </a:r>
                      <a:endParaRPr lang="en-GB" sz="1800" b="1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23" marR="37429" marT="22521" marB="1689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64657"/>
                  </a:ext>
                </a:extLst>
              </a:tr>
              <a:tr h="38415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5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23" marR="37429" marT="22521" marB="168907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the system in terms of </a:t>
                      </a:r>
                      <a:r>
                        <a:rPr lang="en-GB" sz="1600" i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the </a:t>
                      </a:r>
                      <a:r>
                        <a:rPr lang="en-GB" sz="1600" i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act upon that data.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development is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organized into phases, with deliverables and milestones to measure progress.</a:t>
                      </a: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23" marR="37429" marT="22521" marB="1689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Views the system in terms of </a:t>
                      </a:r>
                      <a:r>
                        <a:rPr lang="en-GB" sz="1600" i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objects</a:t>
                      </a: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combine </a:t>
                      </a:r>
                      <a:r>
                        <a:rPr lang="en-GB" sz="1600" i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GB" sz="1600" i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objects represent actual people, things, transactions, and events.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Compared 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analysis,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O-O phases tend to be more interactive. </a:t>
                      </a: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23" marR="37429" marT="22521" marB="1689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Stresses intense </a:t>
                      </a:r>
                      <a:r>
                        <a:rPr lang="en-GB" sz="1600" i="1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team-based</a:t>
                      </a: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effort.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Breaks development into cycles, or iterations, that add functionality.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cycle is designed, built, and tested in an ongoing process. </a:t>
                      </a: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823" marR="37429" marT="22521" marB="1689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74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ED2E2-8F49-479C-BFA8-CF49EA60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05565"/>
              </p:ext>
            </p:extLst>
          </p:nvPr>
        </p:nvGraphicFramePr>
        <p:xfrm>
          <a:off x="540661" y="643466"/>
          <a:ext cx="8062678" cy="557106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71990">
                  <a:extLst>
                    <a:ext uri="{9D8B030D-6E8A-4147-A177-3AD203B41FA5}">
                      <a16:colId xmlns:a16="http://schemas.microsoft.com/office/drawing/2014/main" val="3397210030"/>
                    </a:ext>
                  </a:extLst>
                </a:gridCol>
                <a:gridCol w="2071480">
                  <a:extLst>
                    <a:ext uri="{9D8B030D-6E8A-4147-A177-3AD203B41FA5}">
                      <a16:colId xmlns:a16="http://schemas.microsoft.com/office/drawing/2014/main" val="2271048370"/>
                    </a:ext>
                  </a:extLst>
                </a:gridCol>
                <a:gridCol w="2116128">
                  <a:extLst>
                    <a:ext uri="{9D8B030D-6E8A-4147-A177-3AD203B41FA5}">
                      <a16:colId xmlns:a16="http://schemas.microsoft.com/office/drawing/2014/main" val="2015956632"/>
                    </a:ext>
                  </a:extLst>
                </a:gridCol>
                <a:gridCol w="2503080">
                  <a:extLst>
                    <a:ext uri="{9D8B030D-6E8A-4147-A177-3AD203B41FA5}">
                      <a16:colId xmlns:a16="http://schemas.microsoft.com/office/drawing/2014/main" val="2801139995"/>
                    </a:ext>
                  </a:extLst>
                </a:gridCol>
              </a:tblGrid>
              <a:tr h="11219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8" marR="35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APPROACH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8" marR="35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APPROACH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8" marR="35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AGILE/ADAPTIVE METHODS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8" marR="35618" marT="0" marB="0"/>
                </a:tc>
                <a:extLst>
                  <a:ext uri="{0D108BD9-81ED-4DB2-BD59-A6C34878D82A}">
                    <a16:rowId xmlns:a16="http://schemas.microsoft.com/office/drawing/2014/main" val="1000864657"/>
                  </a:ext>
                </a:extLst>
              </a:tr>
              <a:tr h="44491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Modelling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8" marR="35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flow diagrams (DFDs) and process descriptions.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Also, business process modelling.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8" marR="35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object-oriented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diagrams depict system actors, methods, and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messages.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Also, business process modelling.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8" marR="356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that enhance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communication, such as collaborative software, brainstorming, and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whiteboards.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modelling works well with agile methods.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8" marR="35618" marT="0" marB="0"/>
                </a:tc>
                <a:extLst>
                  <a:ext uri="{0D108BD9-81ED-4DB2-BD59-A6C34878D82A}">
                    <a16:rowId xmlns:a16="http://schemas.microsoft.com/office/drawing/2014/main" val="21611208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ED2E2-8F49-479C-BFA8-CF49EA60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75874"/>
              </p:ext>
            </p:extLst>
          </p:nvPr>
        </p:nvGraphicFramePr>
        <p:xfrm>
          <a:off x="342900" y="880516"/>
          <a:ext cx="8458202" cy="5139338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647455">
                  <a:extLst>
                    <a:ext uri="{9D8B030D-6E8A-4147-A177-3AD203B41FA5}">
                      <a16:colId xmlns:a16="http://schemas.microsoft.com/office/drawing/2014/main" val="3397210030"/>
                    </a:ext>
                  </a:extLst>
                </a:gridCol>
                <a:gridCol w="2674452">
                  <a:extLst>
                    <a:ext uri="{9D8B030D-6E8A-4147-A177-3AD203B41FA5}">
                      <a16:colId xmlns:a16="http://schemas.microsoft.com/office/drawing/2014/main" val="2271048370"/>
                    </a:ext>
                  </a:extLst>
                </a:gridCol>
                <a:gridCol w="2558859">
                  <a:extLst>
                    <a:ext uri="{9D8B030D-6E8A-4147-A177-3AD203B41FA5}">
                      <a16:colId xmlns:a16="http://schemas.microsoft.com/office/drawing/2014/main" val="2015956632"/>
                    </a:ext>
                  </a:extLst>
                </a:gridCol>
                <a:gridCol w="2577436">
                  <a:extLst>
                    <a:ext uri="{9D8B030D-6E8A-4147-A177-3AD203B41FA5}">
                      <a16:colId xmlns:a16="http://schemas.microsoft.com/office/drawing/2014/main" val="2801139995"/>
                    </a:ext>
                  </a:extLst>
                </a:gridCol>
              </a:tblGrid>
              <a:tr h="13142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7" marR="39520" marT="23779" marB="1783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APPROACH</a:t>
                      </a:r>
                      <a:endParaRPr lang="en-GB" sz="18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7" marR="39520" marT="23779" marB="1783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APPROACH</a:t>
                      </a:r>
                      <a:endParaRPr lang="en-GB" sz="1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7" marR="39520" marT="23779" marB="1783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AGILE/ADAPTIVE METHODS</a:t>
                      </a:r>
                      <a:endParaRPr lang="en-GB" sz="18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7" marR="39520" marT="23779" marB="1783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64657"/>
                  </a:ext>
                </a:extLst>
              </a:tr>
              <a:tr h="37826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GB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7" marR="39520" marT="23779" marB="17834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method that has been very popular over time.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Relies heavily on written documentation.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phase iteration can provide flexibility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comparable to other methods.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Well-suited to traditional project management tools and techniques.</a:t>
                      </a:r>
                      <a:endParaRPr lang="en-GB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7" marR="39520" marT="23779" marB="1783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Integrates easily with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is modular and reusable, which can reduce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and development time.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maintain and expand because new objects can be created using inherited properties.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7" marR="39520" marT="23779" marB="1783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flexible and efficient in dealing with change.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Stresses team interaction and reflects a set of community-based values.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deliverables constantly validate the project and reduce risk.</a:t>
                      </a:r>
                      <a:endParaRPr lang="en-GB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27" marR="39520" marT="23779" marB="1783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25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ED2E2-8F49-479C-BFA8-CF49EA60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08394"/>
              </p:ext>
            </p:extLst>
          </p:nvPr>
        </p:nvGraphicFramePr>
        <p:xfrm>
          <a:off x="342900" y="1206860"/>
          <a:ext cx="8458203" cy="4444281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653112">
                  <a:extLst>
                    <a:ext uri="{9D8B030D-6E8A-4147-A177-3AD203B41FA5}">
                      <a16:colId xmlns:a16="http://schemas.microsoft.com/office/drawing/2014/main" val="3397210030"/>
                    </a:ext>
                  </a:extLst>
                </a:gridCol>
                <a:gridCol w="2737788">
                  <a:extLst>
                    <a:ext uri="{9D8B030D-6E8A-4147-A177-3AD203B41FA5}">
                      <a16:colId xmlns:a16="http://schemas.microsoft.com/office/drawing/2014/main" val="2271048370"/>
                    </a:ext>
                  </a:extLst>
                </a:gridCol>
                <a:gridCol w="2620963">
                  <a:extLst>
                    <a:ext uri="{9D8B030D-6E8A-4147-A177-3AD203B41FA5}">
                      <a16:colId xmlns:a16="http://schemas.microsoft.com/office/drawing/2014/main" val="2015956632"/>
                    </a:ext>
                  </a:extLst>
                </a:gridCol>
                <a:gridCol w="2446340">
                  <a:extLst>
                    <a:ext uri="{9D8B030D-6E8A-4147-A177-3AD203B41FA5}">
                      <a16:colId xmlns:a16="http://schemas.microsoft.com/office/drawing/2014/main" val="2801139995"/>
                    </a:ext>
                  </a:extLst>
                </a:gridCol>
              </a:tblGrid>
              <a:tr h="12522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1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1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15" marR="40015" marT="12038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APPROACH</a:t>
                      </a:r>
                      <a:endParaRPr lang="en-GB" sz="18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15" marR="40015" marT="12038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APPROACH</a:t>
                      </a:r>
                      <a:endParaRPr lang="en-GB" sz="18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15" marR="40015" marT="12038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AGILE/ADAPTIVE METHODS</a:t>
                      </a:r>
                      <a:endParaRPr lang="en-GB" sz="18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15" marR="40015" marT="12038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64657"/>
                  </a:ext>
                </a:extLst>
              </a:tr>
              <a:tr h="31920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GB" sz="16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15" marR="40015" marT="12038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can be costly,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especially in later phases.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are defined early, and can change during development.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might not be able to describe their needs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until they can see examples of features and functions.</a:t>
                      </a:r>
                      <a:endParaRPr lang="en-GB" sz="16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15" marR="40015" marT="12038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Somewhat newer method might be less familiar to development team members.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 of objects and classes can be complex in larger systems.</a:t>
                      </a:r>
                      <a:endParaRPr lang="en-GB" sz="16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15" marR="40015" marT="12038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 need a high level of technical and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communications skills.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structure and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can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 risk factors.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project might be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to scope change 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requirements change.</a:t>
                      </a:r>
                      <a:endParaRPr lang="en-GB" sz="16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15" marR="40015" marT="12038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451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34CB8-EF9A-4D9F-A94C-F7CD707AE029}"/>
              </a:ext>
            </a:extLst>
          </p:cNvPr>
          <p:cNvSpPr/>
          <p:nvPr/>
        </p:nvSpPr>
        <p:spPr>
          <a:xfrm>
            <a:off x="3973321" y="640080"/>
            <a:ext cx="4688333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700" cap="all">
                <a:latin typeface="+mj-lt"/>
                <a:ea typeface="+mj-ea"/>
                <a:cs typeface="+mj-cs"/>
              </a:rPr>
              <a:t>2.2	Structured Development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18139-C95B-86EA-4A68-CE67D8755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8" r="51811" b="-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2931</Words>
  <Application>Microsoft Office PowerPoint</Application>
  <PresentationFormat>On-screen Show (4:3)</PresentationFormat>
  <Paragraphs>313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Perpetua</vt:lpstr>
      <vt:lpstr>Times New Roman</vt:lpstr>
      <vt:lpstr>Office Theme</vt:lpstr>
      <vt:lpstr>1_Office Theme</vt:lpstr>
      <vt:lpstr>Chapter 2 Approaches to System Development</vt:lpstr>
      <vt:lpstr>Chapter Two 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2.2 Structured Development Approach</vt:lpstr>
      <vt:lpstr>2.2 Structured Development Approach cont…</vt:lpstr>
      <vt:lpstr>2.2.1 Function Hierarchy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2.2.2 The System Development Life Cycle</vt:lpstr>
      <vt:lpstr>2.2.3 Predictive Approaches to SDLC</vt:lpstr>
      <vt:lpstr>PowerPoint Presentation</vt:lpstr>
      <vt:lpstr>PowerPoint Presentation</vt:lpstr>
      <vt:lpstr>PowerPoint Presentation</vt:lpstr>
      <vt:lpstr>2.2.4 Adaptive Approach to SDLC</vt:lpstr>
      <vt:lpstr>PowerPoint Presentation</vt:lpstr>
      <vt:lpstr>2.2.5 Methodologies, Models, Tools, and Techniques</vt:lpstr>
      <vt:lpstr>PowerPoint Presentation</vt:lpstr>
      <vt:lpstr>METHODOLOGIES</vt:lpstr>
      <vt:lpstr>TOOLS</vt:lpstr>
      <vt:lpstr>TECHNIQUES</vt:lpstr>
      <vt:lpstr>2.3 Object-Oriented Analysis</vt:lpstr>
      <vt:lpstr>PowerPoint Presentation</vt:lpstr>
      <vt:lpstr>PowerPoint Presentation</vt:lpstr>
      <vt:lpstr>2.4 Agile Development</vt:lpstr>
      <vt:lpstr>2.5 Iterative Development</vt:lpstr>
      <vt:lpstr>PowerPoint Presentation</vt:lpstr>
      <vt:lpstr>2.6 Alternative System Building Approaches</vt:lpstr>
      <vt:lpstr>PROTOTYPING METHODS</vt:lpstr>
      <vt:lpstr>PowerPoint Presentation</vt:lpstr>
      <vt:lpstr>STEPS OF PROTOTYPING</vt:lpstr>
      <vt:lpstr>Advantages of Prototyping</vt:lpstr>
      <vt:lpstr>Disadvantages of Prototyping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Obeng</dc:creator>
  <cp:lastModifiedBy>Asare Obeng</cp:lastModifiedBy>
  <cp:revision>279</cp:revision>
  <dcterms:created xsi:type="dcterms:W3CDTF">2011-07-25T09:52:51Z</dcterms:created>
  <dcterms:modified xsi:type="dcterms:W3CDTF">2024-01-17T08:26:55Z</dcterms:modified>
</cp:coreProperties>
</file>