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312" r:id="rId5"/>
    <p:sldId id="428" r:id="rId6"/>
    <p:sldId id="393" r:id="rId7"/>
    <p:sldId id="394" r:id="rId8"/>
    <p:sldId id="429" r:id="rId9"/>
    <p:sldId id="430" r:id="rId10"/>
    <p:sldId id="433" r:id="rId11"/>
    <p:sldId id="432" r:id="rId12"/>
    <p:sldId id="434" r:id="rId13"/>
    <p:sldId id="435" r:id="rId14"/>
    <p:sldId id="395" r:id="rId15"/>
    <p:sldId id="436" r:id="rId16"/>
    <p:sldId id="437" r:id="rId17"/>
    <p:sldId id="438" r:id="rId18"/>
    <p:sldId id="440" r:id="rId19"/>
    <p:sldId id="441" r:id="rId20"/>
    <p:sldId id="442" r:id="rId21"/>
    <p:sldId id="443" r:id="rId22"/>
    <p:sldId id="444" r:id="rId23"/>
    <p:sldId id="445" r:id="rId24"/>
    <p:sldId id="403" r:id="rId25"/>
    <p:sldId id="405" r:id="rId26"/>
    <p:sldId id="371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FBF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baksh Lal" userId="7d68069a1bde5617" providerId="LiveId" clId="{6AB6716B-E182-419B-92A0-B93439C170C5}"/>
    <pc:docChg chg="undo redo custSel addSld delSld modSld sldOrd">
      <pc:chgData name="Gurbaksh Lal" userId="7d68069a1bde5617" providerId="LiveId" clId="{6AB6716B-E182-419B-92A0-B93439C170C5}" dt="2024-09-23T17:03:23.260" v="7093" actId="20577"/>
      <pc:docMkLst>
        <pc:docMk/>
      </pc:docMkLst>
      <pc:sldChg chg="del ord">
        <pc:chgData name="Gurbaksh Lal" userId="7d68069a1bde5617" providerId="LiveId" clId="{6AB6716B-E182-419B-92A0-B93439C170C5}" dt="2024-09-22T18:00:50.302" v="6621" actId="2696"/>
        <pc:sldMkLst>
          <pc:docMk/>
          <pc:sldMk cId="685681062" sldId="282"/>
        </pc:sldMkLst>
      </pc:sldChg>
      <pc:sldChg chg="addSp delSp modSp del mod modClrScheme chgLayout">
        <pc:chgData name="Gurbaksh Lal" userId="7d68069a1bde5617" providerId="LiveId" clId="{6AB6716B-E182-419B-92A0-B93439C170C5}" dt="2024-09-22T18:24:23.402" v="6909" actId="47"/>
        <pc:sldMkLst>
          <pc:docMk/>
          <pc:sldMk cId="1973173046" sldId="297"/>
        </pc:sldMkLst>
        <pc:spChg chg="mod ord">
          <ac:chgData name="Gurbaksh Lal" userId="7d68069a1bde5617" providerId="LiveId" clId="{6AB6716B-E182-419B-92A0-B93439C170C5}" dt="2024-09-22T18:08:39.666" v="6697" actId="20577"/>
          <ac:spMkLst>
            <pc:docMk/>
            <pc:sldMk cId="1973173046" sldId="297"/>
            <ac:spMk id="2" creationId="{509D22C5-0C9E-B582-A8FE-B45E70A01E7F}"/>
          </ac:spMkLst>
        </pc:spChg>
        <pc:spChg chg="add del mod ord">
          <ac:chgData name="Gurbaksh Lal" userId="7d68069a1bde5617" providerId="LiveId" clId="{6AB6716B-E182-419B-92A0-B93439C170C5}" dt="2024-09-22T18:08:19.681" v="6677" actId="20577"/>
          <ac:spMkLst>
            <pc:docMk/>
            <pc:sldMk cId="1973173046" sldId="297"/>
            <ac:spMk id="3" creationId="{D8B5CEF2-E667-BBB5-2EA6-C06F93B6DE12}"/>
          </ac:spMkLst>
        </pc:spChg>
        <pc:spChg chg="add del mod ord">
          <ac:chgData name="Gurbaksh Lal" userId="7d68069a1bde5617" providerId="LiveId" clId="{6AB6716B-E182-419B-92A0-B93439C170C5}" dt="2024-09-22T09:28:06.875" v="787" actId="700"/>
          <ac:spMkLst>
            <pc:docMk/>
            <pc:sldMk cId="1973173046" sldId="297"/>
            <ac:spMk id="4" creationId="{65751674-5921-927C-B9C0-5FD2EEA30722}"/>
          </ac:spMkLst>
        </pc:spChg>
        <pc:picChg chg="add del mod">
          <ac:chgData name="Gurbaksh Lal" userId="7d68069a1bde5617" providerId="LiveId" clId="{6AB6716B-E182-419B-92A0-B93439C170C5}" dt="2024-09-22T18:08:20.325" v="6679" actId="22"/>
          <ac:picMkLst>
            <pc:docMk/>
            <pc:sldMk cId="1973173046" sldId="297"/>
            <ac:picMk id="5" creationId="{E3479D3D-2A91-9424-5D31-E6A213B6CACB}"/>
          </ac:picMkLst>
        </pc:picChg>
        <pc:picChg chg="add del mod ord">
          <ac:chgData name="Gurbaksh Lal" userId="7d68069a1bde5617" providerId="LiveId" clId="{6AB6716B-E182-419B-92A0-B93439C170C5}" dt="2024-09-22T18:08:19.197" v="6675" actId="22"/>
          <ac:picMkLst>
            <pc:docMk/>
            <pc:sldMk cId="1973173046" sldId="297"/>
            <ac:picMk id="7" creationId="{3796E5E0-4A0C-C54C-427C-28C1BCAB7B8B}"/>
          </ac:picMkLst>
        </pc:picChg>
      </pc:sldChg>
      <pc:sldChg chg="modSp mod">
        <pc:chgData name="Gurbaksh Lal" userId="7d68069a1bde5617" providerId="LiveId" clId="{6AB6716B-E182-419B-92A0-B93439C170C5}" dt="2024-09-22T18:21:57.937" v="6899" actId="20577"/>
        <pc:sldMkLst>
          <pc:docMk/>
          <pc:sldMk cId="3913219759" sldId="304"/>
        </pc:sldMkLst>
        <pc:spChg chg="mod">
          <ac:chgData name="Gurbaksh Lal" userId="7d68069a1bde5617" providerId="LiveId" clId="{6AB6716B-E182-419B-92A0-B93439C170C5}" dt="2024-09-22T18:16:03.206" v="6776" actId="14100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Gurbaksh Lal" userId="7d68069a1bde5617" providerId="LiveId" clId="{6AB6716B-E182-419B-92A0-B93439C170C5}" dt="2024-09-22T18:21:57.937" v="6899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addSp delSp modSp mod">
        <pc:chgData name="Gurbaksh Lal" userId="7d68069a1bde5617" providerId="LiveId" clId="{6AB6716B-E182-419B-92A0-B93439C170C5}" dt="2024-09-23T17:03:23.260" v="7093" actId="20577"/>
        <pc:sldMkLst>
          <pc:docMk/>
          <pc:sldMk cId="2202437675" sldId="312"/>
        </pc:sldMkLst>
        <pc:spChg chg="mod">
          <ac:chgData name="Gurbaksh Lal" userId="7d68069a1bde5617" providerId="LiveId" clId="{6AB6716B-E182-419B-92A0-B93439C170C5}" dt="2024-09-23T17:00:39.980" v="6956" actId="20577"/>
          <ac:spMkLst>
            <pc:docMk/>
            <pc:sldMk cId="2202437675" sldId="312"/>
            <ac:spMk id="2" creationId="{4207FF65-A536-F639-8591-ED024C223308}"/>
          </ac:spMkLst>
        </pc:spChg>
        <pc:spChg chg="del">
          <ac:chgData name="Gurbaksh Lal" userId="7d68069a1bde5617" providerId="LiveId" clId="{6AB6716B-E182-419B-92A0-B93439C170C5}" dt="2024-09-22T08:38:12.223" v="1" actId="478"/>
          <ac:spMkLst>
            <pc:docMk/>
            <pc:sldMk cId="2202437675" sldId="312"/>
            <ac:spMk id="3" creationId="{E49F6BF8-7C50-5567-E557-F6CA51A1CBFE}"/>
          </ac:spMkLst>
        </pc:spChg>
        <pc:spChg chg="add mod">
          <ac:chgData name="Gurbaksh Lal" userId="7d68069a1bde5617" providerId="LiveId" clId="{6AB6716B-E182-419B-92A0-B93439C170C5}" dt="2024-09-23T17:03:18.393" v="7086" actId="20577"/>
          <ac:spMkLst>
            <pc:docMk/>
            <pc:sldMk cId="2202437675" sldId="312"/>
            <ac:spMk id="3" creationId="{EEF7BE9C-9506-8253-01CB-27C4FD23B9B9}"/>
          </ac:spMkLst>
        </pc:spChg>
        <pc:spChg chg="add mod">
          <ac:chgData name="Gurbaksh Lal" userId="7d68069a1bde5617" providerId="LiveId" clId="{6AB6716B-E182-419B-92A0-B93439C170C5}" dt="2024-09-23T17:03:23.260" v="7093" actId="20577"/>
          <ac:spMkLst>
            <pc:docMk/>
            <pc:sldMk cId="2202437675" sldId="312"/>
            <ac:spMk id="4" creationId="{ABCE9E16-1D2A-C261-DC92-FB20C4B16201}"/>
          </ac:spMkLst>
        </pc:spChg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1131718056" sldId="314"/>
        </pc:sldMkLst>
      </pc:sldChg>
      <pc:sldChg chg="add del ord">
        <pc:chgData name="Gurbaksh Lal" userId="7d68069a1bde5617" providerId="LiveId" clId="{6AB6716B-E182-419B-92A0-B93439C170C5}" dt="2024-09-22T15:55:36.203" v="5028" actId="47"/>
        <pc:sldMkLst>
          <pc:docMk/>
          <pc:sldMk cId="2468595790" sldId="315"/>
        </pc:sldMkLst>
      </pc:sldChg>
      <pc:sldChg chg="modSp mod">
        <pc:chgData name="Gurbaksh Lal" userId="7d68069a1bde5617" providerId="LiveId" clId="{6AB6716B-E182-419B-92A0-B93439C170C5}" dt="2024-09-22T09:26:43.741" v="781" actId="20577"/>
        <pc:sldMkLst>
          <pc:docMk/>
          <pc:sldMk cId="1941619646" sldId="317"/>
        </pc:sldMkLst>
        <pc:spChg chg="mod">
          <ac:chgData name="Gurbaksh Lal" userId="7d68069a1bde5617" providerId="LiveId" clId="{6AB6716B-E182-419B-92A0-B93439C170C5}" dt="2024-09-22T09:26:43.741" v="781" actId="20577"/>
          <ac:spMkLst>
            <pc:docMk/>
            <pc:sldMk cId="1941619646" sldId="317"/>
            <ac:spMk id="3" creationId="{3D55F2D4-C20E-BEBC-1CCF-4449B0456A7E}"/>
          </ac:spMkLst>
        </pc:spChg>
      </pc:sldChg>
      <pc:sldChg chg="del">
        <pc:chgData name="Gurbaksh Lal" userId="7d68069a1bde5617" providerId="LiveId" clId="{6AB6716B-E182-419B-92A0-B93439C170C5}" dt="2024-09-21T17:59:26.722" v="0" actId="47"/>
        <pc:sldMkLst>
          <pc:docMk/>
          <pc:sldMk cId="3059257788" sldId="323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3634233887" sldId="324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3287682498" sldId="325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3140984677" sldId="326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1184108084" sldId="327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3676450587" sldId="329"/>
        </pc:sldMkLst>
      </pc:sldChg>
      <pc:sldChg chg="del">
        <pc:chgData name="Gurbaksh Lal" userId="7d68069a1bde5617" providerId="LiveId" clId="{6AB6716B-E182-419B-92A0-B93439C170C5}" dt="2024-09-22T08:57:48.950" v="286" actId="47"/>
        <pc:sldMkLst>
          <pc:docMk/>
          <pc:sldMk cId="3573761458" sldId="330"/>
        </pc:sldMkLst>
      </pc:sldChg>
      <pc:sldChg chg="modSp del mod ord">
        <pc:chgData name="Gurbaksh Lal" userId="7d68069a1bde5617" providerId="LiveId" clId="{6AB6716B-E182-419B-92A0-B93439C170C5}" dt="2024-09-22T17:53:31.474" v="6541" actId="47"/>
        <pc:sldMkLst>
          <pc:docMk/>
          <pc:sldMk cId="1422226656" sldId="331"/>
        </pc:sldMkLst>
        <pc:spChg chg="mod">
          <ac:chgData name="Gurbaksh Lal" userId="7d68069a1bde5617" providerId="LiveId" clId="{6AB6716B-E182-419B-92A0-B93439C170C5}" dt="2024-09-22T17:53:13.943" v="6537" actId="21"/>
          <ac:spMkLst>
            <pc:docMk/>
            <pc:sldMk cId="1422226656" sldId="331"/>
            <ac:spMk id="2" creationId="{FD5E8954-9BCB-7FD9-A210-38DC54382D45}"/>
          </ac:spMkLst>
        </pc:spChg>
        <pc:spChg chg="mod">
          <ac:chgData name="Gurbaksh Lal" userId="7d68069a1bde5617" providerId="LiveId" clId="{6AB6716B-E182-419B-92A0-B93439C170C5}" dt="2024-09-22T17:53:20.939" v="6538" actId="20577"/>
          <ac:spMkLst>
            <pc:docMk/>
            <pc:sldMk cId="1422226656" sldId="331"/>
            <ac:spMk id="3" creationId="{75111C33-898C-4414-4665-5136EB6FC126}"/>
          </ac:spMkLst>
        </pc:spChg>
      </pc:sldChg>
      <pc:sldChg chg="ord">
        <pc:chgData name="Gurbaksh Lal" userId="7d68069a1bde5617" providerId="LiveId" clId="{6AB6716B-E182-419B-92A0-B93439C170C5}" dt="2024-09-22T08:54:28.574" v="285"/>
        <pc:sldMkLst>
          <pc:docMk/>
          <pc:sldMk cId="1469520518" sldId="332"/>
        </pc:sldMkLst>
      </pc:sldChg>
      <pc:sldChg chg="addSp delSp modSp mod ord">
        <pc:chgData name="Gurbaksh Lal" userId="7d68069a1bde5617" providerId="LiveId" clId="{6AB6716B-E182-419B-92A0-B93439C170C5}" dt="2024-09-23T09:43:17.294" v="6954" actId="478"/>
        <pc:sldMkLst>
          <pc:docMk/>
          <pc:sldMk cId="3576201178" sldId="334"/>
        </pc:sldMkLst>
        <pc:spChg chg="mod">
          <ac:chgData name="Gurbaksh Lal" userId="7d68069a1bde5617" providerId="LiveId" clId="{6AB6716B-E182-419B-92A0-B93439C170C5}" dt="2024-09-22T17:32:40.230" v="6389" actId="1076"/>
          <ac:spMkLst>
            <pc:docMk/>
            <pc:sldMk cId="3576201178" sldId="334"/>
            <ac:spMk id="2" creationId="{803C695E-374C-C80C-8667-8559490B46B3}"/>
          </ac:spMkLst>
        </pc:spChg>
        <pc:spChg chg="del mod">
          <ac:chgData name="Gurbaksh Lal" userId="7d68069a1bde5617" providerId="LiveId" clId="{6AB6716B-E182-419B-92A0-B93439C170C5}" dt="2024-09-23T09:42:01.077" v="6942" actId="21"/>
          <ac:spMkLst>
            <pc:docMk/>
            <pc:sldMk cId="3576201178" sldId="334"/>
            <ac:spMk id="3" creationId="{1D82740F-8A78-82C0-B246-4A630165AABF}"/>
          </ac:spMkLst>
        </pc:spChg>
        <pc:spChg chg="add mod">
          <ac:chgData name="Gurbaksh Lal" userId="7d68069a1bde5617" providerId="LiveId" clId="{6AB6716B-E182-419B-92A0-B93439C170C5}" dt="2024-09-23T09:43:00.385" v="6953" actId="1076"/>
          <ac:spMkLst>
            <pc:docMk/>
            <pc:sldMk cId="3576201178" sldId="334"/>
            <ac:spMk id="4" creationId="{72B9DBEF-9AFB-3153-4142-17DEB3BBC306}"/>
          </ac:spMkLst>
        </pc:spChg>
        <pc:spChg chg="add del mod">
          <ac:chgData name="Gurbaksh Lal" userId="7d68069a1bde5617" providerId="LiveId" clId="{6AB6716B-E182-419B-92A0-B93439C170C5}" dt="2024-09-23T09:43:17.294" v="6954" actId="478"/>
          <ac:spMkLst>
            <pc:docMk/>
            <pc:sldMk cId="3576201178" sldId="334"/>
            <ac:spMk id="6" creationId="{86F0CEC6-1986-7B34-A71C-5BC6A0B32358}"/>
          </ac:spMkLst>
        </pc:spChg>
        <pc:spChg chg="add mod">
          <ac:chgData name="Gurbaksh Lal" userId="7d68069a1bde5617" providerId="LiveId" clId="{6AB6716B-E182-419B-92A0-B93439C170C5}" dt="2024-09-23T09:42:02.806" v="6943"/>
          <ac:spMkLst>
            <pc:docMk/>
            <pc:sldMk cId="3576201178" sldId="334"/>
            <ac:spMk id="8" creationId="{1D82740F-8A78-82C0-B246-4A630165AABF}"/>
          </ac:spMkLst>
        </pc:spChg>
        <pc:graphicFrameChg chg="mod">
          <ac:chgData name="Gurbaksh Lal" userId="7d68069a1bde5617" providerId="LiveId" clId="{6AB6716B-E182-419B-92A0-B93439C170C5}" dt="2024-09-23T09:42:12.497" v="6945" actId="1076"/>
          <ac:graphicFrameMkLst>
            <pc:docMk/>
            <pc:sldMk cId="3576201178" sldId="334"/>
            <ac:graphicFrameMk id="7" creationId="{C0BFC444-8438-2AEC-73AA-2506B4914D5E}"/>
          </ac:graphicFrameMkLst>
        </pc:graphicFrameChg>
      </pc:sldChg>
      <pc:sldChg chg="add del">
        <pc:chgData name="Gurbaksh Lal" userId="7d68069a1bde5617" providerId="LiveId" clId="{6AB6716B-E182-419B-92A0-B93439C170C5}" dt="2024-09-22T15:55:36.203" v="5028" actId="47"/>
        <pc:sldMkLst>
          <pc:docMk/>
          <pc:sldMk cId="1524270246" sldId="335"/>
        </pc:sldMkLst>
      </pc:sldChg>
      <pc:sldChg chg="add del">
        <pc:chgData name="Gurbaksh Lal" userId="7d68069a1bde5617" providerId="LiveId" clId="{6AB6716B-E182-419B-92A0-B93439C170C5}" dt="2024-09-22T15:55:36.203" v="5028" actId="47"/>
        <pc:sldMkLst>
          <pc:docMk/>
          <pc:sldMk cId="1044187980" sldId="336"/>
        </pc:sldMkLst>
      </pc:sldChg>
      <pc:sldChg chg="add del">
        <pc:chgData name="Gurbaksh Lal" userId="7d68069a1bde5617" providerId="LiveId" clId="{6AB6716B-E182-419B-92A0-B93439C170C5}" dt="2024-09-22T15:55:36.203" v="5028" actId="47"/>
        <pc:sldMkLst>
          <pc:docMk/>
          <pc:sldMk cId="1549352512" sldId="337"/>
        </pc:sldMkLst>
      </pc:sldChg>
      <pc:sldChg chg="add del">
        <pc:chgData name="Gurbaksh Lal" userId="7d68069a1bde5617" providerId="LiveId" clId="{6AB6716B-E182-419B-92A0-B93439C170C5}" dt="2024-09-22T15:55:36.203" v="5028" actId="47"/>
        <pc:sldMkLst>
          <pc:docMk/>
          <pc:sldMk cId="2374680658" sldId="338"/>
        </pc:sldMkLst>
      </pc:sldChg>
      <pc:sldChg chg="add del">
        <pc:chgData name="Gurbaksh Lal" userId="7d68069a1bde5617" providerId="LiveId" clId="{6AB6716B-E182-419B-92A0-B93439C170C5}" dt="2024-09-22T15:55:36.203" v="5028" actId="47"/>
        <pc:sldMkLst>
          <pc:docMk/>
          <pc:sldMk cId="2307038018" sldId="339"/>
        </pc:sldMkLst>
      </pc:sldChg>
      <pc:sldChg chg="add del">
        <pc:chgData name="Gurbaksh Lal" userId="7d68069a1bde5617" providerId="LiveId" clId="{6AB6716B-E182-419B-92A0-B93439C170C5}" dt="2024-09-22T15:55:39.082" v="5029" actId="47"/>
        <pc:sldMkLst>
          <pc:docMk/>
          <pc:sldMk cId="2943365628" sldId="340"/>
        </pc:sldMkLst>
      </pc:sldChg>
      <pc:sldChg chg="delSp modSp new mod ord">
        <pc:chgData name="Gurbaksh Lal" userId="7d68069a1bde5617" providerId="LiveId" clId="{6AB6716B-E182-419B-92A0-B93439C170C5}" dt="2024-09-22T17:54:07.097" v="6543"/>
        <pc:sldMkLst>
          <pc:docMk/>
          <pc:sldMk cId="4043553245" sldId="341"/>
        </pc:sldMkLst>
        <pc:spChg chg="mod">
          <ac:chgData name="Gurbaksh Lal" userId="7d68069a1bde5617" providerId="LiveId" clId="{6AB6716B-E182-419B-92A0-B93439C170C5}" dt="2024-09-22T08:42:58.936" v="54"/>
          <ac:spMkLst>
            <pc:docMk/>
            <pc:sldMk cId="4043553245" sldId="341"/>
            <ac:spMk id="2" creationId="{9CCDEA3E-3922-5905-5382-174964C8031C}"/>
          </ac:spMkLst>
        </pc:spChg>
        <pc:spChg chg="mod">
          <ac:chgData name="Gurbaksh Lal" userId="7d68069a1bde5617" providerId="LiveId" clId="{6AB6716B-E182-419B-92A0-B93439C170C5}" dt="2024-09-22T08:44:10.698" v="68" actId="27636"/>
          <ac:spMkLst>
            <pc:docMk/>
            <pc:sldMk cId="4043553245" sldId="341"/>
            <ac:spMk id="3" creationId="{1B063B8D-920B-599A-B0B7-B89F45AD5249}"/>
          </ac:spMkLst>
        </pc:spChg>
        <pc:spChg chg="del">
          <ac:chgData name="Gurbaksh Lal" userId="7d68069a1bde5617" providerId="LiveId" clId="{6AB6716B-E182-419B-92A0-B93439C170C5}" dt="2024-09-22T08:46:21.939" v="106" actId="478"/>
          <ac:spMkLst>
            <pc:docMk/>
            <pc:sldMk cId="4043553245" sldId="341"/>
            <ac:spMk id="4" creationId="{BC726D48-8235-7263-65A4-2647134128A5}"/>
          </ac:spMkLst>
        </pc:spChg>
      </pc:sldChg>
      <pc:sldChg chg="delSp modSp new add del mod">
        <pc:chgData name="Gurbaksh Lal" userId="7d68069a1bde5617" providerId="LiveId" clId="{6AB6716B-E182-419B-92A0-B93439C170C5}" dt="2024-09-22T17:36:19.749" v="6420" actId="47"/>
        <pc:sldMkLst>
          <pc:docMk/>
          <pc:sldMk cId="3386838791" sldId="342"/>
        </pc:sldMkLst>
        <pc:spChg chg="mod">
          <ac:chgData name="Gurbaksh Lal" userId="7d68069a1bde5617" providerId="LiveId" clId="{6AB6716B-E182-419B-92A0-B93439C170C5}" dt="2024-09-22T08:44:40.995" v="74"/>
          <ac:spMkLst>
            <pc:docMk/>
            <pc:sldMk cId="3386838791" sldId="342"/>
            <ac:spMk id="2" creationId="{EB116E35-7B2D-435A-8DC6-8A4746BC8BE0}"/>
          </ac:spMkLst>
        </pc:spChg>
        <pc:spChg chg="mod">
          <ac:chgData name="Gurbaksh Lal" userId="7d68069a1bde5617" providerId="LiveId" clId="{6AB6716B-E182-419B-92A0-B93439C170C5}" dt="2024-09-22T08:46:01.987" v="104" actId="27636"/>
          <ac:spMkLst>
            <pc:docMk/>
            <pc:sldMk cId="3386838791" sldId="342"/>
            <ac:spMk id="3" creationId="{8254C58C-981A-E07F-95B0-0FDAD39E70DB}"/>
          </ac:spMkLst>
        </pc:spChg>
        <pc:spChg chg="del">
          <ac:chgData name="Gurbaksh Lal" userId="7d68069a1bde5617" providerId="LiveId" clId="{6AB6716B-E182-419B-92A0-B93439C170C5}" dt="2024-09-22T08:46:17.476" v="105" actId="478"/>
          <ac:spMkLst>
            <pc:docMk/>
            <pc:sldMk cId="3386838791" sldId="342"/>
            <ac:spMk id="4" creationId="{298C5EC4-0AD9-6BBC-0667-1738161E8F0D}"/>
          </ac:spMkLst>
        </pc:spChg>
      </pc:sldChg>
      <pc:sldChg chg="delSp modSp new mod ord">
        <pc:chgData name="Gurbaksh Lal" userId="7d68069a1bde5617" providerId="LiveId" clId="{6AB6716B-E182-419B-92A0-B93439C170C5}" dt="2024-09-22T17:54:08.217" v="6545"/>
        <pc:sldMkLst>
          <pc:docMk/>
          <pc:sldMk cId="2494460335" sldId="343"/>
        </pc:sldMkLst>
        <pc:spChg chg="mod">
          <ac:chgData name="Gurbaksh Lal" userId="7d68069a1bde5617" providerId="LiveId" clId="{6AB6716B-E182-419B-92A0-B93439C170C5}" dt="2024-09-22T08:46:49.839" v="117" actId="20577"/>
          <ac:spMkLst>
            <pc:docMk/>
            <pc:sldMk cId="2494460335" sldId="343"/>
            <ac:spMk id="2" creationId="{49211179-2876-FE2F-8715-23E127257F05}"/>
          </ac:spMkLst>
        </pc:spChg>
        <pc:spChg chg="mod">
          <ac:chgData name="Gurbaksh Lal" userId="7d68069a1bde5617" providerId="LiveId" clId="{6AB6716B-E182-419B-92A0-B93439C170C5}" dt="2024-09-22T17:30:03.928" v="6377" actId="20577"/>
          <ac:spMkLst>
            <pc:docMk/>
            <pc:sldMk cId="2494460335" sldId="343"/>
            <ac:spMk id="3" creationId="{B86BFE2A-6195-1909-1C8B-88382658E7C6}"/>
          </ac:spMkLst>
        </pc:spChg>
        <pc:spChg chg="del">
          <ac:chgData name="Gurbaksh Lal" userId="7d68069a1bde5617" providerId="LiveId" clId="{6AB6716B-E182-419B-92A0-B93439C170C5}" dt="2024-09-22T08:48:05.800" v="154" actId="478"/>
          <ac:spMkLst>
            <pc:docMk/>
            <pc:sldMk cId="2494460335" sldId="343"/>
            <ac:spMk id="4" creationId="{D2DB8911-CB31-A590-0907-6F3960C8B32C}"/>
          </ac:spMkLst>
        </pc:spChg>
      </pc:sldChg>
      <pc:sldChg chg="delSp modSp new mod ord">
        <pc:chgData name="Gurbaksh Lal" userId="7d68069a1bde5617" providerId="LiveId" clId="{6AB6716B-E182-419B-92A0-B93439C170C5}" dt="2024-09-22T17:54:09.795" v="6547"/>
        <pc:sldMkLst>
          <pc:docMk/>
          <pc:sldMk cId="694979653" sldId="344"/>
        </pc:sldMkLst>
        <pc:spChg chg="mod">
          <ac:chgData name="Gurbaksh Lal" userId="7d68069a1bde5617" providerId="LiveId" clId="{6AB6716B-E182-419B-92A0-B93439C170C5}" dt="2024-09-22T17:37:35.979" v="6423" actId="14100"/>
          <ac:spMkLst>
            <pc:docMk/>
            <pc:sldMk cId="694979653" sldId="344"/>
            <ac:spMk id="2" creationId="{C4BE8CA6-9763-9D58-4F1C-8DC3A5572C5E}"/>
          </ac:spMkLst>
        </pc:spChg>
        <pc:spChg chg="mod">
          <ac:chgData name="Gurbaksh Lal" userId="7d68069a1bde5617" providerId="LiveId" clId="{6AB6716B-E182-419B-92A0-B93439C170C5}" dt="2024-09-22T17:37:37.861" v="6424" actId="1076"/>
          <ac:spMkLst>
            <pc:docMk/>
            <pc:sldMk cId="694979653" sldId="344"/>
            <ac:spMk id="3" creationId="{655C69F9-3D2A-EA25-ADC2-668FFE22E0D7}"/>
          </ac:spMkLst>
        </pc:spChg>
        <pc:spChg chg="del">
          <ac:chgData name="Gurbaksh Lal" userId="7d68069a1bde5617" providerId="LiveId" clId="{6AB6716B-E182-419B-92A0-B93439C170C5}" dt="2024-09-22T08:48:01.654" v="153" actId="478"/>
          <ac:spMkLst>
            <pc:docMk/>
            <pc:sldMk cId="694979653" sldId="344"/>
            <ac:spMk id="4" creationId="{55771027-4734-152E-186D-EC8CD104501C}"/>
          </ac:spMkLst>
        </pc:spChg>
      </pc:sldChg>
      <pc:sldChg chg="delSp modSp new add del mod">
        <pc:chgData name="Gurbaksh Lal" userId="7d68069a1bde5617" providerId="LiveId" clId="{6AB6716B-E182-419B-92A0-B93439C170C5}" dt="2024-09-22T17:51:54.210" v="6525" actId="47"/>
        <pc:sldMkLst>
          <pc:docMk/>
          <pc:sldMk cId="3374049429" sldId="345"/>
        </pc:sldMkLst>
        <pc:spChg chg="mod">
          <ac:chgData name="Gurbaksh Lal" userId="7d68069a1bde5617" providerId="LiveId" clId="{6AB6716B-E182-419B-92A0-B93439C170C5}" dt="2024-09-22T17:35:40.249" v="6418" actId="1076"/>
          <ac:spMkLst>
            <pc:docMk/>
            <pc:sldMk cId="3374049429" sldId="345"/>
            <ac:spMk id="2" creationId="{9CD1652D-4815-27D2-8CE7-D0BA47EF4DA9}"/>
          </ac:spMkLst>
        </pc:spChg>
        <pc:spChg chg="mod">
          <ac:chgData name="Gurbaksh Lal" userId="7d68069a1bde5617" providerId="LiveId" clId="{6AB6716B-E182-419B-92A0-B93439C170C5}" dt="2024-09-22T17:35:44.722" v="6419" actId="1076"/>
          <ac:spMkLst>
            <pc:docMk/>
            <pc:sldMk cId="3374049429" sldId="345"/>
            <ac:spMk id="3" creationId="{551F4391-8CC8-A479-CB37-9025A537113C}"/>
          </ac:spMkLst>
        </pc:spChg>
        <pc:spChg chg="del">
          <ac:chgData name="Gurbaksh Lal" userId="7d68069a1bde5617" providerId="LiveId" clId="{6AB6716B-E182-419B-92A0-B93439C170C5}" dt="2024-09-22T08:48:15.396" v="156" actId="478"/>
          <ac:spMkLst>
            <pc:docMk/>
            <pc:sldMk cId="3374049429" sldId="345"/>
            <ac:spMk id="4" creationId="{124F0748-7BD8-37B2-64C6-84DEF737900A}"/>
          </ac:spMkLst>
        </pc:spChg>
      </pc:sldChg>
      <pc:sldChg chg="delSp modSp new add del mod">
        <pc:chgData name="Gurbaksh Lal" userId="7d68069a1bde5617" providerId="LiveId" clId="{6AB6716B-E182-419B-92A0-B93439C170C5}" dt="2024-09-22T17:51:54.210" v="6525" actId="47"/>
        <pc:sldMkLst>
          <pc:docMk/>
          <pc:sldMk cId="3983136569" sldId="346"/>
        </pc:sldMkLst>
        <pc:spChg chg="mod">
          <ac:chgData name="Gurbaksh Lal" userId="7d68069a1bde5617" providerId="LiveId" clId="{6AB6716B-E182-419B-92A0-B93439C170C5}" dt="2024-09-22T08:49:44.788" v="196"/>
          <ac:spMkLst>
            <pc:docMk/>
            <pc:sldMk cId="3983136569" sldId="346"/>
            <ac:spMk id="2" creationId="{9E4CF641-BD02-CCD9-A079-B31DD16EA85B}"/>
          </ac:spMkLst>
        </pc:spChg>
        <pc:spChg chg="mod">
          <ac:chgData name="Gurbaksh Lal" userId="7d68069a1bde5617" providerId="LiveId" clId="{6AB6716B-E182-419B-92A0-B93439C170C5}" dt="2024-09-22T08:50:41.955" v="238" actId="27636"/>
          <ac:spMkLst>
            <pc:docMk/>
            <pc:sldMk cId="3983136569" sldId="346"/>
            <ac:spMk id="3" creationId="{501B512E-F6FC-4AD6-3CB2-604C6DB0E413}"/>
          </ac:spMkLst>
        </pc:spChg>
        <pc:spChg chg="del">
          <ac:chgData name="Gurbaksh Lal" userId="7d68069a1bde5617" providerId="LiveId" clId="{6AB6716B-E182-419B-92A0-B93439C170C5}" dt="2024-09-22T08:49:35.065" v="191" actId="478"/>
          <ac:spMkLst>
            <pc:docMk/>
            <pc:sldMk cId="3983136569" sldId="346"/>
            <ac:spMk id="4" creationId="{E2F4CFCB-286D-2486-3EA6-FB2D6C9F7BBD}"/>
          </ac:spMkLst>
        </pc:spChg>
      </pc:sldChg>
      <pc:sldChg chg="modSp new del mod modClrScheme chgLayout">
        <pc:chgData name="Gurbaksh Lal" userId="7d68069a1bde5617" providerId="LiveId" clId="{6AB6716B-E182-419B-92A0-B93439C170C5}" dt="2024-09-22T18:09:07.271" v="6707" actId="47"/>
        <pc:sldMkLst>
          <pc:docMk/>
          <pc:sldMk cId="150993841" sldId="347"/>
        </pc:sldMkLst>
        <pc:spChg chg="mod ord">
          <ac:chgData name="Gurbaksh Lal" userId="7d68069a1bde5617" providerId="LiveId" clId="{6AB6716B-E182-419B-92A0-B93439C170C5}" dt="2024-09-22T09:31:13.823" v="830" actId="700"/>
          <ac:spMkLst>
            <pc:docMk/>
            <pc:sldMk cId="150993841" sldId="347"/>
            <ac:spMk id="2" creationId="{0CEDE555-8D78-EE50-820A-93654B08EB9A}"/>
          </ac:spMkLst>
        </pc:spChg>
        <pc:spChg chg="mod ord">
          <ac:chgData name="Gurbaksh Lal" userId="7d68069a1bde5617" providerId="LiveId" clId="{6AB6716B-E182-419B-92A0-B93439C170C5}" dt="2024-09-22T09:31:13.934" v="831" actId="27636"/>
          <ac:spMkLst>
            <pc:docMk/>
            <pc:sldMk cId="150993841" sldId="347"/>
            <ac:spMk id="3" creationId="{A4B674E2-5ED3-EF4D-B740-261E1C8D5DE1}"/>
          </ac:spMkLst>
        </pc:spChg>
      </pc:sldChg>
      <pc:sldChg chg="addSp delSp modSp new del mod">
        <pc:chgData name="Gurbaksh Lal" userId="7d68069a1bde5617" providerId="LiveId" clId="{6AB6716B-E182-419B-92A0-B93439C170C5}" dt="2024-09-22T09:25:42.002" v="774" actId="47"/>
        <pc:sldMkLst>
          <pc:docMk/>
          <pc:sldMk cId="1998734832" sldId="347"/>
        </pc:sldMkLst>
        <pc:spChg chg="mod">
          <ac:chgData name="Gurbaksh Lal" userId="7d68069a1bde5617" providerId="LiveId" clId="{6AB6716B-E182-419B-92A0-B93439C170C5}" dt="2024-09-22T09:11:27.161" v="753" actId="20577"/>
          <ac:spMkLst>
            <pc:docMk/>
            <pc:sldMk cId="1998734832" sldId="347"/>
            <ac:spMk id="2" creationId="{31DA72C9-DD0D-8CA3-A188-BA11C36A549D}"/>
          </ac:spMkLst>
        </pc:spChg>
        <pc:spChg chg="del">
          <ac:chgData name="Gurbaksh Lal" userId="7d68069a1bde5617" providerId="LiveId" clId="{6AB6716B-E182-419B-92A0-B93439C170C5}" dt="2024-09-22T09:00:01.758" v="299" actId="3680"/>
          <ac:spMkLst>
            <pc:docMk/>
            <pc:sldMk cId="1998734832" sldId="347"/>
            <ac:spMk id="3" creationId="{661C2BBE-0261-E26E-742E-2C0970A61A4B}"/>
          </ac:spMkLst>
        </pc:spChg>
        <pc:spChg chg="del">
          <ac:chgData name="Gurbaksh Lal" userId="7d68069a1bde5617" providerId="LiveId" clId="{6AB6716B-E182-419B-92A0-B93439C170C5}" dt="2024-09-22T09:11:37.102" v="754" actId="478"/>
          <ac:spMkLst>
            <pc:docMk/>
            <pc:sldMk cId="1998734832" sldId="347"/>
            <ac:spMk id="4" creationId="{388EA21C-D2BE-65C3-31C4-A7DD5AFD7EAE}"/>
          </ac:spMkLst>
        </pc:spChg>
        <pc:graphicFrameChg chg="add mod ord modGraphic">
          <ac:chgData name="Gurbaksh Lal" userId="7d68069a1bde5617" providerId="LiveId" clId="{6AB6716B-E182-419B-92A0-B93439C170C5}" dt="2024-09-22T09:11:07.319" v="744" actId="20577"/>
          <ac:graphicFrameMkLst>
            <pc:docMk/>
            <pc:sldMk cId="1998734832" sldId="347"/>
            <ac:graphicFrameMk id="5" creationId="{11E97410-5EAB-7761-9F72-46013E22EFB1}"/>
          </ac:graphicFrameMkLst>
        </pc:graphicFrameChg>
      </pc:sldChg>
      <pc:sldChg chg="new del">
        <pc:chgData name="Gurbaksh Lal" userId="7d68069a1bde5617" providerId="LiveId" clId="{6AB6716B-E182-419B-92A0-B93439C170C5}" dt="2024-09-22T09:26:56.668" v="783" actId="47"/>
        <pc:sldMkLst>
          <pc:docMk/>
          <pc:sldMk cId="2451347748" sldId="347"/>
        </pc:sldMkLst>
      </pc:sldChg>
      <pc:sldChg chg="new del">
        <pc:chgData name="Gurbaksh Lal" userId="7d68069a1bde5617" providerId="LiveId" clId="{6AB6716B-E182-419B-92A0-B93439C170C5}" dt="2024-09-22T09:11:54.226" v="756" actId="47"/>
        <pc:sldMkLst>
          <pc:docMk/>
          <pc:sldMk cId="2775680909" sldId="348"/>
        </pc:sldMkLst>
      </pc:sldChg>
      <pc:sldChg chg="modSp new del mod">
        <pc:chgData name="Gurbaksh Lal" userId="7d68069a1bde5617" providerId="LiveId" clId="{6AB6716B-E182-419B-92A0-B93439C170C5}" dt="2024-09-22T09:25:40.297" v="773" actId="47"/>
        <pc:sldMkLst>
          <pc:docMk/>
          <pc:sldMk cId="3829584891" sldId="348"/>
        </pc:sldMkLst>
        <pc:spChg chg="mod">
          <ac:chgData name="Gurbaksh Lal" userId="7d68069a1bde5617" providerId="LiveId" clId="{6AB6716B-E182-419B-92A0-B93439C170C5}" dt="2024-09-22T09:12:15.444" v="772" actId="20577"/>
          <ac:spMkLst>
            <pc:docMk/>
            <pc:sldMk cId="3829584891" sldId="348"/>
            <ac:spMk id="2" creationId="{7B1423D8-2AF3-CA5F-5847-DBB405CEAAE4}"/>
          </ac:spMkLst>
        </pc:spChg>
      </pc:sldChg>
      <pc:sldChg chg="addSp delSp modSp new mod">
        <pc:chgData name="Gurbaksh Lal" userId="7d68069a1bde5617" providerId="LiveId" clId="{6AB6716B-E182-419B-92A0-B93439C170C5}" dt="2024-09-22T15:28:05.416" v="3059" actId="14100"/>
        <pc:sldMkLst>
          <pc:docMk/>
          <pc:sldMk cId="4025105070" sldId="348"/>
        </pc:sldMkLst>
        <pc:spChg chg="mod">
          <ac:chgData name="Gurbaksh Lal" userId="7d68069a1bde5617" providerId="LiveId" clId="{6AB6716B-E182-419B-92A0-B93439C170C5}" dt="2024-09-22T15:27:52.462" v="3057" actId="1076"/>
          <ac:spMkLst>
            <pc:docMk/>
            <pc:sldMk cId="4025105070" sldId="348"/>
            <ac:spMk id="2" creationId="{DE0CE672-4BD6-ED86-DF23-85E246B4FF32}"/>
          </ac:spMkLst>
        </pc:spChg>
        <pc:spChg chg="add del mod">
          <ac:chgData name="Gurbaksh Lal" userId="7d68069a1bde5617" providerId="LiveId" clId="{6AB6716B-E182-419B-92A0-B93439C170C5}" dt="2024-09-22T15:27:21.197" v="2998" actId="20577"/>
          <ac:spMkLst>
            <pc:docMk/>
            <pc:sldMk cId="4025105070" sldId="348"/>
            <ac:spMk id="3" creationId="{9640BD55-E098-BE79-335C-52D5BF76A7E9}"/>
          </ac:spMkLst>
        </pc:spChg>
        <pc:spChg chg="del">
          <ac:chgData name="Gurbaksh Lal" userId="7d68069a1bde5617" providerId="LiveId" clId="{6AB6716B-E182-419B-92A0-B93439C170C5}" dt="2024-09-22T15:03:05.152" v="1457" actId="478"/>
          <ac:spMkLst>
            <pc:docMk/>
            <pc:sldMk cId="4025105070" sldId="348"/>
            <ac:spMk id="4" creationId="{26512380-75B6-FFC0-943E-CB072CF9E4B1}"/>
          </ac:spMkLst>
        </pc:spChg>
        <pc:picChg chg="add del mod ord modCrop">
          <ac:chgData name="Gurbaksh Lal" userId="7d68069a1bde5617" providerId="LiveId" clId="{6AB6716B-E182-419B-92A0-B93439C170C5}" dt="2024-09-22T14:56:56.101" v="955" actId="22"/>
          <ac:picMkLst>
            <pc:docMk/>
            <pc:sldMk cId="4025105070" sldId="348"/>
            <ac:picMk id="6" creationId="{5E8B6E2B-4DA6-6966-F826-3F82CBE14FEE}"/>
          </ac:picMkLst>
        </pc:picChg>
        <pc:picChg chg="add mod modCrop">
          <ac:chgData name="Gurbaksh Lal" userId="7d68069a1bde5617" providerId="LiveId" clId="{6AB6716B-E182-419B-92A0-B93439C170C5}" dt="2024-09-22T15:28:05.416" v="3059" actId="14100"/>
          <ac:picMkLst>
            <pc:docMk/>
            <pc:sldMk cId="4025105070" sldId="348"/>
            <ac:picMk id="8" creationId="{320E2E5C-490E-EFB8-995A-B6D83173BB51}"/>
          </ac:picMkLst>
        </pc:picChg>
      </pc:sldChg>
      <pc:sldChg chg="addSp delSp modSp new mod">
        <pc:chgData name="Gurbaksh Lal" userId="7d68069a1bde5617" providerId="LiveId" clId="{6AB6716B-E182-419B-92A0-B93439C170C5}" dt="2024-09-22T15:28:19.603" v="3061" actId="14100"/>
        <pc:sldMkLst>
          <pc:docMk/>
          <pc:sldMk cId="2325729509" sldId="349"/>
        </pc:sldMkLst>
        <pc:spChg chg="mod">
          <ac:chgData name="Gurbaksh Lal" userId="7d68069a1bde5617" providerId="LiveId" clId="{6AB6716B-E182-419B-92A0-B93439C170C5}" dt="2024-09-22T15:28:14.502" v="3060" actId="14100"/>
          <ac:spMkLst>
            <pc:docMk/>
            <pc:sldMk cId="2325729509" sldId="349"/>
            <ac:spMk id="2" creationId="{CFA3E1F4-9D53-D984-58D5-3471A7F25017}"/>
          </ac:spMkLst>
        </pc:spChg>
        <pc:spChg chg="mod">
          <ac:chgData name="Gurbaksh Lal" userId="7d68069a1bde5617" providerId="LiveId" clId="{6AB6716B-E182-419B-92A0-B93439C170C5}" dt="2024-09-22T15:25:25.290" v="2975" actId="14100"/>
          <ac:spMkLst>
            <pc:docMk/>
            <pc:sldMk cId="2325729509" sldId="349"/>
            <ac:spMk id="3" creationId="{B7E1F8EA-A273-2008-9744-B0AF23695962}"/>
          </ac:spMkLst>
        </pc:spChg>
        <pc:spChg chg="del">
          <ac:chgData name="Gurbaksh Lal" userId="7d68069a1bde5617" providerId="LiveId" clId="{6AB6716B-E182-419B-92A0-B93439C170C5}" dt="2024-09-22T15:20:27.871" v="2943" actId="478"/>
          <ac:spMkLst>
            <pc:docMk/>
            <pc:sldMk cId="2325729509" sldId="349"/>
            <ac:spMk id="4" creationId="{917F7648-252E-F351-EA2F-19710F9C5110}"/>
          </ac:spMkLst>
        </pc:spChg>
        <pc:picChg chg="add mod">
          <ac:chgData name="Gurbaksh Lal" userId="7d68069a1bde5617" providerId="LiveId" clId="{6AB6716B-E182-419B-92A0-B93439C170C5}" dt="2024-09-22T15:28:19.603" v="3061" actId="14100"/>
          <ac:picMkLst>
            <pc:docMk/>
            <pc:sldMk cId="2325729509" sldId="349"/>
            <ac:picMk id="6" creationId="{6BB83696-FFA2-9220-60B1-6DE5D1703D84}"/>
          </ac:picMkLst>
        </pc:picChg>
      </pc:sldChg>
      <pc:sldChg chg="addSp delSp modSp new mod">
        <pc:chgData name="Gurbaksh Lal" userId="7d68069a1bde5617" providerId="LiveId" clId="{6AB6716B-E182-419B-92A0-B93439C170C5}" dt="2024-09-22T15:39:32.596" v="3953" actId="14100"/>
        <pc:sldMkLst>
          <pc:docMk/>
          <pc:sldMk cId="4232075403" sldId="350"/>
        </pc:sldMkLst>
        <pc:spChg chg="mod">
          <ac:chgData name="Gurbaksh Lal" userId="7d68069a1bde5617" providerId="LiveId" clId="{6AB6716B-E182-419B-92A0-B93439C170C5}" dt="2024-09-22T15:39:32.596" v="3953" actId="14100"/>
          <ac:spMkLst>
            <pc:docMk/>
            <pc:sldMk cId="4232075403" sldId="350"/>
            <ac:spMk id="2" creationId="{35EA9860-02CE-4CB8-A362-19EAE7E217E1}"/>
          </ac:spMkLst>
        </pc:spChg>
        <pc:spChg chg="mod">
          <ac:chgData name="Gurbaksh Lal" userId="7d68069a1bde5617" providerId="LiveId" clId="{6AB6716B-E182-419B-92A0-B93439C170C5}" dt="2024-09-22T15:39:28.481" v="3952" actId="1076"/>
          <ac:spMkLst>
            <pc:docMk/>
            <pc:sldMk cId="4232075403" sldId="350"/>
            <ac:spMk id="3" creationId="{915482F1-6BB6-7BDD-3DA8-C641E424B691}"/>
          </ac:spMkLst>
        </pc:spChg>
        <pc:spChg chg="del">
          <ac:chgData name="Gurbaksh Lal" userId="7d68069a1bde5617" providerId="LiveId" clId="{6AB6716B-E182-419B-92A0-B93439C170C5}" dt="2024-09-22T15:38:23.319" v="3947" actId="478"/>
          <ac:spMkLst>
            <pc:docMk/>
            <pc:sldMk cId="4232075403" sldId="350"/>
            <ac:spMk id="4" creationId="{AAFA4B70-70F3-9DEB-F561-F01B8D4E4538}"/>
          </ac:spMkLst>
        </pc:spChg>
        <pc:picChg chg="add mod">
          <ac:chgData name="Gurbaksh Lal" userId="7d68069a1bde5617" providerId="LiveId" clId="{6AB6716B-E182-419B-92A0-B93439C170C5}" dt="2024-09-22T15:39:20.957" v="3951" actId="1076"/>
          <ac:picMkLst>
            <pc:docMk/>
            <pc:sldMk cId="4232075403" sldId="350"/>
            <ac:picMk id="6" creationId="{2C5C7D48-0B1E-ED51-D0F6-33AFCEB91866}"/>
          </ac:picMkLst>
        </pc:picChg>
      </pc:sldChg>
      <pc:sldChg chg="addSp delSp modSp new mod">
        <pc:chgData name="Gurbaksh Lal" userId="7d68069a1bde5617" providerId="LiveId" clId="{6AB6716B-E182-419B-92A0-B93439C170C5}" dt="2024-09-22T16:23:57.713" v="5251" actId="20577"/>
        <pc:sldMkLst>
          <pc:docMk/>
          <pc:sldMk cId="157076816" sldId="351"/>
        </pc:sldMkLst>
        <pc:spChg chg="mod">
          <ac:chgData name="Gurbaksh Lal" userId="7d68069a1bde5617" providerId="LiveId" clId="{6AB6716B-E182-419B-92A0-B93439C170C5}" dt="2024-09-22T15:40:46.683" v="3974" actId="20577"/>
          <ac:spMkLst>
            <pc:docMk/>
            <pc:sldMk cId="157076816" sldId="351"/>
            <ac:spMk id="2" creationId="{08290ECF-C7C7-4AAE-D5B3-354DBACA4434}"/>
          </ac:spMkLst>
        </pc:spChg>
        <pc:spChg chg="mod">
          <ac:chgData name="Gurbaksh Lal" userId="7d68069a1bde5617" providerId="LiveId" clId="{6AB6716B-E182-419B-92A0-B93439C170C5}" dt="2024-09-22T16:23:57.713" v="5251" actId="20577"/>
          <ac:spMkLst>
            <pc:docMk/>
            <pc:sldMk cId="157076816" sldId="351"/>
            <ac:spMk id="3" creationId="{99E1F6CD-C9D0-8D45-777C-1FB10F09BB77}"/>
          </ac:spMkLst>
        </pc:spChg>
        <pc:spChg chg="del">
          <ac:chgData name="Gurbaksh Lal" userId="7d68069a1bde5617" providerId="LiveId" clId="{6AB6716B-E182-419B-92A0-B93439C170C5}" dt="2024-09-22T15:43:17.368" v="4101" actId="478"/>
          <ac:spMkLst>
            <pc:docMk/>
            <pc:sldMk cId="157076816" sldId="351"/>
            <ac:spMk id="4" creationId="{B474B1C0-538D-222D-2D3C-D8D328DAED87}"/>
          </ac:spMkLst>
        </pc:spChg>
        <pc:picChg chg="add mod">
          <ac:chgData name="Gurbaksh Lal" userId="7d68069a1bde5617" providerId="LiveId" clId="{6AB6716B-E182-419B-92A0-B93439C170C5}" dt="2024-09-22T15:43:44.497" v="4105" actId="1076"/>
          <ac:picMkLst>
            <pc:docMk/>
            <pc:sldMk cId="157076816" sldId="351"/>
            <ac:picMk id="6" creationId="{C3ECAE57-6EA1-C167-E161-B52C529793C0}"/>
          </ac:picMkLst>
        </pc:picChg>
      </pc:sldChg>
      <pc:sldChg chg="modSp new add del mod">
        <pc:chgData name="Gurbaksh Lal" userId="7d68069a1bde5617" providerId="LiveId" clId="{6AB6716B-E182-419B-92A0-B93439C170C5}" dt="2024-09-22T16:38:35.064" v="5453" actId="47"/>
        <pc:sldMkLst>
          <pc:docMk/>
          <pc:sldMk cId="774576473" sldId="352"/>
        </pc:sldMkLst>
        <pc:spChg chg="mod">
          <ac:chgData name="Gurbaksh Lal" userId="7d68069a1bde5617" providerId="LiveId" clId="{6AB6716B-E182-419B-92A0-B93439C170C5}" dt="2024-09-22T15:52:13.383" v="4796" actId="14100"/>
          <ac:spMkLst>
            <pc:docMk/>
            <pc:sldMk cId="774576473" sldId="352"/>
            <ac:spMk id="2" creationId="{5D6DEF6A-0E43-E03C-B620-667E8220CB10}"/>
          </ac:spMkLst>
        </pc:spChg>
        <pc:spChg chg="mod">
          <ac:chgData name="Gurbaksh Lal" userId="7d68069a1bde5617" providerId="LiveId" clId="{6AB6716B-E182-419B-92A0-B93439C170C5}" dt="2024-09-22T15:52:15.762" v="4797" actId="1076"/>
          <ac:spMkLst>
            <pc:docMk/>
            <pc:sldMk cId="774576473" sldId="352"/>
            <ac:spMk id="3" creationId="{1D8AED28-2301-9AE9-637C-CC619D04E697}"/>
          </ac:spMkLst>
        </pc:spChg>
      </pc:sldChg>
      <pc:sldChg chg="modSp new add del mod">
        <pc:chgData name="Gurbaksh Lal" userId="7d68069a1bde5617" providerId="LiveId" clId="{6AB6716B-E182-419B-92A0-B93439C170C5}" dt="2024-09-22T16:38:35.064" v="5453" actId="47"/>
        <pc:sldMkLst>
          <pc:docMk/>
          <pc:sldMk cId="3748116876" sldId="353"/>
        </pc:sldMkLst>
        <pc:spChg chg="mod">
          <ac:chgData name="Gurbaksh Lal" userId="7d68069a1bde5617" providerId="LiveId" clId="{6AB6716B-E182-419B-92A0-B93439C170C5}" dt="2024-09-22T15:54:00.245" v="4841" actId="20577"/>
          <ac:spMkLst>
            <pc:docMk/>
            <pc:sldMk cId="3748116876" sldId="353"/>
            <ac:spMk id="2" creationId="{AEACE674-3D09-60F6-FF65-0B5FDE99F4BB}"/>
          </ac:spMkLst>
        </pc:spChg>
        <pc:spChg chg="mod">
          <ac:chgData name="Gurbaksh Lal" userId="7d68069a1bde5617" providerId="LiveId" clId="{6AB6716B-E182-419B-92A0-B93439C170C5}" dt="2024-09-22T15:55:23.073" v="5027" actId="20577"/>
          <ac:spMkLst>
            <pc:docMk/>
            <pc:sldMk cId="3748116876" sldId="353"/>
            <ac:spMk id="3" creationId="{B5031BEC-1369-415E-2BE6-34214699AA71}"/>
          </ac:spMkLst>
        </pc:spChg>
      </pc:sldChg>
      <pc:sldChg chg="addSp modSp new del mod">
        <pc:chgData name="Gurbaksh Lal" userId="7d68069a1bde5617" providerId="LiveId" clId="{6AB6716B-E182-419B-92A0-B93439C170C5}" dt="2024-09-22T16:23:43.826" v="5250" actId="2696"/>
        <pc:sldMkLst>
          <pc:docMk/>
          <pc:sldMk cId="2713064637" sldId="354"/>
        </pc:sldMkLst>
        <pc:spChg chg="mod">
          <ac:chgData name="Gurbaksh Lal" userId="7d68069a1bde5617" providerId="LiveId" clId="{6AB6716B-E182-419B-92A0-B93439C170C5}" dt="2024-09-22T16:20:42.377" v="5232" actId="1076"/>
          <ac:spMkLst>
            <pc:docMk/>
            <pc:sldMk cId="2713064637" sldId="354"/>
            <ac:spMk id="2" creationId="{6E7933ED-AD82-27FC-E1B6-9553F1A4D77C}"/>
          </ac:spMkLst>
        </pc:spChg>
        <pc:spChg chg="mod">
          <ac:chgData name="Gurbaksh Lal" userId="7d68069a1bde5617" providerId="LiveId" clId="{6AB6716B-E182-419B-92A0-B93439C170C5}" dt="2024-09-22T16:21:12.617" v="5247" actId="27636"/>
          <ac:spMkLst>
            <pc:docMk/>
            <pc:sldMk cId="2713064637" sldId="354"/>
            <ac:spMk id="3" creationId="{53EFCD74-28D2-A83B-E341-4E1F4F2301D6}"/>
          </ac:spMkLst>
        </pc:spChg>
        <pc:picChg chg="add mod">
          <ac:chgData name="Gurbaksh Lal" userId="7d68069a1bde5617" providerId="LiveId" clId="{6AB6716B-E182-419B-92A0-B93439C170C5}" dt="2024-09-22T16:21:17.273" v="5249" actId="1076"/>
          <ac:picMkLst>
            <pc:docMk/>
            <pc:sldMk cId="2713064637" sldId="354"/>
            <ac:picMk id="6" creationId="{BFFC5112-D492-CBC0-0F3E-985525FDD9E6}"/>
          </ac:picMkLst>
        </pc:picChg>
      </pc:sldChg>
      <pc:sldChg chg="delSp modSp new mod">
        <pc:chgData name="Gurbaksh Lal" userId="7d68069a1bde5617" providerId="LiveId" clId="{6AB6716B-E182-419B-92A0-B93439C170C5}" dt="2024-09-22T18:23:24.276" v="6903" actId="478"/>
        <pc:sldMkLst>
          <pc:docMk/>
          <pc:sldMk cId="3764268041" sldId="354"/>
        </pc:sldMkLst>
        <pc:spChg chg="mod">
          <ac:chgData name="Gurbaksh Lal" userId="7d68069a1bde5617" providerId="LiveId" clId="{6AB6716B-E182-419B-92A0-B93439C170C5}" dt="2024-09-22T16:25:07.289" v="5299" actId="313"/>
          <ac:spMkLst>
            <pc:docMk/>
            <pc:sldMk cId="3764268041" sldId="354"/>
            <ac:spMk id="2" creationId="{1E13230F-CCA9-6554-5810-52267BA7F55B}"/>
          </ac:spMkLst>
        </pc:spChg>
        <pc:spChg chg="mod">
          <ac:chgData name="Gurbaksh Lal" userId="7d68069a1bde5617" providerId="LiveId" clId="{6AB6716B-E182-419B-92A0-B93439C170C5}" dt="2024-09-22T16:33:50.297" v="5393" actId="20577"/>
          <ac:spMkLst>
            <pc:docMk/>
            <pc:sldMk cId="3764268041" sldId="354"/>
            <ac:spMk id="3" creationId="{2505EA91-19A6-13C0-EE5B-3C1B9221305F}"/>
          </ac:spMkLst>
        </pc:spChg>
        <pc:spChg chg="del">
          <ac:chgData name="Gurbaksh Lal" userId="7d68069a1bde5617" providerId="LiveId" clId="{6AB6716B-E182-419B-92A0-B93439C170C5}" dt="2024-09-22T18:23:24.276" v="6903" actId="478"/>
          <ac:spMkLst>
            <pc:docMk/>
            <pc:sldMk cId="3764268041" sldId="354"/>
            <ac:spMk id="4" creationId="{008921AA-7277-85D4-CD73-E1A5AC995A42}"/>
          </ac:spMkLst>
        </pc:spChg>
      </pc:sldChg>
      <pc:sldChg chg="delSp modSp new mod ord">
        <pc:chgData name="Gurbaksh Lal" userId="7d68069a1bde5617" providerId="LiveId" clId="{6AB6716B-E182-419B-92A0-B93439C170C5}" dt="2024-09-22T18:23:26.420" v="6904" actId="478"/>
        <pc:sldMkLst>
          <pc:docMk/>
          <pc:sldMk cId="574393914" sldId="355"/>
        </pc:sldMkLst>
        <pc:spChg chg="mod">
          <ac:chgData name="Gurbaksh Lal" userId="7d68069a1bde5617" providerId="LiveId" clId="{6AB6716B-E182-419B-92A0-B93439C170C5}" dt="2024-09-22T16:33:06.290" v="5375" actId="20577"/>
          <ac:spMkLst>
            <pc:docMk/>
            <pc:sldMk cId="574393914" sldId="355"/>
            <ac:spMk id="2" creationId="{3F8474F8-4C25-BC0E-7E56-BE82143C53FD}"/>
          </ac:spMkLst>
        </pc:spChg>
        <pc:spChg chg="mod">
          <ac:chgData name="Gurbaksh Lal" userId="7d68069a1bde5617" providerId="LiveId" clId="{6AB6716B-E182-419B-92A0-B93439C170C5}" dt="2024-09-22T17:28:36.045" v="6367" actId="20577"/>
          <ac:spMkLst>
            <pc:docMk/>
            <pc:sldMk cId="574393914" sldId="355"/>
            <ac:spMk id="3" creationId="{360D5431-2C9A-6215-F7A5-03801023E64B}"/>
          </ac:spMkLst>
        </pc:spChg>
        <pc:spChg chg="del">
          <ac:chgData name="Gurbaksh Lal" userId="7d68069a1bde5617" providerId="LiveId" clId="{6AB6716B-E182-419B-92A0-B93439C170C5}" dt="2024-09-22T18:23:26.420" v="6904" actId="478"/>
          <ac:spMkLst>
            <pc:docMk/>
            <pc:sldMk cId="574393914" sldId="355"/>
            <ac:spMk id="4" creationId="{54949806-2B2C-3ECF-7FF1-B3F8CED2F230}"/>
          </ac:spMkLst>
        </pc:spChg>
      </pc:sldChg>
      <pc:sldChg chg="add del">
        <pc:chgData name="Gurbaksh Lal" userId="7d68069a1bde5617" providerId="LiveId" clId="{6AB6716B-E182-419B-92A0-B93439C170C5}" dt="2024-09-22T16:24:31.023" v="5290"/>
        <pc:sldMkLst>
          <pc:docMk/>
          <pc:sldMk cId="2467266648" sldId="355"/>
        </pc:sldMkLst>
      </pc:sldChg>
      <pc:sldChg chg="delSp modSp new mod ord">
        <pc:chgData name="Gurbaksh Lal" userId="7d68069a1bde5617" providerId="LiveId" clId="{6AB6716B-E182-419B-92A0-B93439C170C5}" dt="2024-09-22T18:23:32.721" v="6905" actId="478"/>
        <pc:sldMkLst>
          <pc:docMk/>
          <pc:sldMk cId="346667155" sldId="356"/>
        </pc:sldMkLst>
        <pc:spChg chg="mod">
          <ac:chgData name="Gurbaksh Lal" userId="7d68069a1bde5617" providerId="LiveId" clId="{6AB6716B-E182-419B-92A0-B93439C170C5}" dt="2024-09-22T17:56:40.465" v="6588" actId="20577"/>
          <ac:spMkLst>
            <pc:docMk/>
            <pc:sldMk cId="346667155" sldId="356"/>
            <ac:spMk id="2" creationId="{31FEB68F-4BDE-279C-2DD8-BDF3FDDC8297}"/>
          </ac:spMkLst>
        </pc:spChg>
        <pc:spChg chg="mod">
          <ac:chgData name="Gurbaksh Lal" userId="7d68069a1bde5617" providerId="LiveId" clId="{6AB6716B-E182-419B-92A0-B93439C170C5}" dt="2024-09-22T16:35:37.354" v="5444" actId="20577"/>
          <ac:spMkLst>
            <pc:docMk/>
            <pc:sldMk cId="346667155" sldId="356"/>
            <ac:spMk id="3" creationId="{3C5205AB-48C4-69C4-DB4E-D1C65921F564}"/>
          </ac:spMkLst>
        </pc:spChg>
        <pc:spChg chg="del">
          <ac:chgData name="Gurbaksh Lal" userId="7d68069a1bde5617" providerId="LiveId" clId="{6AB6716B-E182-419B-92A0-B93439C170C5}" dt="2024-09-22T18:23:32.721" v="6905" actId="478"/>
          <ac:spMkLst>
            <pc:docMk/>
            <pc:sldMk cId="346667155" sldId="356"/>
            <ac:spMk id="4" creationId="{8C8BEFE3-AC9F-1F15-FB6F-667B5F1717A5}"/>
          </ac:spMkLst>
        </pc:spChg>
      </pc:sldChg>
      <pc:sldChg chg="addSp delSp modSp new mod">
        <pc:chgData name="Gurbaksh Lal" userId="7d68069a1bde5617" providerId="LiveId" clId="{6AB6716B-E182-419B-92A0-B93439C170C5}" dt="2024-09-22T18:23:20.715" v="6902" actId="478"/>
        <pc:sldMkLst>
          <pc:docMk/>
          <pc:sldMk cId="4038450640" sldId="357"/>
        </pc:sldMkLst>
        <pc:spChg chg="mod">
          <ac:chgData name="Gurbaksh Lal" userId="7d68069a1bde5617" providerId="LiveId" clId="{6AB6716B-E182-419B-92A0-B93439C170C5}" dt="2024-09-22T16:39:53.274" v="5492" actId="1076"/>
          <ac:spMkLst>
            <pc:docMk/>
            <pc:sldMk cId="4038450640" sldId="357"/>
            <ac:spMk id="2" creationId="{C176B6AB-3EBE-2AA3-9635-2A475CA808D0}"/>
          </ac:spMkLst>
        </pc:spChg>
        <pc:spChg chg="del">
          <ac:chgData name="Gurbaksh Lal" userId="7d68069a1bde5617" providerId="LiveId" clId="{6AB6716B-E182-419B-92A0-B93439C170C5}" dt="2024-09-22T16:39:42.803" v="5488" actId="22"/>
          <ac:spMkLst>
            <pc:docMk/>
            <pc:sldMk cId="4038450640" sldId="357"/>
            <ac:spMk id="3" creationId="{833628FE-B923-EAA6-1404-2ECA815092B8}"/>
          </ac:spMkLst>
        </pc:spChg>
        <pc:spChg chg="del">
          <ac:chgData name="Gurbaksh Lal" userId="7d68069a1bde5617" providerId="LiveId" clId="{6AB6716B-E182-419B-92A0-B93439C170C5}" dt="2024-09-22T18:23:20.715" v="6902" actId="478"/>
          <ac:spMkLst>
            <pc:docMk/>
            <pc:sldMk cId="4038450640" sldId="357"/>
            <ac:spMk id="4" creationId="{1662C373-51D1-A6DF-E226-C2DDA7FFAE8E}"/>
          </ac:spMkLst>
        </pc:spChg>
        <pc:picChg chg="add mod ord">
          <ac:chgData name="Gurbaksh Lal" userId="7d68069a1bde5617" providerId="LiveId" clId="{6AB6716B-E182-419B-92A0-B93439C170C5}" dt="2024-09-22T16:39:55.884" v="5493" actId="1076"/>
          <ac:picMkLst>
            <pc:docMk/>
            <pc:sldMk cId="4038450640" sldId="357"/>
            <ac:picMk id="6" creationId="{05631187-1284-7A20-DD0F-87F0B86E826A}"/>
          </ac:picMkLst>
        </pc:picChg>
      </pc:sldChg>
      <pc:sldChg chg="delSp modSp new del mod">
        <pc:chgData name="Gurbaksh Lal" userId="7d68069a1bde5617" providerId="LiveId" clId="{6AB6716B-E182-419B-92A0-B93439C170C5}" dt="2024-09-22T16:55:39.945" v="5944" actId="47"/>
        <pc:sldMkLst>
          <pc:docMk/>
          <pc:sldMk cId="3119866914" sldId="358"/>
        </pc:sldMkLst>
        <pc:spChg chg="mod">
          <ac:chgData name="Gurbaksh Lal" userId="7d68069a1bde5617" providerId="LiveId" clId="{6AB6716B-E182-419B-92A0-B93439C170C5}" dt="2024-09-22T16:45:44.310" v="5590" actId="20577"/>
          <ac:spMkLst>
            <pc:docMk/>
            <pc:sldMk cId="3119866914" sldId="358"/>
            <ac:spMk id="2" creationId="{639E6BE4-2F64-680B-1595-5EB2080C5AFA}"/>
          </ac:spMkLst>
        </pc:spChg>
        <pc:spChg chg="mod">
          <ac:chgData name="Gurbaksh Lal" userId="7d68069a1bde5617" providerId="LiveId" clId="{6AB6716B-E182-419B-92A0-B93439C170C5}" dt="2024-09-22T16:48:14.268" v="5917" actId="20577"/>
          <ac:spMkLst>
            <pc:docMk/>
            <pc:sldMk cId="3119866914" sldId="358"/>
            <ac:spMk id="3" creationId="{112B97B7-842B-302E-66A2-ACE8335F5C0A}"/>
          </ac:spMkLst>
        </pc:spChg>
        <pc:spChg chg="del">
          <ac:chgData name="Gurbaksh Lal" userId="7d68069a1bde5617" providerId="LiveId" clId="{6AB6716B-E182-419B-92A0-B93439C170C5}" dt="2024-09-22T16:48:23.998" v="5918" actId="478"/>
          <ac:spMkLst>
            <pc:docMk/>
            <pc:sldMk cId="3119866914" sldId="358"/>
            <ac:spMk id="4" creationId="{476A3442-2F16-94B6-20EE-C0BC2D41B0EB}"/>
          </ac:spMkLst>
        </pc:spChg>
      </pc:sldChg>
      <pc:sldChg chg="addSp delSp modSp new del mod ord">
        <pc:chgData name="Gurbaksh Lal" userId="7d68069a1bde5617" providerId="LiveId" clId="{6AB6716B-E182-419B-92A0-B93439C170C5}" dt="2024-09-22T17:27:25.619" v="6359" actId="47"/>
        <pc:sldMkLst>
          <pc:docMk/>
          <pc:sldMk cId="3415785544" sldId="358"/>
        </pc:sldMkLst>
        <pc:spChg chg="mod">
          <ac:chgData name="Gurbaksh Lal" userId="7d68069a1bde5617" providerId="LiveId" clId="{6AB6716B-E182-419B-92A0-B93439C170C5}" dt="2024-09-22T16:58:47.182" v="5971" actId="20577"/>
          <ac:spMkLst>
            <pc:docMk/>
            <pc:sldMk cId="3415785544" sldId="358"/>
            <ac:spMk id="2" creationId="{9629156C-88E2-0CCC-25AA-97A45D187EEC}"/>
          </ac:spMkLst>
        </pc:spChg>
        <pc:spChg chg="del">
          <ac:chgData name="Gurbaksh Lal" userId="7d68069a1bde5617" providerId="LiveId" clId="{6AB6716B-E182-419B-92A0-B93439C170C5}" dt="2024-09-22T16:59:31.817" v="5972" actId="22"/>
          <ac:spMkLst>
            <pc:docMk/>
            <pc:sldMk cId="3415785544" sldId="358"/>
            <ac:spMk id="3" creationId="{0AC33223-7484-22AA-B7AC-71BD4E18FDD5}"/>
          </ac:spMkLst>
        </pc:spChg>
        <pc:spChg chg="del">
          <ac:chgData name="Gurbaksh Lal" userId="7d68069a1bde5617" providerId="LiveId" clId="{6AB6716B-E182-419B-92A0-B93439C170C5}" dt="2024-09-22T17:02:28.447" v="6011" actId="478"/>
          <ac:spMkLst>
            <pc:docMk/>
            <pc:sldMk cId="3415785544" sldId="358"/>
            <ac:spMk id="4" creationId="{75F3ADF3-FBB3-2E2B-4196-A4E5962445B0}"/>
          </ac:spMkLst>
        </pc:spChg>
        <pc:spChg chg="add del mod">
          <ac:chgData name="Gurbaksh Lal" userId="7d68069a1bde5617" providerId="LiveId" clId="{6AB6716B-E182-419B-92A0-B93439C170C5}" dt="2024-09-22T17:01:32.457" v="6008" actId="22"/>
          <ac:spMkLst>
            <pc:docMk/>
            <pc:sldMk cId="3415785544" sldId="358"/>
            <ac:spMk id="8" creationId="{8D67F5EE-7D10-8668-0467-AABD983A3AD9}"/>
          </ac:spMkLst>
        </pc:spChg>
        <pc:spChg chg="add mod">
          <ac:chgData name="Gurbaksh Lal" userId="7d68069a1bde5617" providerId="LiveId" clId="{6AB6716B-E182-419B-92A0-B93439C170C5}" dt="2024-09-22T17:27:10.604" v="6353" actId="21"/>
          <ac:spMkLst>
            <pc:docMk/>
            <pc:sldMk cId="3415785544" sldId="358"/>
            <ac:spMk id="12" creationId="{16FAED4E-1589-1FC6-6EF7-31613C8E5253}"/>
          </ac:spMkLst>
        </pc:spChg>
        <pc:picChg chg="add del mod ord">
          <ac:chgData name="Gurbaksh Lal" userId="7d68069a1bde5617" providerId="LiveId" clId="{6AB6716B-E182-419B-92A0-B93439C170C5}" dt="2024-09-22T17:00:43.913" v="6007" actId="478"/>
          <ac:picMkLst>
            <pc:docMk/>
            <pc:sldMk cId="3415785544" sldId="358"/>
            <ac:picMk id="6" creationId="{61A3E81B-A56F-7068-710C-7992D25121D8}"/>
          </ac:picMkLst>
        </pc:picChg>
        <pc:picChg chg="add del mod ord">
          <ac:chgData name="Gurbaksh Lal" userId="7d68069a1bde5617" providerId="LiveId" clId="{6AB6716B-E182-419B-92A0-B93439C170C5}" dt="2024-09-22T17:27:10.604" v="6353" actId="21"/>
          <ac:picMkLst>
            <pc:docMk/>
            <pc:sldMk cId="3415785544" sldId="358"/>
            <ac:picMk id="10" creationId="{C4984BA5-DC9F-95AE-4D54-994294AFDA9B}"/>
          </ac:picMkLst>
        </pc:picChg>
      </pc:sldChg>
      <pc:sldChg chg="modSp new del mod">
        <pc:chgData name="Gurbaksh Lal" userId="7d68069a1bde5617" providerId="LiveId" clId="{6AB6716B-E182-419B-92A0-B93439C170C5}" dt="2024-09-22T17:07:01.930" v="6018" actId="47"/>
        <pc:sldMkLst>
          <pc:docMk/>
          <pc:sldMk cId="1373399173" sldId="359"/>
        </pc:sldMkLst>
        <pc:spChg chg="mod">
          <ac:chgData name="Gurbaksh Lal" userId="7d68069a1bde5617" providerId="LiveId" clId="{6AB6716B-E182-419B-92A0-B93439C170C5}" dt="2024-09-22T16:59:57.795" v="6006" actId="20577"/>
          <ac:spMkLst>
            <pc:docMk/>
            <pc:sldMk cId="1373399173" sldId="359"/>
            <ac:spMk id="2" creationId="{ABF7526F-6A91-98B4-6050-4895DD871AD7}"/>
          </ac:spMkLst>
        </pc:spChg>
      </pc:sldChg>
      <pc:sldChg chg="new del">
        <pc:chgData name="Gurbaksh Lal" userId="7d68069a1bde5617" providerId="LiveId" clId="{6AB6716B-E182-419B-92A0-B93439C170C5}" dt="2024-09-22T16:56:43.621" v="5945" actId="47"/>
        <pc:sldMkLst>
          <pc:docMk/>
          <pc:sldMk cId="3729437542" sldId="359"/>
        </pc:sldMkLst>
      </pc:sldChg>
      <pc:sldChg chg="delSp modSp new mod">
        <pc:chgData name="Gurbaksh Lal" userId="7d68069a1bde5617" providerId="LiveId" clId="{6AB6716B-E182-419B-92A0-B93439C170C5}" dt="2024-09-22T18:23:35.122" v="6906" actId="478"/>
        <pc:sldMkLst>
          <pc:docMk/>
          <pc:sldMk cId="3742638453" sldId="359"/>
        </pc:sldMkLst>
        <pc:spChg chg="mod">
          <ac:chgData name="Gurbaksh Lal" userId="7d68069a1bde5617" providerId="LiveId" clId="{6AB6716B-E182-419B-92A0-B93439C170C5}" dt="2024-09-22T17:07:33.687" v="6028"/>
          <ac:spMkLst>
            <pc:docMk/>
            <pc:sldMk cId="3742638453" sldId="359"/>
            <ac:spMk id="2" creationId="{4526EC5A-7CBC-2538-8961-574471236DE7}"/>
          </ac:spMkLst>
        </pc:spChg>
        <pc:spChg chg="mod">
          <ac:chgData name="Gurbaksh Lal" userId="7d68069a1bde5617" providerId="LiveId" clId="{6AB6716B-E182-419B-92A0-B93439C170C5}" dt="2024-09-22T17:09:39.520" v="6089" actId="27636"/>
          <ac:spMkLst>
            <pc:docMk/>
            <pc:sldMk cId="3742638453" sldId="359"/>
            <ac:spMk id="3" creationId="{97D76A9B-56A0-3150-0DBE-ED1AB2729CE5}"/>
          </ac:spMkLst>
        </pc:spChg>
        <pc:spChg chg="del">
          <ac:chgData name="Gurbaksh Lal" userId="7d68069a1bde5617" providerId="LiveId" clId="{6AB6716B-E182-419B-92A0-B93439C170C5}" dt="2024-09-22T18:23:35.122" v="6906" actId="478"/>
          <ac:spMkLst>
            <pc:docMk/>
            <pc:sldMk cId="3742638453" sldId="359"/>
            <ac:spMk id="4" creationId="{8726FA2E-F7AB-B542-754A-75D28563337A}"/>
          </ac:spMkLst>
        </pc:spChg>
      </pc:sldChg>
      <pc:sldChg chg="addSp delSp modSp new mod">
        <pc:chgData name="Gurbaksh Lal" userId="7d68069a1bde5617" providerId="LiveId" clId="{6AB6716B-E182-419B-92A0-B93439C170C5}" dt="2024-09-22T17:25:52.518" v="6342" actId="478"/>
        <pc:sldMkLst>
          <pc:docMk/>
          <pc:sldMk cId="1875215990" sldId="360"/>
        </pc:sldMkLst>
        <pc:spChg chg="mod">
          <ac:chgData name="Gurbaksh Lal" userId="7d68069a1bde5617" providerId="LiveId" clId="{6AB6716B-E182-419B-92A0-B93439C170C5}" dt="2024-09-22T17:25:47.472" v="6341" actId="1076"/>
          <ac:spMkLst>
            <pc:docMk/>
            <pc:sldMk cId="1875215990" sldId="360"/>
            <ac:spMk id="2" creationId="{01FD7448-2C6F-6C01-3D20-22E33DD0D180}"/>
          </ac:spMkLst>
        </pc:spChg>
        <pc:spChg chg="mod">
          <ac:chgData name="Gurbaksh Lal" userId="7d68069a1bde5617" providerId="LiveId" clId="{6AB6716B-E182-419B-92A0-B93439C170C5}" dt="2024-09-22T17:25:43.422" v="6340" actId="1076"/>
          <ac:spMkLst>
            <pc:docMk/>
            <pc:sldMk cId="1875215990" sldId="360"/>
            <ac:spMk id="3" creationId="{8E47C6A2-E421-0656-077E-7A99F85E74C4}"/>
          </ac:spMkLst>
        </pc:spChg>
        <pc:spChg chg="del">
          <ac:chgData name="Gurbaksh Lal" userId="7d68069a1bde5617" providerId="LiveId" clId="{6AB6716B-E182-419B-92A0-B93439C170C5}" dt="2024-09-22T17:25:52.518" v="6342" actId="478"/>
          <ac:spMkLst>
            <pc:docMk/>
            <pc:sldMk cId="1875215990" sldId="360"/>
            <ac:spMk id="4" creationId="{D1D3FB14-0749-F652-1CF2-7DD8EDFFA34A}"/>
          </ac:spMkLst>
        </pc:spChg>
        <pc:picChg chg="add mod">
          <ac:chgData name="Gurbaksh Lal" userId="7d68069a1bde5617" providerId="LiveId" clId="{6AB6716B-E182-419B-92A0-B93439C170C5}" dt="2024-09-22T17:25:38.926" v="6339" actId="1076"/>
          <ac:picMkLst>
            <pc:docMk/>
            <pc:sldMk cId="1875215990" sldId="360"/>
            <ac:picMk id="1026" creationId="{239393CB-BDCC-1970-CF70-17813234B3C4}"/>
          </ac:picMkLst>
        </pc:picChg>
      </pc:sldChg>
      <pc:sldChg chg="addSp delSp modSp new del mod ord">
        <pc:chgData name="Gurbaksh Lal" userId="7d68069a1bde5617" providerId="LiveId" clId="{6AB6716B-E182-419B-92A0-B93439C170C5}" dt="2024-09-22T16:55:39.945" v="5944" actId="47"/>
        <pc:sldMkLst>
          <pc:docMk/>
          <pc:sldMk cId="3505147159" sldId="360"/>
        </pc:sldMkLst>
        <pc:spChg chg="del">
          <ac:chgData name="Gurbaksh Lal" userId="7d68069a1bde5617" providerId="LiveId" clId="{6AB6716B-E182-419B-92A0-B93439C170C5}" dt="2024-09-22T16:50:25.313" v="5933" actId="478"/>
          <ac:spMkLst>
            <pc:docMk/>
            <pc:sldMk cId="3505147159" sldId="360"/>
            <ac:spMk id="2" creationId="{FBAA48DB-6B9B-9CA0-331F-BACA8541E4F5}"/>
          </ac:spMkLst>
        </pc:spChg>
        <pc:picChg chg="add mod">
          <ac:chgData name="Gurbaksh Lal" userId="7d68069a1bde5617" providerId="LiveId" clId="{6AB6716B-E182-419B-92A0-B93439C170C5}" dt="2024-09-22T16:50:31.426" v="5935" actId="14100"/>
          <ac:picMkLst>
            <pc:docMk/>
            <pc:sldMk cId="3505147159" sldId="360"/>
            <ac:picMk id="4" creationId="{8185790D-681E-2935-62F9-0AD114D3603E}"/>
          </ac:picMkLst>
        </pc:picChg>
      </pc:sldChg>
      <pc:sldChg chg="addSp delSp modSp new mod">
        <pc:chgData name="Gurbaksh Lal" userId="7d68069a1bde5617" providerId="LiveId" clId="{6AB6716B-E182-419B-92A0-B93439C170C5}" dt="2024-09-22T17:27:23.322" v="6358" actId="478"/>
        <pc:sldMkLst>
          <pc:docMk/>
          <pc:sldMk cId="71127335" sldId="361"/>
        </pc:sldMkLst>
        <pc:spChg chg="mod">
          <ac:chgData name="Gurbaksh Lal" userId="7d68069a1bde5617" providerId="LiveId" clId="{6AB6716B-E182-419B-92A0-B93439C170C5}" dt="2024-09-22T17:27:04.981" v="6351"/>
          <ac:spMkLst>
            <pc:docMk/>
            <pc:sldMk cId="71127335" sldId="361"/>
            <ac:spMk id="2" creationId="{63928092-5121-BA8A-9170-F7892657FC52}"/>
          </ac:spMkLst>
        </pc:spChg>
        <pc:spChg chg="mod">
          <ac:chgData name="Gurbaksh Lal" userId="7d68069a1bde5617" providerId="LiveId" clId="{6AB6716B-E182-419B-92A0-B93439C170C5}" dt="2024-09-22T17:27:15.508" v="6354" actId="14100"/>
          <ac:spMkLst>
            <pc:docMk/>
            <pc:sldMk cId="71127335" sldId="361"/>
            <ac:spMk id="3" creationId="{3DDC1E67-7802-9661-3E82-CEF510CF434E}"/>
          </ac:spMkLst>
        </pc:spChg>
        <pc:spChg chg="del">
          <ac:chgData name="Gurbaksh Lal" userId="7d68069a1bde5617" providerId="LiveId" clId="{6AB6716B-E182-419B-92A0-B93439C170C5}" dt="2024-09-22T17:27:23.322" v="6358" actId="478"/>
          <ac:spMkLst>
            <pc:docMk/>
            <pc:sldMk cId="71127335" sldId="361"/>
            <ac:spMk id="4" creationId="{28E8F5A1-2D71-3BB7-7367-37F12F83EAB2}"/>
          </ac:spMkLst>
        </pc:spChg>
        <pc:picChg chg="add mod">
          <ac:chgData name="Gurbaksh Lal" userId="7d68069a1bde5617" providerId="LiveId" clId="{6AB6716B-E182-419B-92A0-B93439C170C5}" dt="2024-09-22T17:27:20.649" v="6357" actId="1076"/>
          <ac:picMkLst>
            <pc:docMk/>
            <pc:sldMk cId="71127335" sldId="361"/>
            <ac:picMk id="10" creationId="{C4984BA5-DC9F-95AE-4D54-994294AFDA9B}"/>
          </ac:picMkLst>
        </pc:picChg>
      </pc:sldChg>
      <pc:sldChg chg="addSp delSp modSp new del mod">
        <pc:chgData name="Gurbaksh Lal" userId="7d68069a1bde5617" providerId="LiveId" clId="{6AB6716B-E182-419B-92A0-B93439C170C5}" dt="2024-09-22T16:55:39.945" v="5944" actId="47"/>
        <pc:sldMkLst>
          <pc:docMk/>
          <pc:sldMk cId="3210958462" sldId="361"/>
        </pc:sldMkLst>
        <pc:spChg chg="del mod">
          <ac:chgData name="Gurbaksh Lal" userId="7d68069a1bde5617" providerId="LiveId" clId="{6AB6716B-E182-419B-92A0-B93439C170C5}" dt="2024-09-22T16:50:01.630" v="5927" actId="478"/>
          <ac:spMkLst>
            <pc:docMk/>
            <pc:sldMk cId="3210958462" sldId="361"/>
            <ac:spMk id="2" creationId="{CCEA3929-DFB4-4AFF-8F04-57282AEC44CD}"/>
          </ac:spMkLst>
        </pc:spChg>
        <pc:picChg chg="add mod">
          <ac:chgData name="Gurbaksh Lal" userId="7d68069a1bde5617" providerId="LiveId" clId="{6AB6716B-E182-419B-92A0-B93439C170C5}" dt="2024-09-22T16:50:11.150" v="5930" actId="14100"/>
          <ac:picMkLst>
            <pc:docMk/>
            <pc:sldMk cId="3210958462" sldId="361"/>
            <ac:picMk id="4" creationId="{D4AAB6B9-FC75-D246-266E-8BDD47DEAD50}"/>
          </ac:picMkLst>
        </pc:picChg>
      </pc:sldChg>
      <pc:sldChg chg="addSp delSp modSp new del mod">
        <pc:chgData name="Gurbaksh Lal" userId="7d68069a1bde5617" providerId="LiveId" clId="{6AB6716B-E182-419B-92A0-B93439C170C5}" dt="2024-09-22T16:55:39.945" v="5944" actId="47"/>
        <pc:sldMkLst>
          <pc:docMk/>
          <pc:sldMk cId="1146260840" sldId="362"/>
        </pc:sldMkLst>
        <pc:picChg chg="add del mod">
          <ac:chgData name="Gurbaksh Lal" userId="7d68069a1bde5617" providerId="LiveId" clId="{6AB6716B-E182-419B-92A0-B93439C170C5}" dt="2024-09-22T16:51:19.589" v="5939" actId="478"/>
          <ac:picMkLst>
            <pc:docMk/>
            <pc:sldMk cId="1146260840" sldId="362"/>
            <ac:picMk id="3" creationId="{1BADDC58-0393-004C-D0CC-473E042F25C3}"/>
          </ac:picMkLst>
        </pc:picChg>
        <pc:picChg chg="add mod">
          <ac:chgData name="Gurbaksh Lal" userId="7d68069a1bde5617" providerId="LiveId" clId="{6AB6716B-E182-419B-92A0-B93439C170C5}" dt="2024-09-22T16:51:51.424" v="5943" actId="14100"/>
          <ac:picMkLst>
            <pc:docMk/>
            <pc:sldMk cId="1146260840" sldId="362"/>
            <ac:picMk id="5" creationId="{2A196E8F-722A-FCF9-5348-5C788EF2B6BB}"/>
          </ac:picMkLst>
        </pc:picChg>
      </pc:sldChg>
      <pc:sldChg chg="modSp new del mod ord">
        <pc:chgData name="Gurbaksh Lal" userId="7d68069a1bde5617" providerId="LiveId" clId="{6AB6716B-E182-419B-92A0-B93439C170C5}" dt="2024-09-22T17:50:03.282" v="6503" actId="47"/>
        <pc:sldMkLst>
          <pc:docMk/>
          <pc:sldMk cId="4146279965" sldId="362"/>
        </pc:sldMkLst>
        <pc:spChg chg="mod">
          <ac:chgData name="Gurbaksh Lal" userId="7d68069a1bde5617" providerId="LiveId" clId="{6AB6716B-E182-419B-92A0-B93439C170C5}" dt="2024-09-22T17:41:20.113" v="6433" actId="14100"/>
          <ac:spMkLst>
            <pc:docMk/>
            <pc:sldMk cId="4146279965" sldId="362"/>
            <ac:spMk id="2" creationId="{D260E5A0-4D0E-6FA8-ABFB-D1CDF4271F3D}"/>
          </ac:spMkLst>
        </pc:spChg>
        <pc:spChg chg="mod">
          <ac:chgData name="Gurbaksh Lal" userId="7d68069a1bde5617" providerId="LiveId" clId="{6AB6716B-E182-419B-92A0-B93439C170C5}" dt="2024-09-22T17:42:30.639" v="6449" actId="313"/>
          <ac:spMkLst>
            <pc:docMk/>
            <pc:sldMk cId="4146279965" sldId="362"/>
            <ac:spMk id="3" creationId="{E441063C-097F-7CC8-A5A8-776ABA48E9EA}"/>
          </ac:spMkLst>
        </pc:spChg>
      </pc:sldChg>
      <pc:sldChg chg="modSp new del mod">
        <pc:chgData name="Gurbaksh Lal" userId="7d68069a1bde5617" providerId="LiveId" clId="{6AB6716B-E182-419B-92A0-B93439C170C5}" dt="2024-09-22T17:50:03.282" v="6503" actId="47"/>
        <pc:sldMkLst>
          <pc:docMk/>
          <pc:sldMk cId="3283137224" sldId="363"/>
        </pc:sldMkLst>
        <pc:spChg chg="mod">
          <ac:chgData name="Gurbaksh Lal" userId="7d68069a1bde5617" providerId="LiveId" clId="{6AB6716B-E182-419B-92A0-B93439C170C5}" dt="2024-09-22T17:45:05.255" v="6456"/>
          <ac:spMkLst>
            <pc:docMk/>
            <pc:sldMk cId="3283137224" sldId="363"/>
            <ac:spMk id="2" creationId="{0E57AB53-B3F4-14A7-F313-3B429E5AF6A4}"/>
          </ac:spMkLst>
        </pc:spChg>
        <pc:spChg chg="mod">
          <ac:chgData name="Gurbaksh Lal" userId="7d68069a1bde5617" providerId="LiveId" clId="{6AB6716B-E182-419B-92A0-B93439C170C5}" dt="2024-09-22T17:45:36.670" v="6461" actId="27636"/>
          <ac:spMkLst>
            <pc:docMk/>
            <pc:sldMk cId="3283137224" sldId="363"/>
            <ac:spMk id="3" creationId="{857606B8-8DCE-6D73-1B28-CAAADC7BE082}"/>
          </ac:spMkLst>
        </pc:spChg>
      </pc:sldChg>
      <pc:sldChg chg="modSp new del mod">
        <pc:chgData name="Gurbaksh Lal" userId="7d68069a1bde5617" providerId="LiveId" clId="{6AB6716B-E182-419B-92A0-B93439C170C5}" dt="2024-09-22T17:50:03.282" v="6503" actId="47"/>
        <pc:sldMkLst>
          <pc:docMk/>
          <pc:sldMk cId="2388465952" sldId="364"/>
        </pc:sldMkLst>
        <pc:spChg chg="mod">
          <ac:chgData name="Gurbaksh Lal" userId="7d68069a1bde5617" providerId="LiveId" clId="{6AB6716B-E182-419B-92A0-B93439C170C5}" dt="2024-09-22T17:45:55.700" v="6464"/>
          <ac:spMkLst>
            <pc:docMk/>
            <pc:sldMk cId="2388465952" sldId="364"/>
            <ac:spMk id="2" creationId="{0E3B776F-D988-FEE8-2D2C-A22B3C7EF4C6}"/>
          </ac:spMkLst>
        </pc:spChg>
        <pc:spChg chg="mod">
          <ac:chgData name="Gurbaksh Lal" userId="7d68069a1bde5617" providerId="LiveId" clId="{6AB6716B-E182-419B-92A0-B93439C170C5}" dt="2024-09-22T17:46:16.779" v="6469" actId="27636"/>
          <ac:spMkLst>
            <pc:docMk/>
            <pc:sldMk cId="2388465952" sldId="364"/>
            <ac:spMk id="3" creationId="{4E9B76E2-C032-46A5-FEE1-FE82286D2EF9}"/>
          </ac:spMkLst>
        </pc:spChg>
      </pc:sldChg>
      <pc:sldChg chg="delSp modSp new mod modClrScheme chgLayout">
        <pc:chgData name="Gurbaksh Lal" userId="7d68069a1bde5617" providerId="LiveId" clId="{6AB6716B-E182-419B-92A0-B93439C170C5}" dt="2024-09-23T09:39:03.321" v="6910" actId="313"/>
        <pc:sldMkLst>
          <pc:docMk/>
          <pc:sldMk cId="2245315776" sldId="365"/>
        </pc:sldMkLst>
        <pc:spChg chg="mod ord">
          <ac:chgData name="Gurbaksh Lal" userId="7d68069a1bde5617" providerId="LiveId" clId="{6AB6716B-E182-419B-92A0-B93439C170C5}" dt="2024-09-22T17:50:25.408" v="6505" actId="700"/>
          <ac:spMkLst>
            <pc:docMk/>
            <pc:sldMk cId="2245315776" sldId="365"/>
            <ac:spMk id="2" creationId="{94EB0A6D-777C-EC35-2A97-5CE574E1A146}"/>
          </ac:spMkLst>
        </pc:spChg>
        <pc:spChg chg="mod ord">
          <ac:chgData name="Gurbaksh Lal" userId="7d68069a1bde5617" providerId="LiveId" clId="{6AB6716B-E182-419B-92A0-B93439C170C5}" dt="2024-09-23T09:39:03.321" v="6910" actId="313"/>
          <ac:spMkLst>
            <pc:docMk/>
            <pc:sldMk cId="2245315776" sldId="365"/>
            <ac:spMk id="3" creationId="{CB746954-4E48-D431-ABDF-C5E797B14EAE}"/>
          </ac:spMkLst>
        </pc:spChg>
        <pc:spChg chg="del mod ord">
          <ac:chgData name="Gurbaksh Lal" userId="7d68069a1bde5617" providerId="LiveId" clId="{6AB6716B-E182-419B-92A0-B93439C170C5}" dt="2024-09-22T17:50:31.221" v="6507" actId="478"/>
          <ac:spMkLst>
            <pc:docMk/>
            <pc:sldMk cId="2245315776" sldId="365"/>
            <ac:spMk id="4" creationId="{D323480C-FB81-F564-59BD-C1EECDD37962}"/>
          </ac:spMkLst>
        </pc:spChg>
      </pc:sldChg>
      <pc:sldChg chg="delSp modSp new mod">
        <pc:chgData name="Gurbaksh Lal" userId="7d68069a1bde5617" providerId="LiveId" clId="{6AB6716B-E182-419B-92A0-B93439C170C5}" dt="2024-09-22T18:23:39.751" v="6907" actId="478"/>
        <pc:sldMkLst>
          <pc:docMk/>
          <pc:sldMk cId="3740202498" sldId="366"/>
        </pc:sldMkLst>
        <pc:spChg chg="mod">
          <ac:chgData name="Gurbaksh Lal" userId="7d68069a1bde5617" providerId="LiveId" clId="{6AB6716B-E182-419B-92A0-B93439C170C5}" dt="2024-09-22T17:48:31.697" v="6484"/>
          <ac:spMkLst>
            <pc:docMk/>
            <pc:sldMk cId="3740202498" sldId="366"/>
            <ac:spMk id="2" creationId="{76D135A4-C61C-045F-B1EC-A6A46F2721D9}"/>
          </ac:spMkLst>
        </pc:spChg>
        <pc:spChg chg="mod">
          <ac:chgData name="Gurbaksh Lal" userId="7d68069a1bde5617" providerId="LiveId" clId="{6AB6716B-E182-419B-92A0-B93439C170C5}" dt="2024-09-22T17:50:54.846" v="6515" actId="20577"/>
          <ac:spMkLst>
            <pc:docMk/>
            <pc:sldMk cId="3740202498" sldId="366"/>
            <ac:spMk id="3" creationId="{05D632FE-BCB6-D169-1550-790A68B906EC}"/>
          </ac:spMkLst>
        </pc:spChg>
        <pc:spChg chg="del">
          <ac:chgData name="Gurbaksh Lal" userId="7d68069a1bde5617" providerId="LiveId" clId="{6AB6716B-E182-419B-92A0-B93439C170C5}" dt="2024-09-22T18:23:39.751" v="6907" actId="478"/>
          <ac:spMkLst>
            <pc:docMk/>
            <pc:sldMk cId="3740202498" sldId="366"/>
            <ac:spMk id="4" creationId="{400A7C9D-C4DE-AE71-9407-3D037C778E79}"/>
          </ac:spMkLst>
        </pc:spChg>
      </pc:sldChg>
      <pc:sldChg chg="delSp modSp new mod">
        <pc:chgData name="Gurbaksh Lal" userId="7d68069a1bde5617" providerId="LiveId" clId="{6AB6716B-E182-419B-92A0-B93439C170C5}" dt="2024-09-22T18:23:44.222" v="6908" actId="478"/>
        <pc:sldMkLst>
          <pc:docMk/>
          <pc:sldMk cId="1998026455" sldId="367"/>
        </pc:sldMkLst>
        <pc:spChg chg="mod">
          <ac:chgData name="Gurbaksh Lal" userId="7d68069a1bde5617" providerId="LiveId" clId="{6AB6716B-E182-419B-92A0-B93439C170C5}" dt="2024-09-22T17:49:02.754" v="6495"/>
          <ac:spMkLst>
            <pc:docMk/>
            <pc:sldMk cId="1998026455" sldId="367"/>
            <ac:spMk id="2" creationId="{540B6564-0DAB-44FB-58D4-57789187A3FE}"/>
          </ac:spMkLst>
        </pc:spChg>
        <pc:spChg chg="mod">
          <ac:chgData name="Gurbaksh Lal" userId="7d68069a1bde5617" providerId="LiveId" clId="{6AB6716B-E182-419B-92A0-B93439C170C5}" dt="2024-09-22T17:51:03.612" v="6520" actId="20577"/>
          <ac:spMkLst>
            <pc:docMk/>
            <pc:sldMk cId="1998026455" sldId="367"/>
            <ac:spMk id="3" creationId="{2AAA93F6-3CE5-9E71-CAE6-6190A1AD25B1}"/>
          </ac:spMkLst>
        </pc:spChg>
        <pc:spChg chg="del">
          <ac:chgData name="Gurbaksh Lal" userId="7d68069a1bde5617" providerId="LiveId" clId="{6AB6716B-E182-419B-92A0-B93439C170C5}" dt="2024-09-22T18:23:44.222" v="6908" actId="478"/>
          <ac:spMkLst>
            <pc:docMk/>
            <pc:sldMk cId="1998026455" sldId="367"/>
            <ac:spMk id="4" creationId="{33490EF6-3C54-44D6-EF77-D202491A2FD9}"/>
          </ac:spMkLst>
        </pc:spChg>
      </pc:sldChg>
      <pc:sldChg chg="modSp new del mod">
        <pc:chgData name="Gurbaksh Lal" userId="7d68069a1bde5617" providerId="LiveId" clId="{6AB6716B-E182-419B-92A0-B93439C170C5}" dt="2024-09-22T17:59:37.866" v="6620" actId="47"/>
        <pc:sldMkLst>
          <pc:docMk/>
          <pc:sldMk cId="2565365059" sldId="368"/>
        </pc:sldMkLst>
        <pc:spChg chg="mod">
          <ac:chgData name="Gurbaksh Lal" userId="7d68069a1bde5617" providerId="LiveId" clId="{6AB6716B-E182-419B-92A0-B93439C170C5}" dt="2024-09-22T17:53:27.739" v="6540"/>
          <ac:spMkLst>
            <pc:docMk/>
            <pc:sldMk cId="2565365059" sldId="368"/>
            <ac:spMk id="2" creationId="{03616F40-717C-63B3-676D-DC152453F093}"/>
          </ac:spMkLst>
        </pc:spChg>
      </pc:sldChg>
      <pc:sldChg chg="delSp modSp new mod modClrScheme chgLayout">
        <pc:chgData name="Gurbaksh Lal" userId="7d68069a1bde5617" providerId="LiveId" clId="{6AB6716B-E182-419B-92A0-B93439C170C5}" dt="2024-09-22T18:22:22.192" v="6901" actId="478"/>
        <pc:sldMkLst>
          <pc:docMk/>
          <pc:sldMk cId="1533415598" sldId="369"/>
        </pc:sldMkLst>
        <pc:spChg chg="mod ord">
          <ac:chgData name="Gurbaksh Lal" userId="7d68069a1bde5617" providerId="LiveId" clId="{6AB6716B-E182-419B-92A0-B93439C170C5}" dt="2024-09-22T18:18:07.489" v="6810" actId="700"/>
          <ac:spMkLst>
            <pc:docMk/>
            <pc:sldMk cId="1533415598" sldId="369"/>
            <ac:spMk id="2" creationId="{3D52B795-A6A1-5C38-6D83-4442E4D0CB71}"/>
          </ac:spMkLst>
        </pc:spChg>
        <pc:spChg chg="del">
          <ac:chgData name="Gurbaksh Lal" userId="7d68069a1bde5617" providerId="LiveId" clId="{6AB6716B-E182-419B-92A0-B93439C170C5}" dt="2024-09-22T17:59:35.496" v="6619" actId="478"/>
          <ac:spMkLst>
            <pc:docMk/>
            <pc:sldMk cId="1533415598" sldId="369"/>
            <ac:spMk id="3" creationId="{1663E881-DC5C-E80F-AA85-C62F34D17344}"/>
          </ac:spMkLst>
        </pc:spChg>
        <pc:spChg chg="del mod ord">
          <ac:chgData name="Gurbaksh Lal" userId="7d68069a1bde5617" providerId="LiveId" clId="{6AB6716B-E182-419B-92A0-B93439C170C5}" dt="2024-09-22T18:22:22.192" v="6901" actId="478"/>
          <ac:spMkLst>
            <pc:docMk/>
            <pc:sldMk cId="1533415598" sldId="369"/>
            <ac:spMk id="4" creationId="{A14CD6E4-7181-14C7-0F61-12E87F2CCF31}"/>
          </ac:spMkLst>
        </pc:spChg>
      </pc:sldChg>
      <pc:sldChg chg="addSp modSp add mod ord">
        <pc:chgData name="Gurbaksh Lal" userId="7d68069a1bde5617" providerId="LiveId" clId="{6AB6716B-E182-419B-92A0-B93439C170C5}" dt="2024-09-22T18:17:17.302" v="6809" actId="14100"/>
        <pc:sldMkLst>
          <pc:docMk/>
          <pc:sldMk cId="4079763744" sldId="370"/>
        </pc:sldMkLst>
        <pc:spChg chg="add mod">
          <ac:chgData name="Gurbaksh Lal" userId="7d68069a1bde5617" providerId="LiveId" clId="{6AB6716B-E182-419B-92A0-B93439C170C5}" dt="2024-09-22T18:16:43.078" v="6791" actId="20577"/>
          <ac:spMkLst>
            <pc:docMk/>
            <pc:sldMk cId="4079763744" sldId="370"/>
            <ac:spMk id="3" creationId="{F4EBA405-EB2D-8A3D-2254-E3EEC4CD8A56}"/>
          </ac:spMkLst>
        </pc:spChg>
        <pc:spChg chg="add mod">
          <ac:chgData name="Gurbaksh Lal" userId="7d68069a1bde5617" providerId="LiveId" clId="{6AB6716B-E182-419B-92A0-B93439C170C5}" dt="2024-09-22T18:17:11.175" v="6808" actId="1076"/>
          <ac:spMkLst>
            <pc:docMk/>
            <pc:sldMk cId="4079763744" sldId="370"/>
            <ac:spMk id="4" creationId="{35BED01A-BB06-F256-AB28-096EF3487E09}"/>
          </ac:spMkLst>
        </pc:spChg>
        <pc:picChg chg="mod">
          <ac:chgData name="Gurbaksh Lal" userId="7d68069a1bde5617" providerId="LiveId" clId="{6AB6716B-E182-419B-92A0-B93439C170C5}" dt="2024-09-22T18:17:17.302" v="6809" actId="14100"/>
          <ac:picMkLst>
            <pc:docMk/>
            <pc:sldMk cId="4079763744" sldId="370"/>
            <ac:picMk id="7" creationId="{3796E5E0-4A0C-C54C-427C-28C1BCAB7B8B}"/>
          </ac:picMkLst>
        </pc:picChg>
      </pc:sldChg>
      <pc:sldChg chg="modSp new mod">
        <pc:chgData name="Gurbaksh Lal" userId="7d68069a1bde5617" providerId="LiveId" clId="{6AB6716B-E182-419B-92A0-B93439C170C5}" dt="2024-09-22T18:18:58.264" v="6822" actId="20577"/>
        <pc:sldMkLst>
          <pc:docMk/>
          <pc:sldMk cId="2212065124" sldId="371"/>
        </pc:sldMkLst>
        <pc:spChg chg="mod">
          <ac:chgData name="Gurbaksh Lal" userId="7d68069a1bde5617" providerId="LiveId" clId="{6AB6716B-E182-419B-92A0-B93439C170C5}" dt="2024-09-22T18:18:58.264" v="6822" actId="20577"/>
          <ac:spMkLst>
            <pc:docMk/>
            <pc:sldMk cId="2212065124" sldId="371"/>
            <ac:spMk id="2" creationId="{1FD0E853-F3E2-21CA-9EF9-D88C52ED9E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Ollama-Driven Medical Insights Using LLMs with a Federated Learning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7BE9C-9506-8253-01CB-27C4FD23B9B9}"/>
              </a:ext>
            </a:extLst>
          </p:cNvPr>
          <p:cNvSpPr txBox="1"/>
          <p:nvPr/>
        </p:nvSpPr>
        <p:spPr>
          <a:xfrm>
            <a:off x="2242038" y="5108330"/>
            <a:ext cx="160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Student name:</a:t>
            </a:r>
          </a:p>
          <a:p>
            <a:r>
              <a:rPr lang="en-IN" dirty="0">
                <a:solidFill>
                  <a:schemeClr val="bg1"/>
                </a:solidFill>
              </a:rPr>
              <a:t>Gurbaksh Lal</a:t>
            </a:r>
          </a:p>
          <a:p>
            <a:r>
              <a:rPr lang="en-IN" dirty="0">
                <a:solidFill>
                  <a:schemeClr val="bg1"/>
                </a:solidFill>
              </a:rPr>
              <a:t>2023PCS2029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E9E16-1D2A-C261-DC92-FB20C4B16201}"/>
              </a:ext>
            </a:extLst>
          </p:cNvPr>
          <p:cNvSpPr txBox="1"/>
          <p:nvPr/>
        </p:nvSpPr>
        <p:spPr>
          <a:xfrm>
            <a:off x="8083745" y="5246830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Supervisor:</a:t>
            </a:r>
          </a:p>
          <a:p>
            <a:r>
              <a:rPr lang="en-IN" dirty="0">
                <a:solidFill>
                  <a:schemeClr val="bg1"/>
                </a:solidFill>
              </a:rPr>
              <a:t>Dr. Geetanjali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830-0886-E410-D4ED-5640B83A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19" y="565677"/>
            <a:ext cx="10511627" cy="1012785"/>
          </a:xfrm>
        </p:spPr>
        <p:txBody>
          <a:bodyPr/>
          <a:lstStyle/>
          <a:p>
            <a:r>
              <a:rPr lang="en-IN" dirty="0"/>
              <a:t>Summary of Recent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72142-1E59-99B6-F599-70614717AB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13894" y="2718995"/>
            <a:ext cx="4771606" cy="2783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1E564-2016-46FA-14A7-43303796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4" y="1777844"/>
            <a:ext cx="4771606" cy="48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F3DB-7000-B13D-1D87-574A5E35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056005"/>
          </a:xfrm>
        </p:spPr>
        <p:txBody>
          <a:bodyPr/>
          <a:lstStyle/>
          <a:p>
            <a:r>
              <a:rPr lang="en-IN" b="1" dirty="0"/>
              <a:t>Methodology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23DF6-CB80-57D3-0114-65FBF8FEFE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428241"/>
            <a:ext cx="7380151" cy="38303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Architecture and Functional Mapping</a:t>
            </a:r>
          </a:p>
          <a:p>
            <a:pPr marL="690372" lvl="1" indent="-342900"/>
            <a:r>
              <a:rPr lang="en-US" dirty="0"/>
              <a:t>AI Doctor with LLM only</a:t>
            </a:r>
          </a:p>
          <a:p>
            <a:pPr marL="690372" lvl="1" indent="-342900"/>
            <a:r>
              <a:rPr lang="en-US" dirty="0"/>
              <a:t>AI Doctor with FL only</a:t>
            </a:r>
          </a:p>
          <a:p>
            <a:pPr marL="690372" lvl="1" indent="-342900"/>
            <a:r>
              <a:rPr lang="en-US" dirty="0"/>
              <a:t>AI Doctor integrating both LLM and FL.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Code Implementation and Explanation</a:t>
            </a:r>
          </a:p>
          <a:p>
            <a:pPr marL="690372" lvl="1" indent="-342900"/>
            <a:r>
              <a:rPr lang="en-IN" dirty="0"/>
              <a:t>Algorithm Overview</a:t>
            </a:r>
          </a:p>
          <a:p>
            <a:pPr marL="690372" lvl="1" indent="-342900"/>
            <a:r>
              <a:rPr lang="en-IN" dirty="0"/>
              <a:t>Algorithm Explanation</a:t>
            </a:r>
          </a:p>
          <a:p>
            <a:pPr marL="690372" lvl="1" indent="-342900"/>
            <a:r>
              <a:rPr lang="en-IN" dirty="0"/>
              <a:t>Algorithm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Experiment Output and Analysis</a:t>
            </a:r>
          </a:p>
          <a:p>
            <a:pPr marL="690372" lvl="1" indent="-342900"/>
            <a:r>
              <a:rPr lang="en-IN" dirty="0"/>
              <a:t>Accuracy Analysis</a:t>
            </a:r>
          </a:p>
          <a:p>
            <a:pPr marL="690372" lvl="1" indent="-342900"/>
            <a:r>
              <a:rPr lang="en-IN" dirty="0"/>
              <a:t>Computation Speed Analysis</a:t>
            </a:r>
          </a:p>
          <a:p>
            <a:pPr marL="690372" lvl="1" indent="-342900"/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0613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73A9-C284-C79A-80DC-E4F12775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819775"/>
            <a:ext cx="9879437" cy="980844"/>
          </a:xfrm>
        </p:spPr>
        <p:txBody>
          <a:bodyPr/>
          <a:lstStyle/>
          <a:p>
            <a:r>
              <a:rPr lang="en-US" dirty="0"/>
              <a:t>AI Doctor Architecture with LLM Only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39BD-9398-5744-7105-FD40199908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9305" y="2163790"/>
            <a:ext cx="507883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structured pipeline for processing patient data and generating diagnostic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Key Components:</a:t>
            </a:r>
            <a:endParaRPr lang="en-IN" dirty="0"/>
          </a:p>
          <a:p>
            <a:pPr marL="971550" lvl="1" indent="-285750"/>
            <a:r>
              <a:rPr lang="en-IN" sz="1600" b="1" dirty="0"/>
              <a:t>Input &amp; Preprocessing:</a:t>
            </a:r>
            <a:r>
              <a:rPr lang="en-IN" sz="1600" dirty="0"/>
              <a:t> Collects and prepares patient info</a:t>
            </a:r>
          </a:p>
          <a:p>
            <a:pPr marL="971550" lvl="1" indent="-285750"/>
            <a:r>
              <a:rPr lang="en-IN" sz="1600" b="1" dirty="0"/>
              <a:t>Model Integration:</a:t>
            </a:r>
            <a:r>
              <a:rPr lang="en-IN" sz="1600" dirty="0"/>
              <a:t> Uses multiple LLMs (e.g., Ollama)</a:t>
            </a:r>
          </a:p>
          <a:p>
            <a:pPr marL="971550" lvl="1" indent="-285750"/>
            <a:r>
              <a:rPr lang="en-IN" sz="1600" b="1" dirty="0"/>
              <a:t>Aggregation (RAG):</a:t>
            </a:r>
            <a:r>
              <a:rPr lang="en-IN" sz="1600" dirty="0"/>
              <a:t> Merges multi-model outputs</a:t>
            </a:r>
          </a:p>
          <a:p>
            <a:pPr marL="971550" lvl="1" indent="-285750"/>
            <a:r>
              <a:rPr lang="en-IN" sz="1600" b="1" dirty="0"/>
              <a:t>Evaluation &amp; Output:</a:t>
            </a:r>
            <a:r>
              <a:rPr lang="en-IN" sz="1600" dirty="0"/>
              <a:t> Assesses and generates reports</a:t>
            </a:r>
          </a:p>
          <a:p>
            <a:pPr marL="971550" lvl="1" indent="-285750"/>
            <a:r>
              <a:rPr lang="en-IN" sz="1600" b="1" dirty="0"/>
              <a:t>Feedback Loop:</a:t>
            </a:r>
            <a:r>
              <a:rPr lang="en-IN" sz="1600" dirty="0"/>
              <a:t> Learns from user corrections for improvement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F26A29-73A6-CF11-64A0-F525034413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r="2888"/>
          <a:stretch/>
        </p:blipFill>
        <p:spPr bwMode="auto">
          <a:xfrm>
            <a:off x="6629400" y="2401964"/>
            <a:ext cx="4796626" cy="2803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78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6519-274C-BA0F-38BD-5F77164C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598791"/>
            <a:ext cx="10123714" cy="980844"/>
          </a:xfrm>
        </p:spPr>
        <p:txBody>
          <a:bodyPr/>
          <a:lstStyle/>
          <a:p>
            <a:r>
              <a:rPr lang="en-US" dirty="0"/>
              <a:t>AI Doctor Architecture with FL Only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C9F48-0C60-4271-54F6-FB8F96524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1" y="1992086"/>
            <a:ext cx="5532375" cy="44740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Trains models across hospitals without sharing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Key Components:</a:t>
            </a:r>
            <a:endParaRPr lang="en-IN" dirty="0"/>
          </a:p>
          <a:p>
            <a:pPr marL="971550" lvl="1" indent="-285750"/>
            <a:r>
              <a:rPr lang="en-IN" sz="1600" b="1" dirty="0"/>
              <a:t>Client Nodes:</a:t>
            </a:r>
            <a:r>
              <a:rPr lang="en-IN" sz="1600" dirty="0"/>
              <a:t> Local training on private data</a:t>
            </a:r>
          </a:p>
          <a:p>
            <a:pPr marL="971550" lvl="1" indent="-285750"/>
            <a:r>
              <a:rPr lang="en-IN" sz="1600" b="1" dirty="0"/>
              <a:t>Preprocessing &amp; Aggregation:</a:t>
            </a:r>
            <a:r>
              <a:rPr lang="en-IN" sz="1600" dirty="0"/>
              <a:t> Standardize data, securely combine updates</a:t>
            </a:r>
          </a:p>
          <a:p>
            <a:pPr marL="971550" lvl="1" indent="-285750"/>
            <a:r>
              <a:rPr lang="en-IN" sz="1600" b="1" dirty="0"/>
              <a:t>Global Model Update:</a:t>
            </a:r>
            <a:r>
              <a:rPr lang="en-IN" sz="1600" dirty="0"/>
              <a:t> Improves accuracy from distributed learning</a:t>
            </a:r>
          </a:p>
          <a:p>
            <a:pPr marL="971550" lvl="1" indent="-285750"/>
            <a:r>
              <a:rPr lang="en-IN" sz="1600" b="1" dirty="0"/>
              <a:t>Evaluation &amp; Output:</a:t>
            </a:r>
            <a:r>
              <a:rPr lang="en-IN" sz="1600" dirty="0"/>
              <a:t> Assesses and delivers diagnostics</a:t>
            </a:r>
          </a:p>
          <a:p>
            <a:pPr marL="971550" lvl="1" indent="-285750"/>
            <a:r>
              <a:rPr lang="en-IN" sz="1600" b="1" dirty="0"/>
              <a:t>Privacy Mechanisms:</a:t>
            </a:r>
            <a:r>
              <a:rPr lang="en-IN" sz="1600" dirty="0"/>
              <a:t> Ensures data security (e.g., encryption, differential privacy)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6E373-A804-D0F0-4633-78FD71C18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166" y="2332038"/>
            <a:ext cx="4930042" cy="2991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97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D586-16DA-4422-E955-9FE9EE24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Doctor Architecture with LLM and FL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8F181-B559-2A36-E3C3-C3089BE66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24643" y="2331957"/>
            <a:ext cx="5796643" cy="4150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Combines LLMs’ language power with FL’s privacy protection for secure, accurate diagnostics.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Key Components:</a:t>
            </a:r>
            <a:endParaRPr lang="en-IN" dirty="0"/>
          </a:p>
          <a:p>
            <a:pPr marL="971550" lvl="1" indent="-285750"/>
            <a:r>
              <a:rPr lang="en-IN" sz="1600" b="1" dirty="0"/>
              <a:t>Input &amp; Preprocessing:</a:t>
            </a:r>
            <a:r>
              <a:rPr lang="en-IN" sz="1600" dirty="0"/>
              <a:t> Collects and processes patient data</a:t>
            </a:r>
          </a:p>
          <a:p>
            <a:pPr marL="971550" lvl="1" indent="-285750"/>
            <a:r>
              <a:rPr lang="en-IN" sz="1600" b="1" dirty="0"/>
              <a:t>Model Integration:</a:t>
            </a:r>
            <a:r>
              <a:rPr lang="en-IN" sz="1600" dirty="0"/>
              <a:t> Uses LLMs (e.g., Meditron) for insights</a:t>
            </a:r>
          </a:p>
          <a:p>
            <a:pPr marL="971550" lvl="1" indent="-285750"/>
            <a:r>
              <a:rPr lang="en-IN" sz="1600" b="1" dirty="0"/>
              <a:t>Aggregation &amp; FL Module:</a:t>
            </a:r>
            <a:r>
              <a:rPr lang="en-IN" sz="1600" dirty="0"/>
              <a:t> Merges outputs and trains models locally</a:t>
            </a:r>
          </a:p>
          <a:p>
            <a:pPr marL="971550" lvl="1" indent="-285750"/>
            <a:r>
              <a:rPr lang="en-IN" sz="1600" b="1" dirty="0"/>
              <a:t>Evaluation &amp; Output:</a:t>
            </a:r>
            <a:r>
              <a:rPr lang="en-IN" sz="1600" dirty="0"/>
              <a:t> Assesses and delivers diagnoses</a:t>
            </a:r>
          </a:p>
          <a:p>
            <a:pPr marL="971550" lvl="1" indent="-285750"/>
            <a:r>
              <a:rPr lang="en-IN" sz="1600" b="1" dirty="0"/>
              <a:t>Security &amp; Scalability:</a:t>
            </a:r>
            <a:r>
              <a:rPr lang="en-IN" sz="1600" dirty="0"/>
              <a:t> Ensures data privacy and multi-site support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C0FF91-FA46-979F-9B64-9A9FF3494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827" y="2070058"/>
            <a:ext cx="3487732" cy="3821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00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57A6-0745-9FC6-B826-9E6BD39F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C289-D824-03B2-820B-EC009A385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Initialization: Load AI Doctor and LLMs (e.g., Meditron, MedLLaMA2) with optimal settings</a:t>
            </a:r>
          </a:p>
          <a:p>
            <a:r>
              <a:rPr lang="en-IN" dirty="0"/>
              <a:t>Data Processing: Clean and structure patient input</a:t>
            </a:r>
          </a:p>
          <a:p>
            <a:r>
              <a:rPr lang="en-IN" dirty="0"/>
              <a:t>Model Querying: Multiple LLMs generate responses</a:t>
            </a:r>
          </a:p>
          <a:p>
            <a:r>
              <a:rPr lang="en-IN" dirty="0"/>
              <a:t>Federated Learning: Aggregate updates across decentralized nodes</a:t>
            </a:r>
          </a:p>
          <a:p>
            <a:r>
              <a:rPr lang="en-IN" dirty="0"/>
              <a:t>Diagnosis Generation: Compile insights into diagnoses and treatment plans</a:t>
            </a:r>
          </a:p>
          <a:p>
            <a:r>
              <a:rPr lang="en-IN" dirty="0"/>
              <a:t>Optimization: Improve speed, accuracy, and adapt via user feedback</a:t>
            </a:r>
          </a:p>
        </p:txBody>
      </p:sp>
    </p:spTree>
    <p:extLst>
      <p:ext uri="{BB962C8B-B14F-4D97-AF65-F5344CB8AC3E}">
        <p14:creationId xmlns:p14="http://schemas.microsoft.com/office/powerpoint/2010/main" val="52437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A4B-2C91-594D-EACA-5259786F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57" y="2474331"/>
            <a:ext cx="4163786" cy="1531357"/>
          </a:xfrm>
        </p:spPr>
        <p:txBody>
          <a:bodyPr/>
          <a:lstStyle/>
          <a:p>
            <a:r>
              <a:rPr lang="en-IN" dirty="0"/>
              <a:t>Algorithm Explanation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47EF84-77D2-E4C5-F5E7-AC3F62B6F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81" y="120331"/>
            <a:ext cx="6335748" cy="6617338"/>
          </a:xfrm>
        </p:spPr>
      </p:pic>
    </p:spTree>
    <p:extLst>
      <p:ext uri="{BB962C8B-B14F-4D97-AF65-F5344CB8AC3E}">
        <p14:creationId xmlns:p14="http://schemas.microsoft.com/office/powerpoint/2010/main" val="20166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AC63-26EA-61F4-575C-86F5B2D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8DA6-FEEE-40FE-E30A-EB698191E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Efficiency: Modular design for smooth data processing and diagnosis</a:t>
            </a:r>
          </a:p>
          <a:p>
            <a:r>
              <a:rPr lang="en-IN" dirty="0"/>
              <a:t>Scalability: Federated learning supports multi-institution expansion</a:t>
            </a:r>
          </a:p>
          <a:p>
            <a:r>
              <a:rPr lang="en-IN" dirty="0"/>
              <a:t>Accuracy: Combines multiple LLMs for better diagnostics</a:t>
            </a:r>
          </a:p>
          <a:p>
            <a:r>
              <a:rPr lang="en-IN" dirty="0"/>
              <a:t>Latency: Optimized for real-time clinical use</a:t>
            </a:r>
          </a:p>
          <a:p>
            <a:r>
              <a:rPr lang="en-IN" dirty="0"/>
              <a:t>Data Privacy: FL ensures secure, compliant data handling</a:t>
            </a:r>
          </a:p>
          <a:p>
            <a:r>
              <a:rPr lang="en-IN" dirty="0"/>
              <a:t>Adaptability: Learns from user feedback to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422058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26D1-5465-9DD4-328B-DFB6A47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412548"/>
            <a:ext cx="6027909" cy="1362057"/>
          </a:xfrm>
        </p:spPr>
        <p:txBody>
          <a:bodyPr/>
          <a:lstStyle/>
          <a:p>
            <a:r>
              <a:rPr lang="en-IN" dirty="0"/>
              <a:t>Gradio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8A201-039A-F740-57EC-ABA80E421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7" y="2391539"/>
            <a:ext cx="5731510" cy="25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E5163-6787-FE45-5919-C9C8A635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947" y="3559939"/>
            <a:ext cx="5731510" cy="275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22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60F2-A29A-FCDB-3B05-5A07C6C3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7" y="454183"/>
            <a:ext cx="6123214" cy="1091627"/>
          </a:xfrm>
        </p:spPr>
        <p:txBody>
          <a:bodyPr/>
          <a:lstStyle/>
          <a:p>
            <a:r>
              <a:rPr lang="en-IN" dirty="0"/>
              <a:t>Accuracy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1B589-50A3-4D9D-36BA-786C6BD825E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820772"/>
            <a:ext cx="5056412" cy="24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1FBF30-A7B5-1FED-C41E-C7EB4A3643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94" y="3429001"/>
            <a:ext cx="5491407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29CC85E-A9CE-9F05-45BF-42EE8AA9A77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r="8841"/>
          <a:stretch/>
        </p:blipFill>
        <p:spPr bwMode="auto">
          <a:xfrm>
            <a:off x="1417639" y="1874038"/>
            <a:ext cx="4678361" cy="4679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64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E514-7C26-8E96-D8BD-8202AE724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913704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03EB-77EB-4A15-F92F-3B31CAAB5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237014"/>
            <a:ext cx="5715000" cy="3811234"/>
          </a:xfrm>
        </p:spPr>
        <p:txBody>
          <a:bodyPr>
            <a:normAutofit/>
          </a:bodyPr>
          <a:lstStyle/>
          <a:p>
            <a:r>
              <a:rPr lang="en-US" dirty="0"/>
              <a:t>AI Doctor uses four LLMs (i.e., </a:t>
            </a:r>
            <a:r>
              <a:rPr lang="en-IN"/>
              <a:t>MedLLaMA2, Meditron and WizardLM2, Mistral</a:t>
            </a:r>
            <a:r>
              <a:rPr lang="en-US" dirty="0"/>
              <a:t>) with prompt filtering for accurate, real-time diagnoses and treatments. Built on Ollama, it supports local deployment and privacy-preserving federated learning. Evaluations show strong performance and clinical readiness.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057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7AB-F2B8-94D7-504D-3587AF48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 Speed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4CB21B-7F8D-AF35-93FA-9427D672CB1E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1" y="885552"/>
            <a:ext cx="4834344" cy="234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FC06D3-2B56-822D-7BFE-0661991CF6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1" y="3515967"/>
            <a:ext cx="5312229" cy="3342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004563-07BF-5451-4CC0-F03A468C810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" r="3807"/>
          <a:stretch/>
        </p:blipFill>
        <p:spPr bwMode="auto">
          <a:xfrm>
            <a:off x="1469571" y="2323155"/>
            <a:ext cx="4616719" cy="4228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85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94C5-5E0D-73CD-F303-CE3B5E7E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 Strategy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C472E-D109-4525-35B2-A023F92B9A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model hosting with local and cloud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Hospital-level integration for seamless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Collaboration with medical professionals for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77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0238-4110-E204-40C6-2FD908B2E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01094"/>
            <a:ext cx="5715000" cy="8973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089A4-DCDA-D708-FC52-6F91D9F21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747157"/>
            <a:ext cx="8964385" cy="43010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Ranking: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AI Doctor &gt; Meditron &gt; Mistral &gt; WizardLM2 &gt; MedLLaMA2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Speed Ranking (fastest first):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MedLLaMA2 &lt; AI Doctor &lt; Mistral &lt; Meditron &lt; WizardLM2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Doctor offers the best accuracy with near-top execution speed, balancing precision and efficiency better than other models. It’s a strong, reliable choice for medical diagnosis, with potential for further speed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08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E853-F3E2-21CA-9EF9-D88C52ED9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206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8113-009E-6B1D-647B-3B30CA09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Objective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6D30-EA0C-BC8F-5F37-2168E49E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Develop an AI-powered medical diagnostic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Utilize LLMs (MedLLaMA2, Meditron, WizardLM2, Mistral)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Integrate federated learning for privacy-preserving collaboration</a:t>
            </a:r>
          </a:p>
        </p:txBody>
      </p:sp>
    </p:spTree>
    <p:extLst>
      <p:ext uri="{BB962C8B-B14F-4D97-AF65-F5344CB8AC3E}">
        <p14:creationId xmlns:p14="http://schemas.microsoft.com/office/powerpoint/2010/main" val="92574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19CA-6227-A15F-EF5B-112465B6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Review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94ECE-9D38-4C9E-4328-1A7A47C0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185664" cy="36732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Large Language Model (LLMs)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Federated Learning (FL)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Ollama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Medical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Federated Learning with LLMs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Summary of Recent Work</a:t>
            </a:r>
          </a:p>
        </p:txBody>
      </p:sp>
    </p:spTree>
    <p:extLst>
      <p:ext uri="{BB962C8B-B14F-4D97-AF65-F5344CB8AC3E}">
        <p14:creationId xmlns:p14="http://schemas.microsoft.com/office/powerpoint/2010/main" val="119131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A210-5259-4DF9-81AF-A9CE10D3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92943"/>
            <a:ext cx="9879437" cy="980844"/>
          </a:xfrm>
        </p:spPr>
        <p:txBody>
          <a:bodyPr/>
          <a:lstStyle/>
          <a:p>
            <a:r>
              <a:rPr lang="en-IN" dirty="0"/>
              <a:t>Large Language Models (LLMs)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12A4-4B0E-79E1-588D-B7E02C20F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3426" y="1909530"/>
            <a:ext cx="4695846" cy="41266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LLMs are transformer-based neural networks trained on massive text data for tasks like generation, summarization, and Q&amp;A.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Components:</a:t>
            </a:r>
            <a:endParaRPr lang="en-US" dirty="0"/>
          </a:p>
          <a:p>
            <a:pPr marL="971550" lvl="1" indent="-285750"/>
            <a:r>
              <a:rPr lang="en-US" sz="1600" b="1" dirty="0"/>
              <a:t>Embeddings:</a:t>
            </a:r>
            <a:r>
              <a:rPr lang="en-US" sz="1600" dirty="0"/>
              <a:t> Word-to-vector conversion</a:t>
            </a:r>
          </a:p>
          <a:p>
            <a:pPr marL="971550" lvl="1" indent="-285750"/>
            <a:r>
              <a:rPr lang="en-US" sz="1600" b="1" dirty="0"/>
              <a:t>Self-Attention:</a:t>
            </a:r>
            <a:r>
              <a:rPr lang="en-US" sz="1600" dirty="0"/>
              <a:t> Context relevance</a:t>
            </a:r>
          </a:p>
          <a:p>
            <a:pPr marL="971550" lvl="1" indent="-285750"/>
            <a:r>
              <a:rPr lang="en-US" sz="1600" b="1" dirty="0"/>
              <a:t>Feed-Forward Layers:</a:t>
            </a:r>
            <a:r>
              <a:rPr lang="en-US" sz="1600" dirty="0"/>
              <a:t> Output processing</a:t>
            </a:r>
          </a:p>
          <a:p>
            <a:pPr marL="971550" lvl="1" indent="-28575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like GPT-3 and BERT are state-of-the-art and adaptable to many domains.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A996C2-0798-40DC-6A3C-43C9EC35E7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82" y="2112326"/>
            <a:ext cx="4028293" cy="372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8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6841-3F32-68DE-6799-8CEE8F67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638253"/>
            <a:ext cx="9879437" cy="980844"/>
          </a:xfrm>
        </p:spPr>
        <p:txBody>
          <a:bodyPr/>
          <a:lstStyle/>
          <a:p>
            <a:r>
              <a:rPr lang="en-IN" dirty="0"/>
              <a:t>Federated Learning (FL)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AB9B-84A4-DC64-07DA-13333B0AB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924378"/>
            <a:ext cx="4721000" cy="43583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 enables decentralized model training across participants (e.g., hospitals) without sharing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Key Features:</a:t>
            </a:r>
            <a:endParaRPr lang="en-IN" dirty="0"/>
          </a:p>
          <a:p>
            <a:pPr marL="971550" lvl="1" indent="-285750"/>
            <a:r>
              <a:rPr lang="en-IN" sz="1600" b="1" dirty="0"/>
              <a:t>Decentralized Training:</a:t>
            </a:r>
            <a:r>
              <a:rPr lang="en-IN" sz="1600" dirty="0"/>
              <a:t> Only model updates are shared</a:t>
            </a:r>
          </a:p>
          <a:p>
            <a:pPr marL="971550" lvl="1" indent="-285750"/>
            <a:r>
              <a:rPr lang="en-IN" sz="1600" b="1" dirty="0"/>
              <a:t>Privacy-Preserving:</a:t>
            </a:r>
            <a:r>
              <a:rPr lang="en-IN" sz="1600" dirty="0"/>
              <a:t> Uses secure aggregation, differential privacy</a:t>
            </a:r>
          </a:p>
          <a:p>
            <a:pPr marL="971550" lvl="1" indent="-285750"/>
            <a:r>
              <a:rPr lang="en-IN" sz="1600" b="1" dirty="0"/>
              <a:t>Handles Data Heterogeneity:</a:t>
            </a:r>
            <a:r>
              <a:rPr lang="en-IN" sz="1600" dirty="0"/>
              <a:t> Adapts to non-IID data across sources</a:t>
            </a:r>
          </a:p>
          <a:p>
            <a:pPr marL="971550" lvl="1" indent="-28575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Ideal for privacy-sensitive domains like healthcare.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C0363-485B-90CE-B83B-CFA9DC93A6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82" y="2497034"/>
            <a:ext cx="4477135" cy="2684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8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5F88-A582-C463-171A-731C9E0A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Ollama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6575-B052-956F-F356-2FC714BD7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Ollama is a platform designed to simplify access to and customization of pretrained LLMs for specific applications. It offers: </a:t>
            </a:r>
          </a:p>
          <a:p>
            <a:pPr lvl="1"/>
            <a:r>
              <a:rPr lang="en-US" dirty="0"/>
              <a:t>Unified Interface: A single platform to query, fine-tune, and deploy LLMs.</a:t>
            </a:r>
          </a:p>
          <a:p>
            <a:pPr lvl="1"/>
            <a:r>
              <a:rPr lang="en-US" dirty="0"/>
              <a:t>Modularity: Support for rapid prototyping and iterative development.</a:t>
            </a:r>
          </a:p>
          <a:p>
            <a:pPr lvl="1"/>
            <a:r>
              <a:rPr lang="en-US" dirty="0"/>
              <a:t>Scalability: Reduced computational overhead by leveraging pretrained models rather than training from scratch.</a:t>
            </a:r>
          </a:p>
          <a:p>
            <a:r>
              <a:rPr lang="en-US" dirty="0"/>
              <a:t>Ollama accelerates the integration of LLMs into domain-specific systems such as medical diagnostics.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2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004-87E6-BB9C-7F55-22930763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28688"/>
            <a:ext cx="7965461" cy="994164"/>
          </a:xfrm>
        </p:spPr>
        <p:txBody>
          <a:bodyPr/>
          <a:lstStyle/>
          <a:p>
            <a:r>
              <a:rPr lang="en-IN" dirty="0"/>
              <a:t>Medical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B6C4-3A48-99F3-B2EF-9F5F40F11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Medical AI involves applying artificial intelligence techniques to address healthcare challenges. Its goals include:</a:t>
            </a:r>
          </a:p>
          <a:p>
            <a:pPr lvl="1"/>
            <a:r>
              <a:rPr lang="en-US" dirty="0"/>
              <a:t>Enhanced Diagnostics: Improving the accuracy and speed of disease diagnosis.</a:t>
            </a:r>
          </a:p>
          <a:p>
            <a:pPr lvl="1"/>
            <a:r>
              <a:rPr lang="en-US" dirty="0"/>
              <a:t>Personalized Treatment: Tailoring therapy recommendations based on patient-specific data.</a:t>
            </a:r>
          </a:p>
          <a:p>
            <a:pPr lvl="1"/>
            <a:r>
              <a:rPr lang="en-US" dirty="0"/>
              <a:t>Operational Efficiency: Streamlining administrative and clinical workflows. </a:t>
            </a:r>
          </a:p>
          <a:p>
            <a:r>
              <a:rPr lang="en-US" dirty="0"/>
              <a:t>Advanced deep learning models in Medical AI aim to transform patient care by integrating diverse data sources while addressing issues of data privacy and interoperability.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6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03B-4BED-700F-CE08-57B248F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822406"/>
            <a:ext cx="9879437" cy="980844"/>
          </a:xfrm>
        </p:spPr>
        <p:txBody>
          <a:bodyPr/>
          <a:lstStyle/>
          <a:p>
            <a:r>
              <a:rPr lang="en-US" dirty="0"/>
              <a:t>Federated Learning with LLMs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FF08-0BFC-E418-9758-94B966A9E8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3" y="2331958"/>
            <a:ext cx="4939717" cy="41298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Combining LLMs with FL enables powerful, privacy-preserving language models for 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Benefits:</a:t>
            </a:r>
            <a:endParaRPr lang="en-IN" dirty="0"/>
          </a:p>
          <a:p>
            <a:pPr marL="971550" lvl="1" indent="-285750"/>
            <a:r>
              <a:rPr lang="en-IN" sz="1600" b="1" dirty="0"/>
              <a:t>Data Privacy:</a:t>
            </a:r>
            <a:r>
              <a:rPr lang="en-IN" sz="1600" dirty="0"/>
              <a:t> No raw patient data shared</a:t>
            </a:r>
          </a:p>
          <a:p>
            <a:pPr marL="971550" lvl="1" indent="-285750"/>
            <a:r>
              <a:rPr lang="en-IN" sz="1600" b="1" dirty="0"/>
              <a:t>Robust Models:</a:t>
            </a:r>
            <a:r>
              <a:rPr lang="en-IN" sz="1600" dirty="0"/>
              <a:t> Trained on diverse, distributed data</a:t>
            </a:r>
          </a:p>
          <a:p>
            <a:pPr marL="971550" lvl="1" indent="-285750"/>
            <a:r>
              <a:rPr lang="en-IN" sz="1600" b="1" dirty="0"/>
              <a:t>Real-Time Use:</a:t>
            </a:r>
            <a:r>
              <a:rPr lang="en-IN" sz="1600" dirty="0"/>
              <a:t> Scalable for clinical diagnostics</a:t>
            </a:r>
          </a:p>
          <a:p>
            <a:pPr marL="971550" lvl="1" indent="-28575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Ideal for secure, high-performance Medical AI systems.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573D9F-B06D-88A4-F7C2-2E34001B0A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81" y="2629585"/>
            <a:ext cx="4279927" cy="3139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7409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</TotalTime>
  <Words>922</Words>
  <Application>Microsoft Office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Sabon Next LT</vt:lpstr>
      <vt:lpstr>Custom</vt:lpstr>
      <vt:lpstr>Ollama-Driven Medical Insights Using LLMs with a Federated Learning Approach</vt:lpstr>
      <vt:lpstr>Introduction</vt:lpstr>
      <vt:lpstr>Research Objective</vt:lpstr>
      <vt:lpstr>Literature Review</vt:lpstr>
      <vt:lpstr>Large Language Models (LLMs)</vt:lpstr>
      <vt:lpstr>Federated Learning (FL)</vt:lpstr>
      <vt:lpstr>Ollama</vt:lpstr>
      <vt:lpstr>Medical AI</vt:lpstr>
      <vt:lpstr>Federated Learning with LLMs</vt:lpstr>
      <vt:lpstr>Summary of Recent Work</vt:lpstr>
      <vt:lpstr>Methodology</vt:lpstr>
      <vt:lpstr>AI Doctor Architecture with LLM Only</vt:lpstr>
      <vt:lpstr>AI Doctor Architecture with FL Only</vt:lpstr>
      <vt:lpstr>AI Doctor Architecture with LLM and FL</vt:lpstr>
      <vt:lpstr>Algorithm Overview</vt:lpstr>
      <vt:lpstr>Algorithm Explanation</vt:lpstr>
      <vt:lpstr>Algorithm Analysis</vt:lpstr>
      <vt:lpstr>Gradio Output</vt:lpstr>
      <vt:lpstr>Accuracy Analysis</vt:lpstr>
      <vt:lpstr>Computation Speed Analysis</vt:lpstr>
      <vt:lpstr>Deployment Strategy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Gurbaksh Lal</dc:creator>
  <cp:lastModifiedBy>Gurbaksh Lal</cp:lastModifiedBy>
  <cp:revision>13</cp:revision>
  <dcterms:created xsi:type="dcterms:W3CDTF">2024-09-21T12:58:17Z</dcterms:created>
  <dcterms:modified xsi:type="dcterms:W3CDTF">2025-05-20T05:48:49Z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