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60963-D827-4CEB-AE28-7480BE7EF07D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C38CD-705A-4D5D-9D9B-827F1BFED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412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C38CD-705A-4D5D-9D9B-827F1BFEDB9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987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1DE18-2CF8-7C41-B351-1FF7D056F6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Sublime </a:t>
            </a:r>
            <a:r>
              <a:rPr lang="pt-BR" dirty="0" err="1"/>
              <a:t>text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DC55F5-6472-104F-BEDE-36DF55166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1DEEAA76-449E-AA45-A9C8-CF49A6779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664" y="2362649"/>
            <a:ext cx="2843601" cy="21327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323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192B0-EE30-064D-B442-C0419F4F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Integrantes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F2A60-EAAA-6942-9AFF-86A18FA53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Cássio</a:t>
            </a:r>
          </a:p>
          <a:p>
            <a:r>
              <a:rPr lang="pt-BR" dirty="0"/>
              <a:t>Gabriel</a:t>
            </a:r>
          </a:p>
          <a:p>
            <a:r>
              <a:rPr lang="pt-BR" dirty="0"/>
              <a:t>Rafael</a:t>
            </a:r>
          </a:p>
          <a:p>
            <a:r>
              <a:rPr lang="pt-BR" dirty="0" smtClean="0"/>
              <a:t>Suriellen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569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C95B5-67F1-9A4C-A64B-9F76B6DF9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878" y="973668"/>
            <a:ext cx="8745489" cy="706964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smtClean="0"/>
              <a:t>que é uma IDE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05C6EE-E42D-CD47-80BF-86FFB6EC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0" i="0" dirty="0">
                <a:solidFill>
                  <a:srgbClr val="15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 E um ambiente de desenvolvimento integrado (IDE) é um software para criar aplicações que combina ferramentas comuns de desenvolvimento em uma única interface gráfica do usuário (GUI). Um IDE geralmente consiste em:</a:t>
            </a:r>
          </a:p>
          <a:p>
            <a:r>
              <a:rPr lang="pt-BR" b="1" i="0" dirty="0">
                <a:solidFill>
                  <a:srgbClr val="15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Editor de código-fonte</a:t>
            </a:r>
            <a:r>
              <a:rPr lang="pt-BR" b="0" i="0" dirty="0">
                <a:solidFill>
                  <a:srgbClr val="15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é um editor de texto que auxilia na criação de código de software por meio de funcionalidades como destaque da sintaxe com indicadores visuais, recurso de preenchimento automático específico da linguagem e verificação de bugs durante a criação.</a:t>
            </a:r>
          </a:p>
          <a:p>
            <a:r>
              <a:rPr lang="pt-BR" b="1" i="0" dirty="0">
                <a:solidFill>
                  <a:srgbClr val="15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Automação de compilação local</a:t>
            </a:r>
            <a:r>
              <a:rPr lang="pt-BR" b="0" i="0" dirty="0">
                <a:solidFill>
                  <a:srgbClr val="15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são utilitários que automatizam tarefas simples e repetíveis durante a criação de uma compilação local do software usada pelo desenvolvedor. São tarefas como compilação de código-fonte em código binário, criação de pacotes de código binário e execução de testes automatizados.</a:t>
            </a:r>
          </a:p>
          <a:p>
            <a:r>
              <a:rPr lang="pt-BR" b="1" i="0" dirty="0" err="1">
                <a:solidFill>
                  <a:srgbClr val="15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Debugger</a:t>
            </a:r>
            <a:r>
              <a:rPr lang="pt-BR" b="0" i="0" dirty="0">
                <a:solidFill>
                  <a:srgbClr val="15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é um programa usado para testar outros programas e mostrar graficamente a localização do bug no código original.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20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031CB-4D49-8B4B-9233-56848AA6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Arial" panose="020B0604020202020204" pitchFamily="34" charset="0"/>
              </a:rPr>
              <a:t>O que é o </a:t>
            </a:r>
            <a:r>
              <a:rPr lang="pt-BR" dirty="0" smtClean="0">
                <a:cs typeface="Arial" panose="020B0604020202020204" pitchFamily="34" charset="0"/>
              </a:rPr>
              <a:t>Sublime </a:t>
            </a:r>
            <a:r>
              <a:rPr lang="pt-BR" dirty="0" smtClean="0">
                <a:cs typeface="Arial" panose="020B0604020202020204" pitchFamily="34" charset="0"/>
              </a:rPr>
              <a:t>T</a:t>
            </a:r>
            <a:r>
              <a:rPr lang="pt-BR" dirty="0" smtClean="0">
                <a:cs typeface="Arial" panose="020B0604020202020204" pitchFamily="34" charset="0"/>
              </a:rPr>
              <a:t>ext</a:t>
            </a:r>
            <a:r>
              <a:rPr lang="pt-BR" dirty="0"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FB8D9E-18C3-BC4A-B59A-517C1C8F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Sublime Text é um editor de código HTML. O programa tem interface com diferentes cores para facilitar a compreensão e construção dos códigos, ao contrário de editores de linguagem de programação que costumam ser complicados, principalmente para usuários iniciantes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 Com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ele, o usuário poderá fazer edições em ambiente mais sofisticado contando com opções generosas de comandos, além de pesquisar expressões e utilizar marcadores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 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recursos do software prometem economia de tempo, já que disponibilizam funções de repetição de ações e programação de tarefas e correção de texto na hora de escrever o código. Para não perder o seu trabalho, o Sublime Text salva automaticamente suas últimas modificações.</a:t>
            </a:r>
          </a:p>
        </p:txBody>
      </p:sp>
    </p:spTree>
    <p:extLst>
      <p:ext uri="{BB962C8B-B14F-4D97-AF65-F5344CB8AC3E}">
        <p14:creationId xmlns:p14="http://schemas.microsoft.com/office/powerpoint/2010/main" val="246396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Sublime Text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812" y="2737315"/>
            <a:ext cx="5649695" cy="3416300"/>
          </a:xfrm>
        </p:spPr>
      </p:pic>
    </p:spTree>
    <p:extLst>
      <p:ext uri="{BB962C8B-B14F-4D97-AF65-F5344CB8AC3E}">
        <p14:creationId xmlns:p14="http://schemas.microsoft.com/office/powerpoint/2010/main" val="198134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F5D3E-D1C2-4642-B6B2-E5C26CF6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C9DCF1-F6EF-6447-B584-B238BEC6E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695183" cy="3897661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programa comporta diferentes tipos de códigos, entre eles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: C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C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++, C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#, XML, CSS, HTML, Haskell, Java, PHP, LaTex, Ruby, SQL, JavaScript e Groovy. O editor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possui 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carregamento dos arquivos não funciona de forma sincronizada, com isso, o Sublime Text pode ser usado mesmo nessas situações. Quanto à customização, os usuários vão poder modificar menu, barra de ferramentas e atalhos de teclado, o que deve facilitar a construção de códigos no dia a dia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Sublime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Text Desenvolvedores Jon Skinner, Will Bond e Cesar Mariniti Lançamento 18 de janeiro de 2008 Versão estável 3.1.1 Build 3176 (14 de maio de 2018) Sistema operacional Linux 32/64 Bit, Microsoft Windows 32/64 Bit, Mac OS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XGênero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(s) Editor Licença Software proprietário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Nagware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Estado do desenvolvimento Ativo Tamanho	~20-40MiB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4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7C7BC-2A98-3647-B7B2-80F4B194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040099-6B29-8746-9FE7-DAF1B7677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Sublime Text Desenvolvedores Jon Skinner, Will Bond e Cesar Mariniti Lançamento 18 de janeiro de 2008 Versão estável 3.1.1 Build 3176 (14 de maio de 2018) Sistema operacional Linux 32/64 Bit, Microsoft Windows 32/64 Bit, Mac OS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XGênero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(s) Editor Licença Software proprietário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Nagware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Estado do desenvolvimento Ativo Tamanho	~20-40MiB</a:t>
            </a:r>
          </a:p>
        </p:txBody>
      </p:sp>
    </p:spTree>
    <p:extLst>
      <p:ext uri="{BB962C8B-B14F-4D97-AF65-F5344CB8AC3E}">
        <p14:creationId xmlns:p14="http://schemas.microsoft.com/office/powerpoint/2010/main" val="35840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Desenvolvedores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794" y="2475318"/>
            <a:ext cx="2133600" cy="21336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242" y="2475318"/>
            <a:ext cx="2143125" cy="21431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21" y="2465792"/>
            <a:ext cx="2143125" cy="214312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125951" y="4817327"/>
            <a:ext cx="2687443" cy="461665"/>
          </a:xfrm>
          <a:custGeom>
            <a:avLst/>
            <a:gdLst>
              <a:gd name="connsiteX0" fmla="*/ 0 w 1699504"/>
              <a:gd name="connsiteY0" fmla="*/ 0 h 369332"/>
              <a:gd name="connsiteX1" fmla="*/ 1699504 w 1699504"/>
              <a:gd name="connsiteY1" fmla="*/ 0 h 369332"/>
              <a:gd name="connsiteX2" fmla="*/ 1699504 w 1699504"/>
              <a:gd name="connsiteY2" fmla="*/ 369332 h 369332"/>
              <a:gd name="connsiteX3" fmla="*/ 0 w 1699504"/>
              <a:gd name="connsiteY3" fmla="*/ 369332 h 369332"/>
              <a:gd name="connsiteX4" fmla="*/ 0 w 1699504"/>
              <a:gd name="connsiteY4" fmla="*/ 0 h 369332"/>
              <a:gd name="connsiteX0" fmla="*/ 0 w 1699504"/>
              <a:gd name="connsiteY0" fmla="*/ 0 h 369332"/>
              <a:gd name="connsiteX1" fmla="*/ 1699504 w 1699504"/>
              <a:gd name="connsiteY1" fmla="*/ 11151 h 369332"/>
              <a:gd name="connsiteX2" fmla="*/ 1699504 w 1699504"/>
              <a:gd name="connsiteY2" fmla="*/ 369332 h 369332"/>
              <a:gd name="connsiteX3" fmla="*/ 0 w 1699504"/>
              <a:gd name="connsiteY3" fmla="*/ 369332 h 369332"/>
              <a:gd name="connsiteX4" fmla="*/ 0 w 1699504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9504" h="369332">
                <a:moveTo>
                  <a:pt x="0" y="0"/>
                </a:moveTo>
                <a:lnTo>
                  <a:pt x="1699504" y="11151"/>
                </a:lnTo>
                <a:lnTo>
                  <a:pt x="1699504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spAutoFit/>
          </a:bodyPr>
          <a:lstStyle/>
          <a:p>
            <a:r>
              <a:rPr lang="pt-BR" sz="2000" dirty="0" smtClean="0"/>
              <a:t>   </a:t>
            </a:r>
            <a:r>
              <a:rPr lang="pt-BR" sz="2400" dirty="0" smtClean="0"/>
              <a:t>Cesar </a:t>
            </a:r>
            <a:r>
              <a:rPr lang="pt-BR" sz="2400" dirty="0"/>
              <a:t>Mariniti</a:t>
            </a:r>
          </a:p>
        </p:txBody>
      </p:sp>
      <p:sp>
        <p:nvSpPr>
          <p:cNvPr id="9" name="Retângulo 8"/>
          <p:cNvSpPr/>
          <p:nvPr/>
        </p:nvSpPr>
        <p:spPr>
          <a:xfrm>
            <a:off x="1154954" y="4817326"/>
            <a:ext cx="2469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     Will Bond</a:t>
            </a:r>
            <a:endParaRPr lang="pt-BR" sz="2400" dirty="0"/>
          </a:p>
        </p:txBody>
      </p:sp>
      <p:sp>
        <p:nvSpPr>
          <p:cNvPr id="10" name="Retângulo 9"/>
          <p:cNvSpPr/>
          <p:nvPr/>
        </p:nvSpPr>
        <p:spPr>
          <a:xfrm>
            <a:off x="7092177" y="4817325"/>
            <a:ext cx="23558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    Jon Skinner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3322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10001029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508</Words>
  <Application>Microsoft Office PowerPoint</Application>
  <PresentationFormat>Widescreen</PresentationFormat>
  <Paragraphs>25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TF10001029</vt:lpstr>
      <vt:lpstr>  Sublime text </vt:lpstr>
      <vt:lpstr>Integrantes</vt:lpstr>
      <vt:lpstr>O que é uma IDE ?</vt:lpstr>
      <vt:lpstr>O que é o Sublime Text ?</vt:lpstr>
      <vt:lpstr>Interface Sublime Text</vt:lpstr>
      <vt:lpstr>Aplicações</vt:lpstr>
      <vt:lpstr>Descrição</vt:lpstr>
      <vt:lpstr>Desenvolvedores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Sublime </dc:title>
  <dc:creator>Usuário desconhecido</dc:creator>
  <cp:lastModifiedBy>aluno</cp:lastModifiedBy>
  <cp:revision>14</cp:revision>
  <dcterms:created xsi:type="dcterms:W3CDTF">2020-02-22T14:47:11Z</dcterms:created>
  <dcterms:modified xsi:type="dcterms:W3CDTF">2020-02-28T16:24:25Z</dcterms:modified>
</cp:coreProperties>
</file>