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sldIdLst>
    <p:sldId id="256" r:id="rId2"/>
    <p:sldId id="257" r:id="rId3"/>
    <p:sldId id="260" r:id="rId4"/>
    <p:sldId id="261" r:id="rId5"/>
    <p:sldId id="262" r:id="rId6"/>
    <p:sldId id="267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s Brunet" initials="gB" lastIdx="1" clrIdx="0">
    <p:extLst>
      <p:ext uri="{19B8F6BF-5375-455C-9EA6-DF929625EA0E}">
        <p15:presenceInfo xmlns:p15="http://schemas.microsoft.com/office/powerpoint/2012/main" userId="6a9d70efe8beed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46" d="100"/>
          <a:sy n="46" d="100"/>
        </p:scale>
        <p:origin x="53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AD1A53-FDD5-4879-BB2F-DF4B6D329A8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7FD234-DC9D-42E9-BB25-9EEF6498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1A53-FDD5-4879-BB2F-DF4B6D329A8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D234-DC9D-42E9-BB25-9EEF6498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AD1A53-FDD5-4879-BB2F-DF4B6D329A8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7FD234-DC9D-42E9-BB25-9EEF6498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0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1A53-FDD5-4879-BB2F-DF4B6D329A8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67FD234-DC9D-42E9-BB25-9EEF6498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8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AD1A53-FDD5-4879-BB2F-DF4B6D329A8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7FD234-DC9D-42E9-BB25-9EEF6498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0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1A53-FDD5-4879-BB2F-DF4B6D329A8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D234-DC9D-42E9-BB25-9EEF6498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1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1A53-FDD5-4879-BB2F-DF4B6D329A8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D234-DC9D-42E9-BB25-9EEF6498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6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1A53-FDD5-4879-BB2F-DF4B6D329A8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D234-DC9D-42E9-BB25-9EEF649840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0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1A53-FDD5-4879-BB2F-DF4B6D329A8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D234-DC9D-42E9-BB25-9EEF6498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AD1A53-FDD5-4879-BB2F-DF4B6D329A8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7FD234-DC9D-42E9-BB25-9EEF6498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8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1A53-FDD5-4879-BB2F-DF4B6D329A8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D234-DC9D-42E9-BB25-9EEF6498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6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CAD1A53-FDD5-4879-BB2F-DF4B6D329A8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67FD234-DC9D-42E9-BB25-9EEF649840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814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nvergov.org/media/gis/DataCatalog/statistical_neighborhoods/csv/statistical_neighborhoods.csv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EC7AA7E-81E8-4755-AC3D-2CE40312D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188C2F-B457-4F86-B4B4-79703666D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B956FD-3E35-4658-9C8B-3A48FD2DB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19" y="457200"/>
            <a:ext cx="9961047" cy="36780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8D25AA-89EC-49E9-AC42-61B62457B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5278" y="668740"/>
            <a:ext cx="7574507" cy="3330055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Finding The Best neighborhoods in denver To Place the most “popular” restaurant type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BC678D-D15E-4FC5-8CBF-5308E841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352" y="4244454"/>
            <a:ext cx="9961115" cy="207248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21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973DA-A350-4684-ACC9-ED5225FC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39D49-D16B-4C8E-A828-DBCD146D4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89245"/>
          </a:xfrm>
        </p:spPr>
        <p:txBody>
          <a:bodyPr/>
          <a:lstStyle/>
          <a:p>
            <a:r>
              <a:rPr lang="en-US" dirty="0"/>
              <a:t>Focusing on the city of Denver, Colorado</a:t>
            </a:r>
          </a:p>
          <a:p>
            <a:r>
              <a:rPr lang="en-US" dirty="0"/>
              <a:t>Placing a new successful restaurant in a neighborhood depends on a few conditions (what kind of cuisine and its popularity,  amount of competition, diversity of competition,  and how busy a neighborhood is)</a:t>
            </a:r>
          </a:p>
          <a:p>
            <a:r>
              <a:rPr lang="en-US" dirty="0"/>
              <a:t>By extracting these indexes through calculations, we can determine which neighborhoods would be the best candidate to open a restaurant of the most popular type of cuisine (popularity is determined by how many restaurants of a certain type there are in the city)</a:t>
            </a:r>
          </a:p>
          <a:p>
            <a:r>
              <a:rPr lang="en-US" dirty="0"/>
              <a:t>This would provide actionable insights for stakeholders or aspiring business owners</a:t>
            </a:r>
          </a:p>
          <a:p>
            <a:r>
              <a:rPr lang="en-US" dirty="0"/>
              <a:t>People might want to know information on restaurants of Denver to increase quality of life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969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65F22-7111-4CB1-AF34-E9D829363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146721-B43D-4728-B15E-AE0622840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915" y="2147848"/>
            <a:ext cx="5350892" cy="37933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B69CAB-16CC-4B7D-B9AF-932944CE1310}"/>
              </a:ext>
            </a:extLst>
          </p:cNvPr>
          <p:cNvSpPr txBox="1"/>
          <p:nvPr/>
        </p:nvSpPr>
        <p:spPr>
          <a:xfrm>
            <a:off x="469232" y="2147848"/>
            <a:ext cx="53508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a csv file from the official City of Denver site to gather names and ID of official neighborhoods of Denver at: </a:t>
            </a:r>
            <a:r>
              <a:rPr lang="en-US" u="sng" dirty="0">
                <a:hlinkClick r:id="rId3"/>
              </a:rPr>
              <a:t>https://www.denvergov.org/media/gis/DataCatalog/statistical_neighborhoods/csv/statistical_neighborhoods.csv</a:t>
            </a:r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google API to approximate latitudes and longitudes of the center of each official neighborhood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dirty="0" err="1"/>
              <a:t>FourSquare</a:t>
            </a:r>
            <a:r>
              <a:rPr lang="en-US" dirty="0"/>
              <a:t> API to gather information on all venues within a 1200 meter radius from center of each neighborhood</a:t>
            </a:r>
          </a:p>
        </p:txBody>
      </p:sp>
    </p:spTree>
    <p:extLst>
      <p:ext uri="{BB962C8B-B14F-4D97-AF65-F5344CB8AC3E}">
        <p14:creationId xmlns:p14="http://schemas.microsoft.com/office/powerpoint/2010/main" val="4862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15DD2-6EB6-46A2-AA6C-5958DB6CA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614" y="5161420"/>
            <a:ext cx="11112771" cy="196127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Mexican restaurants make up 18% of all restaurant types in Denver (189) and are the most “popular” type</a:t>
            </a:r>
          </a:p>
          <a:p>
            <a:r>
              <a:rPr lang="en-US" dirty="0">
                <a:solidFill>
                  <a:schemeClr val="bg1"/>
                </a:solidFill>
              </a:rPr>
              <a:t>“Other” category consists of all restaurant types with 9 or less restaurants of that type (140)</a:t>
            </a:r>
          </a:p>
          <a:p>
            <a:r>
              <a:rPr lang="en-US" dirty="0">
                <a:solidFill>
                  <a:schemeClr val="bg1"/>
                </a:solidFill>
              </a:rPr>
              <a:t>Pizza Places and American restaurants were second (163) and third (162)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7D670-7A9D-436C-9AE0-0B13B3991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823" y="409781"/>
            <a:ext cx="6195597" cy="4587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AB5C50-ACF3-4A43-BB98-7F5A03459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351" y="849279"/>
            <a:ext cx="3831748" cy="394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33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D9C196-56A3-4D2B-B250-2501F51B4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6EBF77-A535-4798-83D5-C5D9C36BF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2"/>
            <a:ext cx="7592567" cy="585645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B2DB23-D2D0-4E56-A97D-E9B80FD3E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457202"/>
            <a:ext cx="3615593" cy="585973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picture containing computer, book, row, group&#10;&#10;Description automatically generated">
            <a:extLst>
              <a:ext uri="{FF2B5EF4-FFF2-40B4-BE49-F238E27FC236}">
                <a16:creationId xmlns:a16="http://schemas.microsoft.com/office/drawing/2014/main" id="{4F6D1C7D-1592-43EE-ACCF-B9C09BDED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268" y="541063"/>
            <a:ext cx="3070163" cy="5753533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64B959-0E76-4EB4-BD24-FD3158FD5DAD}"/>
              </a:ext>
            </a:extLst>
          </p:cNvPr>
          <p:cNvSpPr txBox="1"/>
          <p:nvPr/>
        </p:nvSpPr>
        <p:spPr>
          <a:xfrm>
            <a:off x="720762" y="796066"/>
            <a:ext cx="696257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12 of 78 neighborhoods had no Mexican restaurants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Five Points has the highest amount of Mexican restaurants (8),  but Barnum has the highest frequency ratio (0.5 or 7/14 restaurants) for competitive restaurants (10+ in neighborhood)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Amount of restaurants in neighborhood does not determine restaurant type diversity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Restaurant type diversity does not determine amount of restaurants  in a neighborhood either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These specifications have underlying reasons that cannot be determined by the values produced by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8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E3BB-C521-477F-B023-1AB29C0D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for candidate neighborhoods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676385-54D0-45B4-A30D-CC8CC13415E1}"/>
              </a:ext>
            </a:extLst>
          </p:cNvPr>
          <p:cNvSpPr txBox="1"/>
          <p:nvPr/>
        </p:nvSpPr>
        <p:spPr>
          <a:xfrm>
            <a:off x="575894" y="2377440"/>
            <a:ext cx="102462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candidate neighborhood: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Cannot have the most common type of restaurant in it be the most popular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Must have a frequency ratio of the most popular type lower than 12.5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Must have more than 10 restaurants in a 1200 meter radius from its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Should have adequate restaurant type diversity to ensure a viable integration  </a:t>
            </a:r>
          </a:p>
        </p:txBody>
      </p:sp>
    </p:spTree>
    <p:extLst>
      <p:ext uri="{BB962C8B-B14F-4D97-AF65-F5344CB8AC3E}">
        <p14:creationId xmlns:p14="http://schemas.microsoft.com/office/powerpoint/2010/main" val="406805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926787-5D62-4F2C-89E1-136DEEE96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3" y="1431758"/>
            <a:ext cx="11262865" cy="53027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51AC86-06F1-4D02-B3A3-0A3460F8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1128209" cy="707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Resulting </a:t>
            </a:r>
            <a:r>
              <a:rPr lang="en-US" sz="3600" dirty="0" err="1"/>
              <a:t>dataframe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87827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1342-464E-4117-86BF-5F4A542C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Concentrations of Neighborhoods in Business District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705F15-9926-40E4-A48D-09F9A1D51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46" y="2023944"/>
            <a:ext cx="4654529" cy="44851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7D13DA-EF82-48F9-86FC-C031847A237F}"/>
              </a:ext>
            </a:extLst>
          </p:cNvPr>
          <p:cNvSpPr/>
          <p:nvPr/>
        </p:nvSpPr>
        <p:spPr>
          <a:xfrm>
            <a:off x="5328621" y="202394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 candidate neighborhoods were found based on the conditions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candidate neighborhoods were concentrated around Capitol Hill, the business district of Denver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than half are situated in Central Denver and span towards East Denver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Four candidate neighborhoods were found in South/Southeast Denver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49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2FD5-6E05-4E49-AEF4-1A04959E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discussions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081400-4E2F-4B02-8C83-459DB4A6F921}"/>
              </a:ext>
            </a:extLst>
          </p:cNvPr>
          <p:cNvSpPr txBox="1"/>
          <p:nvPr/>
        </p:nvSpPr>
        <p:spPr>
          <a:xfrm>
            <a:off x="575894" y="2526632"/>
            <a:ext cx="111669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is based on venues collected by </a:t>
            </a:r>
            <a:r>
              <a:rPr lang="en-US" dirty="0" err="1"/>
              <a:t>FourSquare</a:t>
            </a:r>
            <a:r>
              <a:rPr lang="en-US" dirty="0"/>
              <a:t> within a 1200 meter radius from center of each neighborhood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Popularity of restaurant types was determined by total number of restaurants of a certain type collected by </a:t>
            </a:r>
            <a:r>
              <a:rPr lang="en-US" dirty="0" err="1"/>
              <a:t>FourSquare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Frequency was determined the number of restaurants of a certain type in a neighborhood divided by the total number of restaurants in that neighborhood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accurately functions to determine final </a:t>
            </a:r>
            <a:r>
              <a:rPr lang="en-US" dirty="0" err="1"/>
              <a:t>dataframe</a:t>
            </a:r>
            <a:r>
              <a:rPr lang="en-US" dirty="0"/>
              <a:t> of candidate neighborhoods for the instance of venues collected by </a:t>
            </a:r>
            <a:r>
              <a:rPr lang="en-US" dirty="0" err="1"/>
              <a:t>FourSquare</a:t>
            </a:r>
            <a:r>
              <a:rPr lang="en-US" dirty="0"/>
              <a:t> on February 12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could be restructured in the future to automatically determine final </a:t>
            </a:r>
            <a:r>
              <a:rPr lang="en-US" dirty="0" err="1"/>
              <a:t>dataframe</a:t>
            </a:r>
            <a:r>
              <a:rPr lang="en-US" dirty="0"/>
              <a:t> and has room for 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Improvement could include calculating the final </a:t>
            </a:r>
            <a:r>
              <a:rPr lang="en-US" dirty="0" err="1"/>
              <a:t>dataframe</a:t>
            </a:r>
            <a:r>
              <a:rPr lang="en-US" dirty="0"/>
              <a:t> automatically based on the results from running </a:t>
            </a:r>
            <a:r>
              <a:rPr lang="en-US" dirty="0" err="1"/>
              <a:t>FourSquare</a:t>
            </a:r>
            <a:r>
              <a:rPr lang="en-US" dirty="0"/>
              <a:t> API rather than having to manually observe results to determine which type is most popular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Could also adjust viability of candidate neighborhoods with further knowledge of socio-economic dynamics of a neighborhood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7670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624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Wingdings 2</vt:lpstr>
      <vt:lpstr>Dividend</vt:lpstr>
      <vt:lpstr>Finding The Best neighborhoods in denver To Place the most “popular” restaurant type</vt:lpstr>
      <vt:lpstr>interest</vt:lpstr>
      <vt:lpstr>Data sources</vt:lpstr>
      <vt:lpstr>PowerPoint Presentation</vt:lpstr>
      <vt:lpstr>PowerPoint Presentation</vt:lpstr>
      <vt:lpstr>Conditions for candidate neighborhoods</vt:lpstr>
      <vt:lpstr>Resulting dataframe</vt:lpstr>
      <vt:lpstr>Concentrations of Neighborhoods in Business District</vt:lpstr>
      <vt:lpstr>Conclusion &amp; Future discussions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Best neighborhoods in denver To Place the most “popular” restaurant type</dc:title>
  <dc:creator>georges Brunet</dc:creator>
  <cp:lastModifiedBy>georges Brunet</cp:lastModifiedBy>
  <cp:revision>1</cp:revision>
  <dcterms:created xsi:type="dcterms:W3CDTF">2020-02-13T03:07:38Z</dcterms:created>
  <dcterms:modified xsi:type="dcterms:W3CDTF">2020-02-13T03:07:54Z</dcterms:modified>
</cp:coreProperties>
</file>