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4988-73B6-468A-BBAB-DD23B1FF4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Prediction Analysis MIS665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C329-08F9-4E6B-A603-79DE006E1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Graham Wood</a:t>
            </a:r>
          </a:p>
        </p:txBody>
      </p:sp>
    </p:spTree>
    <p:extLst>
      <p:ext uri="{BB962C8B-B14F-4D97-AF65-F5344CB8AC3E}">
        <p14:creationId xmlns:p14="http://schemas.microsoft.com/office/powerpoint/2010/main" val="328995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D04-5EAC-4D31-BCA8-59578FE2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C01DC-FA19-4310-B2F6-9469568228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7770" y="1672816"/>
            <a:ext cx="693420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0BFA7-283A-44CB-B930-68537FD1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70" y="3511141"/>
            <a:ext cx="7143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2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D970-4322-4C47-A9E4-969D535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BB0D1E-205C-4169-89BC-654944D99E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63702" y="412231"/>
            <a:ext cx="2018427" cy="5127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2813D-F845-4E07-B66B-973E0FE8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22" y="983487"/>
            <a:ext cx="3984755" cy="39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0230-5373-43EA-8D6D-09A9EF3B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9C7D-7EE5-4479-8E2C-0B529421B3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makes a movie Great?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8A0A1-44FE-4EB6-A0E6-2579B02B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74" y="108669"/>
            <a:ext cx="5865583" cy="2749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BE5B5-63CA-4986-822F-37B2AE4B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74" y="2858161"/>
            <a:ext cx="5865583" cy="32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C34B-654E-4570-8E94-67AECB5A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CB38-57E2-4AF0-B7CE-778B014D2F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Machine Learning (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Regression Analysis, Classification Analysis)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59F-4C8F-419A-A565-7A9187F8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379D-2AB7-4B90-BE91-64DCADDFA8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Acquisition</a:t>
            </a:r>
          </a:p>
          <a:p>
            <a:r>
              <a:rPr lang="en-US" dirty="0"/>
              <a:t>Data processing and analysis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Creating Insights</a:t>
            </a:r>
          </a:p>
          <a:p>
            <a:r>
              <a:rPr lang="en-US" dirty="0"/>
              <a:t>Creating Algorithms</a:t>
            </a:r>
          </a:p>
          <a:p>
            <a:r>
              <a:rPr lang="en-US" dirty="0"/>
              <a:t>Analyzing Results</a:t>
            </a:r>
          </a:p>
        </p:txBody>
      </p:sp>
    </p:spTree>
    <p:extLst>
      <p:ext uri="{BB962C8B-B14F-4D97-AF65-F5344CB8AC3E}">
        <p14:creationId xmlns:p14="http://schemas.microsoft.com/office/powerpoint/2010/main" val="18735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C79C-710C-4F9B-ABB6-74F858AD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C8EE-F358-46CB-856A-1B558316B0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dirty="0"/>
              <a:t>Data acquired from data world or </a:t>
            </a:r>
            <a:r>
              <a:rPr lang="en-US" dirty="0" err="1"/>
              <a:t>Webscraping</a:t>
            </a:r>
            <a:r>
              <a:rPr lang="en-US" dirty="0"/>
              <a:t> and loaded 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F8D27-0D47-4ECE-9065-A2EC5A32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45660"/>
            <a:ext cx="97250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2137-C00B-45C4-84DA-A34B78C8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CD6D-6E2D-455B-AC7A-4207423E12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dirty="0"/>
              <a:t>Look at the data and determine what needs done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D4E54-50AB-4D21-9181-D1EA9AF5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98" y="284604"/>
            <a:ext cx="29908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82F1-19D4-4275-BBA1-5BDE853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and Prepare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78C2-3C23-4B5B-BF12-BA95AA6BD6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9408" y="1833563"/>
            <a:ext cx="7448550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0813E-5C4B-4EC7-95A3-AA6E98691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814638"/>
            <a:ext cx="9696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B805-7808-4CFD-8FC8-7028F625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and Prepare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2BBAED-BBB7-44BB-8B10-E98553CA82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118049"/>
            <a:ext cx="713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1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C6ED-4299-4CD7-94AF-B6643D2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Insights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07B79-B8B8-462D-8C99-0204E9243D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3735" y="2032356"/>
            <a:ext cx="3616777" cy="331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753CE-5A21-49D2-AE63-27B7408A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63" y="1898650"/>
            <a:ext cx="35433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50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36</TotalTime>
  <Words>78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IMDB Prediction Analysis MIS665</vt:lpstr>
      <vt:lpstr>Goal</vt:lpstr>
      <vt:lpstr>How</vt:lpstr>
      <vt:lpstr>Process</vt:lpstr>
      <vt:lpstr>Data Acquisition</vt:lpstr>
      <vt:lpstr>PowerPoint Presentation</vt:lpstr>
      <vt:lpstr>Clean and Prepare Data</vt:lpstr>
      <vt:lpstr>Clean and Prepare</vt:lpstr>
      <vt:lpstr>Create Insights</vt:lpstr>
      <vt:lpstr>Creating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Prediction Analysis MIS665</dc:title>
  <dc:creator>Graham Wood</dc:creator>
  <cp:lastModifiedBy>Graham Wood</cp:lastModifiedBy>
  <cp:revision>3</cp:revision>
  <dcterms:created xsi:type="dcterms:W3CDTF">2018-12-06T03:40:29Z</dcterms:created>
  <dcterms:modified xsi:type="dcterms:W3CDTF">2018-12-06T04:16:56Z</dcterms:modified>
</cp:coreProperties>
</file>