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9BA4-434E-4734-97E1-A0C63CDCC925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BC21B-1453-4231-BBC6-AED75277A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0DDF78-C08A-4068-A51C-D6C5D6C8A1EC}" type="datetime1">
              <a:rPr lang="fr-FR" smtClean="0"/>
              <a:t>15/05/2017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29270-3E7B-42F7-B19A-EBDA0CE7F90F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17B5D6-2A07-483C-B56A-4B0EB38279CC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A3A83-7926-4746-A2FA-3B6400A5FE23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F83E9-6FC7-4360-B646-0752C4A16EE4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D12F8-260E-4874-9AFC-AB6DCF33611D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73375-8B52-42B7-B7C1-F611849188DC}" type="datetime1">
              <a:rPr lang="fr-FR" smtClean="0"/>
              <a:t>15/05/2017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4C50-8F52-436F-BCF1-C965CFC2CE5E}" type="datetime1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9F456-F715-45D2-A514-18F8ECCF19DC}" type="datetime1">
              <a:rPr lang="fr-FR" smtClean="0"/>
              <a:t>15/05/2017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641347-F8B3-4A8A-8760-092E042ED4BD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002EB1-3A2C-4535-8F78-302B11074E25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8DD12E-8BB9-4484-9CEE-F49A89BC0BA4}" type="datetime1">
              <a:rPr lang="fr-FR" smtClean="0"/>
              <a:t>15/05/2017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739A7C-7E03-40CD-BA8F-5D17FAF4C13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 projet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1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170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du projet + </a:t>
            </a:r>
            <a:r>
              <a:rPr lang="fr-FR" dirty="0" err="1" smtClean="0"/>
              <a:t>gantt</a:t>
            </a:r>
            <a:r>
              <a:rPr lang="fr-FR" dirty="0" smtClean="0"/>
              <a:t> </a:t>
            </a:r>
            <a:r>
              <a:rPr lang="fr-FR" dirty="0" err="1" smtClean="0"/>
              <a:t>intial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48182"/>
              </p:ext>
            </p:extLst>
          </p:nvPr>
        </p:nvGraphicFramePr>
        <p:xfrm>
          <a:off x="323528" y="2204864"/>
          <a:ext cx="8675585" cy="122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/>
                <a:gridCol w="1452161"/>
                <a:gridCol w="1416156"/>
                <a:gridCol w="1450785"/>
                <a:gridCol w="1717567"/>
                <a:gridCol w="1186755"/>
              </a:tblGrid>
              <a:tr h="86036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84h/salarié</a:t>
                      </a:r>
                    </a:p>
                    <a:p>
                      <a:pPr algn="ctr"/>
                      <a:r>
                        <a:rPr lang="fr-FR" sz="1400" dirty="0" smtClean="0"/>
                        <a:t>(h)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20€/h(brut)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Charges patronales</a:t>
                      </a:r>
                    </a:p>
                    <a:p>
                      <a:pPr algn="ctr"/>
                      <a:r>
                        <a:rPr lang="fr-FR" sz="1400" dirty="0" smtClean="0"/>
                        <a:t>(€)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Amortissement</a:t>
                      </a:r>
                    </a:p>
                    <a:p>
                      <a:pPr algn="ctr"/>
                      <a:r>
                        <a:rPr lang="fr-FR" sz="1400" dirty="0" smtClean="0"/>
                        <a:t>(€)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Coût</a:t>
                      </a:r>
                      <a:r>
                        <a:rPr lang="fr-FR" sz="1400" baseline="0" dirty="0" smtClean="0"/>
                        <a:t> total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(€)</a:t>
                      </a:r>
                      <a:endParaRPr lang="fr-FR" sz="1400" dirty="0"/>
                    </a:p>
                  </a:txBody>
                  <a:tcPr/>
                </a:tc>
              </a:tr>
              <a:tr h="344145">
                <a:tc>
                  <a:txBody>
                    <a:bodyPr/>
                    <a:lstStyle/>
                    <a:p>
                      <a:r>
                        <a:rPr lang="fr-FR" dirty="0" smtClean="0"/>
                        <a:t>3 salariés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53,85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7613,85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2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200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Spécificités du sujet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3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4223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certains modules Python</a:t>
            </a:r>
          </a:p>
          <a:p>
            <a:r>
              <a:rPr lang="fr-FR" dirty="0" smtClean="0"/>
              <a:t>Problèmes sur le respect des formats de fichiers</a:t>
            </a:r>
          </a:p>
          <a:p>
            <a:r>
              <a:rPr lang="fr-FR" dirty="0" smtClean="0"/>
              <a:t>Contrainte du temps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296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16539"/>
              </p:ext>
            </p:extLst>
          </p:nvPr>
        </p:nvGraphicFramePr>
        <p:xfrm>
          <a:off x="1115616" y="1556792"/>
          <a:ext cx="684075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91"/>
                <a:gridCol w="2229342"/>
                <a:gridCol w="1234146"/>
                <a:gridCol w="181008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Coût</a:t>
                      </a:r>
                      <a:r>
                        <a:rPr lang="fr-FR" sz="1600" baseline="0" dirty="0" smtClean="0"/>
                        <a:t> projet</a:t>
                      </a:r>
                    </a:p>
                    <a:p>
                      <a:r>
                        <a:rPr lang="fr-FR" sz="1600" baseline="0" dirty="0" smtClean="0"/>
                        <a:t>Initial (€)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Heures</a:t>
                      </a:r>
                      <a:r>
                        <a:rPr lang="fr-FR" sz="1600" baseline="0" dirty="0" smtClean="0"/>
                        <a:t> supplémentaires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25€/h</a:t>
                      </a:r>
                    </a:p>
                    <a:p>
                      <a:r>
                        <a:rPr lang="fr-FR" sz="1600" dirty="0" smtClean="0"/>
                        <a:t>(brut)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Coût</a:t>
                      </a:r>
                      <a:r>
                        <a:rPr lang="fr-FR" sz="1600" baseline="0" dirty="0" smtClean="0"/>
                        <a:t> projet</a:t>
                      </a:r>
                    </a:p>
                    <a:p>
                      <a:r>
                        <a:rPr lang="fr-FR" sz="1600" baseline="0" dirty="0" smtClean="0"/>
                        <a:t>Final </a:t>
                      </a:r>
                      <a:r>
                        <a:rPr lang="fr-FR" sz="1600" baseline="0" dirty="0" smtClean="0"/>
                        <a:t> (€</a:t>
                      </a:r>
                      <a:r>
                        <a:rPr lang="fr-FR" sz="1600" baseline="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7613,85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9488,85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projet </a:t>
            </a:r>
            <a:r>
              <a:rPr lang="fr-FR" dirty="0" err="1" smtClean="0"/>
              <a:t>final+gantt</a:t>
            </a:r>
            <a:r>
              <a:rPr lang="fr-FR" dirty="0" smtClean="0"/>
              <a:t> final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5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2958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Intérêt de faire une bonne analyse du sujet (différences entre diagrammes de classe)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A7C-7E03-40CD-BA8F-5D17FAF4C137}" type="slidenum">
              <a:rPr lang="fr-FR" sz="2000" smtClean="0"/>
              <a:t>6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23523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</TotalTime>
  <Words>113</Words>
  <Application>Microsoft Office PowerPoint</Application>
  <PresentationFormat>Affichage à l'écran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Rotonde</vt:lpstr>
      <vt:lpstr>Gestion de projet </vt:lpstr>
      <vt:lpstr>Coût du projet + gantt intial</vt:lpstr>
      <vt:lpstr>Spécificités du sujet</vt:lpstr>
      <vt:lpstr>Problèmes rencontrés </vt:lpstr>
      <vt:lpstr>Coût projet final+gantt final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Oumaïma Dib</dc:creator>
  <cp:lastModifiedBy>Oumaïma Dib</cp:lastModifiedBy>
  <cp:revision>7</cp:revision>
  <dcterms:created xsi:type="dcterms:W3CDTF">2017-05-15T10:06:37Z</dcterms:created>
  <dcterms:modified xsi:type="dcterms:W3CDTF">2017-05-15T13:35:12Z</dcterms:modified>
</cp:coreProperties>
</file>