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odg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6" r:id="rId4"/>
    <p:sldId id="260" r:id="rId5"/>
    <p:sldId id="261" r:id="rId6"/>
    <p:sldId id="262" r:id="rId7"/>
    <p:sldId id="263" r:id="rId8"/>
    <p:sldId id="264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0B169-1141-4116-ABB9-C9D9BE0CEE89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605D-F31D-4C7A-ACB4-9B481CDECB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2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91A38C-CB16-4E8C-A11E-46E7A7AD2873}" type="datetime1">
              <a:rPr lang="fr-FR" smtClean="0"/>
              <a:t>15/05/2017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A631A-4DC2-4A32-BEA0-DAA7C7C9884B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04F43-3480-46D6-83AB-20506F89E00B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84B271-E133-4E51-92F0-AE5555C2E988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72CF43-CAEE-4C11-B95A-9B33875124CC}" type="datetime1">
              <a:rPr lang="fr-FR" smtClean="0"/>
              <a:t>15/05/2017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01B96-04B6-401A-8079-07B59F15E2A8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81E1F-F857-4104-89F0-C5EE8ADBF691}" type="datetime1">
              <a:rPr lang="fr-FR" smtClean="0"/>
              <a:t>15/05/2017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371DEF-D35E-4F24-A459-CDD02A4706E9}" type="datetime1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963FA9-967D-43BC-80FC-3B8F99855058}" type="datetime1">
              <a:rPr lang="fr-FR" smtClean="0"/>
              <a:t>15/05/2017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EFF7EE-D310-41A8-A03B-B246D37A3564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515F44-0B04-47BC-948C-7FB0A3D70B08}" type="datetime1">
              <a:rPr lang="fr-FR" smtClean="0"/>
              <a:t>15/05/2017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CB2AA3-5E0C-4FAF-BA41-164FB73F5EB4}" type="datetime1">
              <a:rPr lang="fr-FR" smtClean="0"/>
              <a:t>15/05/2017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AEABD4-E9BD-4061-882C-1EEE77BE725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od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49057" y="1700808"/>
            <a:ext cx="8229600" cy="452596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Contexte : ENSG assure la présidence du « Système de référence globaux » de l’AIG </a:t>
            </a:r>
          </a:p>
          <a:p>
            <a:endParaRPr lang="fr-FR" sz="2000" dirty="0" smtClean="0"/>
          </a:p>
          <a:p>
            <a:r>
              <a:rPr lang="fr-FR" sz="2000" dirty="0" smtClean="0"/>
              <a:t>But : proposer un service de calcul de la position du centre des masses de la Terre moyenné sur 1 semaine par rapport au système de l’ITRF</a:t>
            </a:r>
            <a:endParaRPr lang="fr-FR" sz="2000" dirty="0"/>
          </a:p>
          <a:p>
            <a:endParaRPr lang="fr-FR" sz="2000" dirty="0" smtClean="0"/>
          </a:p>
          <a:p>
            <a:r>
              <a:rPr lang="fr-FR" sz="2000" dirty="0" smtClean="0"/>
              <a:t>Données nécessaires: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 smtClean="0"/>
              <a:t>Service de calcul du mouvement du géocentre par combinaison de données de télémétrie laser sur satellite et GNSS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1619672" y="4423096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619672" y="5038147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39972" y="4402849"/>
            <a:ext cx="563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GNSS</a:t>
            </a:r>
          </a:p>
          <a:p>
            <a:endParaRPr lang="fr-FR" dirty="0"/>
          </a:p>
          <a:p>
            <a:r>
              <a:rPr lang="fr-FR" dirty="0" smtClean="0"/>
              <a:t>Données SLR( télémétrie laser sur satellites) 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1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413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886098"/>
            <a:ext cx="8229600" cy="4525963"/>
          </a:xfrm>
        </p:spPr>
        <p:txBody>
          <a:bodyPr/>
          <a:lstStyle/>
          <a:p>
            <a:r>
              <a:rPr lang="fr-FR" sz="2000" dirty="0" smtClean="0"/>
              <a:t>Contexte : Projet ANR GEODESIE</a:t>
            </a:r>
          </a:p>
          <a:p>
            <a:endParaRPr lang="fr-FR" sz="2000" dirty="0" smtClean="0"/>
          </a:p>
          <a:p>
            <a:r>
              <a:rPr lang="fr-FR" sz="2000" dirty="0" smtClean="0"/>
              <a:t>But: détermination automatique d’une base de données des changements instrumentaux pour l’ensemble des stations SLR</a:t>
            </a:r>
          </a:p>
          <a:p>
            <a:endParaRPr lang="fr-FR" sz="2000" dirty="0" smtClean="0"/>
          </a:p>
          <a:p>
            <a:r>
              <a:rPr lang="fr-FR" sz="2000" dirty="0" smtClean="0"/>
              <a:t>Données entrées :</a:t>
            </a:r>
          </a:p>
          <a:p>
            <a:endParaRPr lang="fr-FR" sz="2000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800" dirty="0" smtClean="0"/>
              <a:t>Constitution automatique d’une base de données de changement instrumentaux pour la technique de télémétrie laser sur satellite</a:t>
            </a:r>
            <a:endParaRPr lang="fr-FR" sz="2800" dirty="0"/>
          </a:p>
        </p:txBody>
      </p:sp>
      <p:sp>
        <p:nvSpPr>
          <p:cNvPr id="4" name="Flèche droite 3"/>
          <p:cNvSpPr/>
          <p:nvPr/>
        </p:nvSpPr>
        <p:spPr>
          <a:xfrm>
            <a:off x="1917246" y="4288548"/>
            <a:ext cx="648072" cy="29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1969510" y="5147025"/>
            <a:ext cx="648072" cy="308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7824" y="4254180"/>
            <a:ext cx="489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fichiers logs SLR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m</a:t>
            </a:r>
            <a:r>
              <a:rPr lang="fr-FR" dirty="0" smtClean="0"/>
              <a:t>ails SLR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2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798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6" y="3246541"/>
            <a:ext cx="997248" cy="995156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général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7170409" cy="462175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3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456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(sujet1)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886049" cy="4680849"/>
          </a:xfr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4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6900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Histogrammes des résidus</a:t>
            </a:r>
          </a:p>
          <a:p>
            <a:r>
              <a:rPr lang="fr-FR" dirty="0" smtClean="0"/>
              <a:t>Validation de chaque étape, résultats cohérents</a:t>
            </a:r>
          </a:p>
          <a:p>
            <a:r>
              <a:rPr lang="fr-FR" dirty="0" smtClean="0"/>
              <a:t>Source de fichiers différentes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sujet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5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97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279060" cy="4524522"/>
          </a:xfr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classe(sujet2)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6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70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xml</a:t>
            </a:r>
            <a:r>
              <a:rPr lang="fr-FR" dirty="0"/>
              <a:t> </a:t>
            </a:r>
          </a:p>
          <a:p>
            <a:r>
              <a:rPr lang="fr-FR" dirty="0"/>
              <a:t>Validation de chaque étape</a:t>
            </a:r>
          </a:p>
          <a:p>
            <a:r>
              <a:rPr lang="fr-FR" dirty="0"/>
              <a:t>Sources de fichiers différentes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sujet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7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3329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Téléchargement des données sur FTP</a:t>
            </a:r>
          </a:p>
          <a:p>
            <a:r>
              <a:rPr lang="fr-FR" dirty="0" smtClean="0"/>
              <a:t>Déplacements SLR </a:t>
            </a:r>
          </a:p>
          <a:p>
            <a:r>
              <a:rPr lang="fr-FR" dirty="0" smtClean="0"/>
              <a:t>Rapport de calcul</a:t>
            </a:r>
          </a:p>
          <a:p>
            <a:r>
              <a:rPr lang="fr-FR" smtClean="0"/>
              <a:t>Histogrammes des résidus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Fichiers </a:t>
            </a:r>
            <a:r>
              <a:rPr lang="fr-FR" dirty="0" err="1" smtClean="0"/>
              <a:t>Xml</a:t>
            </a:r>
            <a:r>
              <a:rPr lang="fr-FR" dirty="0" smtClean="0"/>
              <a:t> des stations SLR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z="2000" smtClean="0"/>
              <a:t>8</a:t>
            </a:fld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825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Automatisation du script </a:t>
            </a:r>
          </a:p>
          <a:p>
            <a:r>
              <a:rPr lang="fr-FR" dirty="0" smtClean="0"/>
              <a:t>Base de données XML </a:t>
            </a:r>
          </a:p>
          <a:p>
            <a:r>
              <a:rPr lang="fr-FR" dirty="0" smtClean="0"/>
              <a:t>Mise sur FTP les résultats </a:t>
            </a:r>
          </a:p>
          <a:p>
            <a:r>
              <a:rPr lang="fr-FR" dirty="0" smtClean="0"/>
              <a:t>Envoi d’un email 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ABD4-E9BD-4061-882C-1EEE77BE7259}" type="slidenum">
              <a:rPr lang="fr-FR" smtClean="0"/>
              <a:t>9</a:t>
            </a:fld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Continuité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19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</TotalTime>
  <Words>172</Words>
  <Application>Microsoft Office PowerPoint</Application>
  <PresentationFormat>Affichage à l'écran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Rotonde</vt:lpstr>
      <vt:lpstr>Service de calcul du mouvement du géocentre par combinaison de données de télémétrie laser sur satellite et GNSS</vt:lpstr>
      <vt:lpstr>Constitution automatique d’une base de données de changement instrumentaux pour la technique de télémétrie laser sur satellite</vt:lpstr>
      <vt:lpstr>Diagramme de classe général</vt:lpstr>
      <vt:lpstr>Diagramme de classe (sujet1)</vt:lpstr>
      <vt:lpstr>Résultats sujet 1</vt:lpstr>
      <vt:lpstr>Diagramme de classe(sujet2)</vt:lpstr>
      <vt:lpstr>Résultats sujet 2</vt:lpstr>
      <vt:lpstr>Conclusion</vt:lpstr>
      <vt:lpstr>Continuité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de calcul du mouvement du géocentre par combinaison de données de télémétrie laser sur satellite et GNSS</dc:title>
  <dc:creator>Oumaïma Dib</dc:creator>
  <cp:lastModifiedBy>Oumaïma Dib</cp:lastModifiedBy>
  <cp:revision>10</cp:revision>
  <dcterms:created xsi:type="dcterms:W3CDTF">2017-05-15T09:37:45Z</dcterms:created>
  <dcterms:modified xsi:type="dcterms:W3CDTF">2017-05-15T14:55:35Z</dcterms:modified>
</cp:coreProperties>
</file>