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2BDE-9080-D2C2-F808-237A1D5D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754B-0771-7073-FBB5-A6E91191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B982-1CCB-9AAD-07D8-22C4B166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A93B-2BD3-3EF0-8EBA-40BD97E5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8B53-E870-86BA-D04E-ACA8CE3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C03F-22DC-218A-DE70-D0245E2F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E83EC-14E9-3025-6F4B-98D4EC69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6A50-C2B1-3473-6701-CB5981DC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C930-E284-3C9B-DCF1-EA102FF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5A12-847B-EA90-44C7-E2CE1C2F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17FA-6E21-5C37-AA46-DBD601E4E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CB4D-B2EA-3D46-4327-C4353BD0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E206-DF06-6590-978F-208C429D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F992-AB4B-F55E-486E-A2392871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7214-2D45-D054-B5C6-C8152EEB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31D9-0BC7-9A93-7704-A0260EC0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877F-61A6-6AE2-6CB5-24F37F90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FCE3-5A17-451C-F92E-A0EDB8CC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E6C1-A18C-D2F6-DF4A-E7EF8287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DFAC-7485-D63A-15A8-BF8E865F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9753-FC48-55AD-6A47-C3B2019D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EF05-FEA5-8F92-9864-B5AC53B5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3310-3409-AA0E-866C-43A381B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AD26-A5D7-8621-96BA-A7B07234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FE82-6229-B1F9-9884-79A44A4E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482-5E30-41E7-30EB-F939D76E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83C3-01FE-D950-77C4-6E8A1807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4128-ECD9-9848-D288-E30F31C5A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5C810-17A8-5257-0945-561BD231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BF622-9E90-2DAD-2C78-FA7C01F5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C1B6-20A0-A92D-59E8-CD1758A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7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A3A-4E58-64BE-A37B-2A96A654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1C5B3-CC8F-FC9D-A558-F7EC20C8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5EFE-9221-53D1-6B10-0E1AC537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48CE6-3462-3D75-AF0A-FE1D69CB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7B828-2088-767D-51A5-93DAF0CB8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886A3-0463-BD0B-464D-16B12C07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DEBF2-760D-4DB7-C4A3-C8F29D8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0B6B4-A220-7D53-E508-835A13DC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167-1BDD-AFA3-8A80-15AA4CD6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19263-EC96-ABA8-65A1-6F16871A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F7F5-3C3E-B061-971F-B827E252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E24-455F-4300-327C-8485702C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CD9B2-8D13-354D-5BFD-616460D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FA89C-6701-CA61-8A88-8FECF9F0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BB5FE-5837-6A4A-37AB-90144209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100-62E3-05D2-BC39-8122E40F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20A-876D-CB8D-6E6D-FC4324E5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E5E2-D459-C136-87CE-860C1C51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30B37-0BFF-76F0-FCAC-5F0B426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86EE-87DD-AD06-A4CB-A9A36476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912A-BAD4-47A0-9503-D90CCF34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F11F-22D4-05D6-1EB2-4ED85B4D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5CC35-383D-AF53-C439-3E9E02D1C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4ADDA-33A0-9BD7-D531-6AC7B5F0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7A56-AAC4-EAC3-AD55-15920092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CA154-7802-85B2-B11A-EE9010D4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D3CB-BF2D-DCC4-0E67-9B0BAA98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06F09-7F53-3B54-2B21-5EFF6CF8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B0DB-8946-14AE-7A3C-972AD1B0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6459-6382-1E49-5BBB-74118838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091F8-B0E5-A844-BE5B-7868BE202B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6902-F370-92ED-201B-5542476C3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654-E768-52FF-059A-9951F3551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28504-1358-724B-8675-C6280158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snake and mountains&#10;&#10;Description automatically generated">
            <a:extLst>
              <a:ext uri="{FF2B5EF4-FFF2-40B4-BE49-F238E27FC236}">
                <a16:creationId xmlns:a16="http://schemas.microsoft.com/office/drawing/2014/main" id="{B5493D79-ABEA-BBF8-B843-37EC278F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645" y1="25195" x2="35645" y2="25195"/>
                        <a14:foregroundMark x1="65234" y1="23633" x2="65234" y2="23633"/>
                        <a14:foregroundMark x1="71973" y1="48633" x2="71973" y2="48633"/>
                        <a14:foregroundMark x1="36230" y1="34082" x2="36230" y2="34082"/>
                        <a14:foregroundMark x1="46973" y1="26074" x2="46973" y2="26074"/>
                        <a14:foregroundMark x1="39551" y1="38965" x2="39551" y2="38965"/>
                        <a14:foregroundMark x1="53906" y1="36426" x2="53906" y2="36426"/>
                        <a14:foregroundMark x1="52539" y1="41602" x2="52539" y2="41602"/>
                        <a14:foregroundMark x1="60059" y1="39355" x2="60059" y2="39355"/>
                        <a14:foregroundMark x1="39746" y1="51465" x2="39746" y2="51465"/>
                        <a14:foregroundMark x1="34668" y1="61719" x2="34668" y2="61719"/>
                        <a14:foregroundMark x1="40430" y1="61816" x2="40430" y2="61816"/>
                        <a14:foregroundMark x1="45117" y1="61816" x2="45117" y2="61816"/>
                        <a14:foregroundMark x1="51270" y1="62402" x2="51270" y2="62402"/>
                        <a14:foregroundMark x1="55371" y1="61914" x2="55371" y2="61914"/>
                        <a14:foregroundMark x1="50684" y1="74805" x2="50684" y2="74805"/>
                        <a14:foregroundMark x1="50879" y1="79688" x2="50879" y2="79688"/>
                        <a14:foregroundMark x1="34570" y1="40137" x2="34570" y2="40137"/>
                        <a14:foregroundMark x1="36035" y1="41797" x2="36035" y2="41797"/>
                        <a14:foregroundMark x1="52051" y1="42969" x2="52051" y2="42969"/>
                        <a14:foregroundMark x1="46582" y1="51660" x2="46582" y2="51660"/>
                        <a14:foregroundMark x1="67871" y1="52832" x2="67871" y2="52832"/>
                        <a14:foregroundMark x1="68750" y1="45215" x2="68750" y2="45215"/>
                        <a14:foregroundMark x1="68164" y1="42480" x2="68164" y2="42480"/>
                        <a14:foregroundMark x1="69141" y1="42773" x2="69629" y2="42383"/>
                        <a14:foregroundMark x1="28125" y1="59570" x2="28125" y2="66602"/>
                        <a14:foregroundMark x1="34863" y1="51660" x2="34863" y2="51660"/>
                        <a14:foregroundMark x1="35742" y1="52539" x2="35742" y2="52539"/>
                        <a14:foregroundMark x1="44238" y1="54688" x2="37305" y2="50781"/>
                        <a14:foregroundMark x1="37305" y1="50781" x2="36523" y2="39355"/>
                        <a14:foregroundMark x1="36523" y1="39355" x2="51367" y2="44043"/>
                        <a14:foregroundMark x1="51367" y1="44043" x2="57129" y2="55859"/>
                        <a14:foregroundMark x1="57129" y1="55859" x2="56445" y2="65430"/>
                        <a14:foregroundMark x1="56445" y1="65430" x2="40625" y2="63867"/>
                        <a14:foregroundMark x1="40625" y1="63867" x2="36523" y2="54492"/>
                        <a14:foregroundMark x1="36523" y1="54492" x2="41113" y2="47070"/>
                        <a14:foregroundMark x1="41113" y1="47070" x2="54199" y2="48926"/>
                        <a14:foregroundMark x1="54199" y1="48926" x2="62109" y2="59082"/>
                        <a14:foregroundMark x1="62109" y1="59082" x2="64258" y2="68457"/>
                        <a14:foregroundMark x1="64258" y1="68457" x2="46191" y2="65039"/>
                        <a14:foregroundMark x1="46191" y1="65039" x2="38672" y2="52246"/>
                        <a14:foregroundMark x1="38672" y1="52246" x2="40039" y2="43457"/>
                        <a14:foregroundMark x1="40039" y1="43457" x2="48730" y2="42285"/>
                        <a14:foregroundMark x1="48730" y1="42285" x2="56055" y2="53809"/>
                        <a14:foregroundMark x1="56055" y1="53809" x2="55762" y2="63770"/>
                        <a14:foregroundMark x1="55762" y1="63770" x2="46875" y2="64551"/>
                        <a14:foregroundMark x1="46875" y1="64551" x2="37207" y2="51758"/>
                        <a14:foregroundMark x1="37207" y1="51758" x2="36035" y2="44824"/>
                        <a14:backgroundMark x1="35254" y1="52051" x2="35254" y2="52051"/>
                        <a14:backgroundMark x1="35449" y1="41992" x2="35449" y2="41992"/>
                        <a14:backgroundMark x1="32520" y1="65430" x2="32520" y2="65430"/>
                      </a14:backgroundRemoval>
                    </a14:imgEffect>
                  </a14:imgLayer>
                </a14:imgProps>
              </a:ext>
            </a:extLst>
          </a:blip>
          <a:srcRect l="22214" t="16112" r="19361" b="17925"/>
          <a:stretch/>
        </p:blipFill>
        <p:spPr>
          <a:xfrm>
            <a:off x="4289196" y="1225485"/>
            <a:ext cx="3799002" cy="42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Chism, Greg Thomas - (gchism)</dc:creator>
  <cp:lastModifiedBy>Chism, Greg Thomas - (gchism)</cp:lastModifiedBy>
  <cp:revision>1</cp:revision>
  <dcterms:created xsi:type="dcterms:W3CDTF">2024-03-05T20:41:43Z</dcterms:created>
  <dcterms:modified xsi:type="dcterms:W3CDTF">2024-03-05T21:20:02Z</dcterms:modified>
</cp:coreProperties>
</file>