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6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6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0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0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6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1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4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1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storage.org/getpro/habr/post_images/bbf/414/0db/bbf4140db82be482546000312b6df06b.gif" TargetMode="External"/><Relationship Id="rId2" Type="http://schemas.openxmlformats.org/officeDocument/2006/relationships/hyperlink" Target="https://habrahabr.ru/post/30656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internet.ru/images/attach/1/3402/3402333_skanirovanie0003.jpg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00.yaplakal.com/pics/pics_original/9/2/7/2448729.jpg" TargetMode="External"/><Relationship Id="rId5" Type="http://schemas.openxmlformats.org/officeDocument/2006/relationships/hyperlink" Target="http://pics.livejournal.com/stomaster/pic/0008z0c8/s640x480" TargetMode="External"/><Relationship Id="rId4" Type="http://schemas.openxmlformats.org/officeDocument/2006/relationships/hyperlink" Target="http://kolyan.net/uploads/posts/2011-02/1296635738_4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Small dataset face recognition</a:t>
            </a:r>
            <a:endParaRPr lang="ru-RU" sz="7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MLKR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26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Biometrical identification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identify and authorize people not by what they 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remember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(passwords) and not by what they </a:t>
            </a:r>
            <a:r>
              <a:rPr lang="en-US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bring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(keys, smartcards). But by what is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nseparable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 of them (iris, fingerprint, gait, DNA, voice …)</a:t>
            </a:r>
            <a:endParaRPr lang="ru-RU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Картинки по запросу i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698" y="4212492"/>
            <a:ext cx="2430584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acial land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84" y="4559808"/>
            <a:ext cx="2292616" cy="17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ga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7" y="4625664"/>
            <a:ext cx="3690819" cy="15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Usage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Experience</a:t>
            </a:r>
          </a:p>
          <a:p>
            <a:pPr lvl="1"/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times did you forget passwords of to take card with you? This improves experience.</a:t>
            </a:r>
          </a:p>
          <a:p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Multifactor identification</a:t>
            </a:r>
          </a:p>
          <a:p>
            <a:pPr lvl="1"/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(passport + face, password + SMS,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 + pin, card + signature).</a:t>
            </a:r>
          </a:p>
          <a:p>
            <a:pPr lvl="1"/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weak classifiers we have, more exactly we identify.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1a. State-of-the-art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1a) We have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state of the art solution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reproduce, optimize and build a software upon this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 [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DEMO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https://habrastorage.org/files/587/078/653/58707865344c47e9b341a033439892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10" y="2924660"/>
            <a:ext cx="6719050" cy="32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1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1b. Fast and accurate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8684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State-of-the-art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 involves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 resources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(deep networks, big feature vectors). </a:t>
            </a:r>
            <a:endParaRPr lang="en-US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Estimate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we can train a model not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high resolution images,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on some easily computable descriptors (facial landmarks, other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precomputed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features)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use in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embedded devices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feature extraction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 and implement classifier</a:t>
            </a:r>
          </a:p>
          <a:p>
            <a:pPr lvl="1"/>
            <a:r>
              <a:rPr lang="en-US" sz="26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 and implement general ML pipeline</a:t>
            </a:r>
          </a:p>
        </p:txBody>
      </p:sp>
    </p:spTree>
    <p:extLst>
      <p:ext uri="{BB962C8B-B14F-4D97-AF65-F5344CB8AC3E}">
        <p14:creationId xmlns:p14="http://schemas.microsoft.com/office/powerpoint/2010/main" val="215160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problem. </a:t>
            </a:r>
            <a:r>
              <a:rPr lang="en-US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Deadline 10.03</a:t>
            </a:r>
            <a:endParaRPr lang="ru-RU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75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You are given MINST (handwritten numbers) dataset.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http://yann.lecun.com/exdb/mnist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/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Parse and load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Split this data to 80/20 of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training/test sets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Implement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symbol classification.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Compute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accuracy, F</a:t>
            </a:r>
            <a:r>
              <a:rPr lang="en-US" b="1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score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Find and recognize numbers on these images:</a:t>
            </a:r>
          </a:p>
          <a:p>
            <a:pPr lvl="1"/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://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www.liveinternet.ru/images/attach/1/3402/3402333_skanirovanie0003.jpg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http://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kolyan.net/uploads/posts/2011-02/1296635738_4.jpg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http://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pics.livejournal.com/stomaster/pic/0008z0c8/s640x480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http://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s00.yaplakal.com/pics/pics_original/9/2/7/2448729.jpg</a:t>
            </a:r>
            <a:r>
              <a:rPr lang="en-US" sz="13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Replace classifier with linear regression. Repeat 3-5.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2687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281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Ретро</vt:lpstr>
      <vt:lpstr>Small dataset face recognition</vt:lpstr>
      <vt:lpstr>Problem</vt:lpstr>
      <vt:lpstr>Usage</vt:lpstr>
      <vt:lpstr>1a. State-of-the-art</vt:lpstr>
      <vt:lpstr>1b. Fast and accurate</vt:lpstr>
      <vt:lpstr>Test problem. Deadline 10.03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dataset face recognition</dc:title>
  <dc:creator>Станислав Протасов</dc:creator>
  <cp:lastModifiedBy>Stanislav Protasov</cp:lastModifiedBy>
  <cp:revision>9</cp:revision>
  <dcterms:created xsi:type="dcterms:W3CDTF">2017-02-22T12:18:23Z</dcterms:created>
  <dcterms:modified xsi:type="dcterms:W3CDTF">2017-02-28T07:21:03Z</dcterms:modified>
</cp:coreProperties>
</file>