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5927-E329-C746-8E07-C49BA1DE0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81457-A608-DF40-8F7D-7246FDE41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CDDC7-9679-4B41-BBA9-1FEBBE84B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03E6-A573-234F-84AD-6D9D676249A2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E1AEB-E08C-4B45-8D21-1E248E0F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865D-7696-2D41-9D81-0F4AC70DA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0E37-BB0B-5143-81C7-AFABA29E4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8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78F80-AC0B-5148-9637-5E2EC7CC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187BA-35E4-B54B-8E3B-3E05C6D85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26B03-887A-0048-A7C5-D6BA7B4F0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03E6-A573-234F-84AD-6D9D676249A2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0F0FB-E92F-084F-BA84-41FD26B9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00497-2A1D-B046-9914-F3EEB5A9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0E37-BB0B-5143-81C7-AFABA29E4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2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9972BC-AF2A-664D-BF02-5DD3715D3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345CF-23F3-104D-BF01-8C7502C26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F69A1-E70B-C84F-9313-0B869588F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03E6-A573-234F-84AD-6D9D676249A2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B5F04-C23F-734E-A93A-3A410A387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F7EA-8201-2B4A-B08D-439EC932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0E37-BB0B-5143-81C7-AFABA29E4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1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67138-863C-D642-8AEC-26A5BE5E7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F1F22-E350-234A-ABF4-3711955B7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697C2-2389-C446-8713-008C32E82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03E6-A573-234F-84AD-6D9D676249A2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64947-E796-7A47-8EB1-18670761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1D273-5D93-854C-934B-2917DD850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0E37-BB0B-5143-81C7-AFABA29E4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3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FF860-DD8D-9A41-9C94-0AC6DF3A7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6A1A1-9C19-0847-8F0B-88B81E111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64AE8-BA99-EA4A-B74D-16329DD2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03E6-A573-234F-84AD-6D9D676249A2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A51B6-144C-4943-A43B-DD551B3DF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58FF6-34C1-FE4F-B50F-242AD23D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0E37-BB0B-5143-81C7-AFABA29E4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1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DB88-1FF1-2F4B-A004-B822DBB0B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8565F-C173-6C45-95A7-A4134AE90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D8B69-6A6F-704D-AC8C-DDA3E56D5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C922B-2A12-BA4C-A1A5-FB4334A0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03E6-A573-234F-84AD-6D9D676249A2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18476-12E1-A84B-8A58-18D30866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9CB48-EC52-3A48-AFFB-5802E86CF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0E37-BB0B-5143-81C7-AFABA29E4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2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C78E-D5E2-214F-B9D9-474DEF121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FA524-7A53-7040-B666-07097A7A8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C195A-094C-1449-8598-26E742B3B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FB775-F4B9-5D4D-B142-32F57CC77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3B02B-67E4-B147-92BF-4784B83B3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507579-2AAC-8548-97E3-4BB36011D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03E6-A573-234F-84AD-6D9D676249A2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A6DA06-E3FD-1A4F-8FDA-3167F584C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1DE25-C4DC-704E-9971-6852EE6F8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0E37-BB0B-5143-81C7-AFABA29E4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65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B78ED-4C9B-2040-9932-E3B33E5F4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A2512C-0E16-FB43-AFED-84539092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03E6-A573-234F-84AD-6D9D676249A2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D6F0B-AE6B-0447-AAD2-A8AB6586C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5E2191-0E62-AB41-8D47-68D189703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0E37-BB0B-5143-81C7-AFABA29E4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4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0BE374-9E29-F24D-94E4-DF2B9A50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03E6-A573-234F-84AD-6D9D676249A2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BF853-9B92-7947-85A6-2DE61FE42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EE2AC-BFBF-FC42-A7D6-B68E09AAD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0E37-BB0B-5143-81C7-AFABA29E4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112E-4B31-614A-B4F6-C6FBEF5FB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043D2-512E-6540-AEFE-E541DAAB6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C995A-D5EC-E04A-8630-A9DA17822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801A7-EA47-0D4F-9B81-61AF9DAA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03E6-A573-234F-84AD-6D9D676249A2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3E37F-87FE-BC4C-BAD4-3C94107DE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2A666-9311-4841-959F-A19BF900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0E37-BB0B-5143-81C7-AFABA29E4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9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53F60-6EE1-7947-A76A-0A63AC79D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862ED7-A305-044A-AA07-D583E00B8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98B30-B083-B14E-827B-F9269303A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0B5A0-68FE-D846-A951-189169409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03E6-A573-234F-84AD-6D9D676249A2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D9B5C-0472-A04F-84B7-920A9572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4A6F4-909E-B744-87E7-D8F53EC3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0E37-BB0B-5143-81C7-AFABA29E4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2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E9C58B-910C-A84F-A073-100C4FE26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E9BFF-A975-324E-80A1-D7B8607B3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BC27B-CBE9-7C44-83C7-8E46F09F5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603E6-A573-234F-84AD-6D9D676249A2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8E2A2-6C14-1D48-B477-6353963EF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282E8-0E04-4C4C-9408-D34FF0D8E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70E37-BB0B-5143-81C7-AFABA29E4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7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C943-878E-8647-B1D6-A7EA4ABB8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Codeclan</a:t>
            </a:r>
            <a:r>
              <a:rPr lang="en-US" dirty="0"/>
              <a:t> E35 Ruby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0FC0C6-E3A2-2045-9D9F-372E0BA0D4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8000" b="1" dirty="0" err="1"/>
              <a:t>BrewCat</a:t>
            </a:r>
            <a:r>
              <a:rPr lang="en-US" dirty="0"/>
              <a:t> </a:t>
            </a:r>
          </a:p>
          <a:p>
            <a:r>
              <a:rPr lang="en-US" dirty="0"/>
              <a:t>by Gary Clark</a:t>
            </a:r>
          </a:p>
        </p:txBody>
      </p:sp>
    </p:spTree>
    <p:extLst>
      <p:ext uri="{BB962C8B-B14F-4D97-AF65-F5344CB8AC3E}">
        <p14:creationId xmlns:p14="http://schemas.microsoft.com/office/powerpoint/2010/main" val="1151963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Codeclan E35 Ruby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Codeclan E35 Ruby Project</dc:title>
  <dc:creator>Gary Clark</dc:creator>
  <cp:lastModifiedBy>Gary Clark</cp:lastModifiedBy>
  <cp:revision>1</cp:revision>
  <dcterms:created xsi:type="dcterms:W3CDTF">2019-12-18T15:33:56Z</dcterms:created>
  <dcterms:modified xsi:type="dcterms:W3CDTF">2019-12-18T15:37:37Z</dcterms:modified>
</cp:coreProperties>
</file>