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AC53F-3C8F-4301-9ADD-2F217ED17D2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7F9201-E3FE-4F06-B99F-D09200DC1A00}">
      <dgm:prSet/>
      <dgm:spPr/>
      <dgm:t>
        <a:bodyPr/>
        <a:lstStyle/>
        <a:p>
          <a:r>
            <a:rPr lang="en-US"/>
            <a:t>UX Design Findings</a:t>
          </a:r>
        </a:p>
      </dgm:t>
    </dgm:pt>
    <dgm:pt modelId="{5752843C-84B4-492A-9BAC-7B74608073B5}" type="parTrans" cxnId="{3E0B830A-3377-4803-B9DA-71014594A519}">
      <dgm:prSet/>
      <dgm:spPr/>
      <dgm:t>
        <a:bodyPr/>
        <a:lstStyle/>
        <a:p>
          <a:endParaRPr lang="en-US"/>
        </a:p>
      </dgm:t>
    </dgm:pt>
    <dgm:pt modelId="{A6DEAD07-04B6-46FB-9C9F-8B8C72654977}" type="sibTrans" cxnId="{3E0B830A-3377-4803-B9DA-71014594A519}">
      <dgm:prSet/>
      <dgm:spPr/>
      <dgm:t>
        <a:bodyPr/>
        <a:lstStyle/>
        <a:p>
          <a:endParaRPr lang="en-US"/>
        </a:p>
      </dgm:t>
    </dgm:pt>
    <dgm:pt modelId="{CFA70067-7C61-43CA-8580-6785C42639DC}">
      <dgm:prSet/>
      <dgm:spPr/>
      <dgm:t>
        <a:bodyPr/>
        <a:lstStyle/>
        <a:p>
          <a:r>
            <a:rPr lang="en-US"/>
            <a:t>Initial Planning</a:t>
          </a:r>
        </a:p>
      </dgm:t>
    </dgm:pt>
    <dgm:pt modelId="{6EB18647-6568-48EC-A889-5970631D0E37}" type="parTrans" cxnId="{FF6BD91B-B353-44E8-ADA4-4D5D9ED2E29E}">
      <dgm:prSet/>
      <dgm:spPr/>
      <dgm:t>
        <a:bodyPr/>
        <a:lstStyle/>
        <a:p>
          <a:endParaRPr lang="en-US"/>
        </a:p>
      </dgm:t>
    </dgm:pt>
    <dgm:pt modelId="{952A5F69-A2E3-4C94-B2BB-FD16C6D47A98}" type="sibTrans" cxnId="{FF6BD91B-B353-44E8-ADA4-4D5D9ED2E29E}">
      <dgm:prSet/>
      <dgm:spPr/>
      <dgm:t>
        <a:bodyPr/>
        <a:lstStyle/>
        <a:p>
          <a:endParaRPr lang="en-US"/>
        </a:p>
      </dgm:t>
    </dgm:pt>
    <dgm:pt modelId="{F5EBBB4A-6EDA-4081-9606-74F610004AC8}">
      <dgm:prSet/>
      <dgm:spPr/>
      <dgm:t>
        <a:bodyPr/>
        <a:lstStyle/>
        <a:p>
          <a:r>
            <a:rPr lang="en-US"/>
            <a:t>Implementation/Re-Design</a:t>
          </a:r>
        </a:p>
      </dgm:t>
    </dgm:pt>
    <dgm:pt modelId="{E93481EF-D582-4CBA-A4E9-2B7737BC9505}" type="parTrans" cxnId="{B1047A1E-DD12-47DA-B7F3-42BD0B9735C3}">
      <dgm:prSet/>
      <dgm:spPr/>
      <dgm:t>
        <a:bodyPr/>
        <a:lstStyle/>
        <a:p>
          <a:endParaRPr lang="en-US"/>
        </a:p>
      </dgm:t>
    </dgm:pt>
    <dgm:pt modelId="{BB4B9AD0-7A2F-4097-A008-2F840BF14927}" type="sibTrans" cxnId="{B1047A1E-DD12-47DA-B7F3-42BD0B9735C3}">
      <dgm:prSet/>
      <dgm:spPr/>
      <dgm:t>
        <a:bodyPr/>
        <a:lstStyle/>
        <a:p>
          <a:endParaRPr lang="en-US"/>
        </a:p>
      </dgm:t>
    </dgm:pt>
    <dgm:pt modelId="{BCE9F759-CAE6-4910-A396-6FB507DFDEB2}">
      <dgm:prSet/>
      <dgm:spPr/>
      <dgm:t>
        <a:bodyPr/>
        <a:lstStyle/>
        <a:p>
          <a:r>
            <a:rPr lang="en-US"/>
            <a:t>Demo</a:t>
          </a:r>
        </a:p>
      </dgm:t>
    </dgm:pt>
    <dgm:pt modelId="{B3C9A30C-64F5-44E6-9685-FE7AC45F37F0}" type="parTrans" cxnId="{0D144C40-52A4-436D-80E8-2BE4885CE5E3}">
      <dgm:prSet/>
      <dgm:spPr/>
      <dgm:t>
        <a:bodyPr/>
        <a:lstStyle/>
        <a:p>
          <a:endParaRPr lang="en-US"/>
        </a:p>
      </dgm:t>
    </dgm:pt>
    <dgm:pt modelId="{47986514-3B99-4E9E-A671-FB8AF20B0B3E}" type="sibTrans" cxnId="{0D144C40-52A4-436D-80E8-2BE4885CE5E3}">
      <dgm:prSet/>
      <dgm:spPr/>
      <dgm:t>
        <a:bodyPr/>
        <a:lstStyle/>
        <a:p>
          <a:endParaRPr lang="en-US"/>
        </a:p>
      </dgm:t>
    </dgm:pt>
    <dgm:pt modelId="{F769E342-C7BF-4904-9BB5-5992BA6FB0DF}">
      <dgm:prSet/>
      <dgm:spPr/>
      <dgm:t>
        <a:bodyPr/>
        <a:lstStyle/>
        <a:p>
          <a:r>
            <a:rPr lang="en-US"/>
            <a:t>Project Learnings</a:t>
          </a:r>
        </a:p>
      </dgm:t>
    </dgm:pt>
    <dgm:pt modelId="{426FEDE8-FAE1-4474-8EB9-2D46F950AB56}" type="parTrans" cxnId="{D68A75C6-6F63-4723-866E-B77C240E2AC5}">
      <dgm:prSet/>
      <dgm:spPr/>
      <dgm:t>
        <a:bodyPr/>
        <a:lstStyle/>
        <a:p>
          <a:endParaRPr lang="en-US"/>
        </a:p>
      </dgm:t>
    </dgm:pt>
    <dgm:pt modelId="{8F3E614C-42FD-4ED8-ADAC-FAC37C3E82D8}" type="sibTrans" cxnId="{D68A75C6-6F63-4723-866E-B77C240E2AC5}">
      <dgm:prSet/>
      <dgm:spPr/>
      <dgm:t>
        <a:bodyPr/>
        <a:lstStyle/>
        <a:p>
          <a:endParaRPr lang="en-US"/>
        </a:p>
      </dgm:t>
    </dgm:pt>
    <dgm:pt modelId="{4FEBFFBB-8CA0-40AD-8F23-A9261E288742}">
      <dgm:prSet/>
      <dgm:spPr/>
      <dgm:t>
        <a:bodyPr/>
        <a:lstStyle/>
        <a:p>
          <a:r>
            <a:rPr lang="en-US"/>
            <a:t>Questions?</a:t>
          </a:r>
        </a:p>
      </dgm:t>
    </dgm:pt>
    <dgm:pt modelId="{784DCC53-A55D-42B9-8B89-5F0C10BCADF2}" type="parTrans" cxnId="{5276A6B3-7A21-4649-9319-197D0CA71A39}">
      <dgm:prSet/>
      <dgm:spPr/>
      <dgm:t>
        <a:bodyPr/>
        <a:lstStyle/>
        <a:p>
          <a:endParaRPr lang="en-US"/>
        </a:p>
      </dgm:t>
    </dgm:pt>
    <dgm:pt modelId="{38B74A57-C510-4878-B212-06F7D1AD614B}" type="sibTrans" cxnId="{5276A6B3-7A21-4649-9319-197D0CA71A39}">
      <dgm:prSet/>
      <dgm:spPr/>
      <dgm:t>
        <a:bodyPr/>
        <a:lstStyle/>
        <a:p>
          <a:endParaRPr lang="en-US"/>
        </a:p>
      </dgm:t>
    </dgm:pt>
    <dgm:pt modelId="{5838623A-37DE-48F7-9A8F-DC29ECB4D015}" type="pres">
      <dgm:prSet presAssocID="{C72AC53F-3C8F-4301-9ADD-2F217ED17D2F}" presName="root" presStyleCnt="0">
        <dgm:presLayoutVars>
          <dgm:dir/>
          <dgm:resizeHandles val="exact"/>
        </dgm:presLayoutVars>
      </dgm:prSet>
      <dgm:spPr/>
    </dgm:pt>
    <dgm:pt modelId="{B63C1378-095D-4573-B6D2-F437DD1357EF}" type="pres">
      <dgm:prSet presAssocID="{C72AC53F-3C8F-4301-9ADD-2F217ED17D2F}" presName="container" presStyleCnt="0">
        <dgm:presLayoutVars>
          <dgm:dir/>
          <dgm:resizeHandles val="exact"/>
        </dgm:presLayoutVars>
      </dgm:prSet>
      <dgm:spPr/>
    </dgm:pt>
    <dgm:pt modelId="{6AB5E8FB-89E0-404A-AAEE-EF553371199D}" type="pres">
      <dgm:prSet presAssocID="{537F9201-E3FE-4F06-B99F-D09200DC1A00}" presName="compNode" presStyleCnt="0"/>
      <dgm:spPr/>
    </dgm:pt>
    <dgm:pt modelId="{0624C0BE-B48C-45AF-BE01-22E1260D09C0}" type="pres">
      <dgm:prSet presAssocID="{537F9201-E3FE-4F06-B99F-D09200DC1A00}" presName="iconBgRect" presStyleLbl="bgShp" presStyleIdx="0" presStyleCnt="6"/>
      <dgm:spPr/>
    </dgm:pt>
    <dgm:pt modelId="{2AF857EF-E7C1-48F3-B437-AC2E424F856E}" type="pres">
      <dgm:prSet presAssocID="{537F9201-E3FE-4F06-B99F-D09200DC1A0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DE6AA7C-5E44-46D6-ABC2-0BA25C6DC4E6}" type="pres">
      <dgm:prSet presAssocID="{537F9201-E3FE-4F06-B99F-D09200DC1A00}" presName="spaceRect" presStyleCnt="0"/>
      <dgm:spPr/>
    </dgm:pt>
    <dgm:pt modelId="{F11CB29A-BC58-4C4D-8D2E-78D1445DB388}" type="pres">
      <dgm:prSet presAssocID="{537F9201-E3FE-4F06-B99F-D09200DC1A00}" presName="textRect" presStyleLbl="revTx" presStyleIdx="0" presStyleCnt="6">
        <dgm:presLayoutVars>
          <dgm:chMax val="1"/>
          <dgm:chPref val="1"/>
        </dgm:presLayoutVars>
      </dgm:prSet>
      <dgm:spPr/>
    </dgm:pt>
    <dgm:pt modelId="{FFD755A7-ABC1-4D57-8FCE-66BDC508C80E}" type="pres">
      <dgm:prSet presAssocID="{A6DEAD07-04B6-46FB-9C9F-8B8C72654977}" presName="sibTrans" presStyleLbl="sibTrans2D1" presStyleIdx="0" presStyleCnt="0"/>
      <dgm:spPr/>
    </dgm:pt>
    <dgm:pt modelId="{E664DE4F-8B87-4EE2-8D5E-92AE45EE9833}" type="pres">
      <dgm:prSet presAssocID="{CFA70067-7C61-43CA-8580-6785C42639DC}" presName="compNode" presStyleCnt="0"/>
      <dgm:spPr/>
    </dgm:pt>
    <dgm:pt modelId="{5FAEA5A5-26EF-42B3-967E-B21A1A4FA5D0}" type="pres">
      <dgm:prSet presAssocID="{CFA70067-7C61-43CA-8580-6785C42639DC}" presName="iconBgRect" presStyleLbl="bgShp" presStyleIdx="1" presStyleCnt="6"/>
      <dgm:spPr/>
    </dgm:pt>
    <dgm:pt modelId="{759C790C-E501-4C98-9822-23986C9D995E}" type="pres">
      <dgm:prSet presAssocID="{CFA70067-7C61-43CA-8580-6785C42639D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66ED97-7C5D-4125-B1B1-E46976557BEE}" type="pres">
      <dgm:prSet presAssocID="{CFA70067-7C61-43CA-8580-6785C42639DC}" presName="spaceRect" presStyleCnt="0"/>
      <dgm:spPr/>
    </dgm:pt>
    <dgm:pt modelId="{1BAB9ED6-4CD8-48A2-811E-7C074C540D6D}" type="pres">
      <dgm:prSet presAssocID="{CFA70067-7C61-43CA-8580-6785C42639DC}" presName="textRect" presStyleLbl="revTx" presStyleIdx="1" presStyleCnt="6">
        <dgm:presLayoutVars>
          <dgm:chMax val="1"/>
          <dgm:chPref val="1"/>
        </dgm:presLayoutVars>
      </dgm:prSet>
      <dgm:spPr/>
    </dgm:pt>
    <dgm:pt modelId="{E6D85A55-B836-4DE5-BBC6-A38EE87F7380}" type="pres">
      <dgm:prSet presAssocID="{952A5F69-A2E3-4C94-B2BB-FD16C6D47A98}" presName="sibTrans" presStyleLbl="sibTrans2D1" presStyleIdx="0" presStyleCnt="0"/>
      <dgm:spPr/>
    </dgm:pt>
    <dgm:pt modelId="{C73F486A-B93D-4F4C-A01A-F5288A822707}" type="pres">
      <dgm:prSet presAssocID="{F5EBBB4A-6EDA-4081-9606-74F610004AC8}" presName="compNode" presStyleCnt="0"/>
      <dgm:spPr/>
    </dgm:pt>
    <dgm:pt modelId="{85803172-ED34-42FB-BD2D-86BCF1F50126}" type="pres">
      <dgm:prSet presAssocID="{F5EBBB4A-6EDA-4081-9606-74F610004AC8}" presName="iconBgRect" presStyleLbl="bgShp" presStyleIdx="2" presStyleCnt="6"/>
      <dgm:spPr/>
    </dgm:pt>
    <dgm:pt modelId="{C8BBC81D-0142-4D73-8F1F-EA7EFD30AEAA}" type="pres">
      <dgm:prSet presAssocID="{F5EBBB4A-6EDA-4081-9606-74F610004AC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BBFDD5E0-74DE-45F7-B909-56315E2A244B}" type="pres">
      <dgm:prSet presAssocID="{F5EBBB4A-6EDA-4081-9606-74F610004AC8}" presName="spaceRect" presStyleCnt="0"/>
      <dgm:spPr/>
    </dgm:pt>
    <dgm:pt modelId="{29566EDF-6335-445D-9180-ADB94CF409D5}" type="pres">
      <dgm:prSet presAssocID="{F5EBBB4A-6EDA-4081-9606-74F610004AC8}" presName="textRect" presStyleLbl="revTx" presStyleIdx="2" presStyleCnt="6">
        <dgm:presLayoutVars>
          <dgm:chMax val="1"/>
          <dgm:chPref val="1"/>
        </dgm:presLayoutVars>
      </dgm:prSet>
      <dgm:spPr/>
    </dgm:pt>
    <dgm:pt modelId="{B256A35C-7448-4A06-B403-15AC103B161C}" type="pres">
      <dgm:prSet presAssocID="{BB4B9AD0-7A2F-4097-A008-2F840BF14927}" presName="sibTrans" presStyleLbl="sibTrans2D1" presStyleIdx="0" presStyleCnt="0"/>
      <dgm:spPr/>
    </dgm:pt>
    <dgm:pt modelId="{CAE97971-59E7-48E1-816A-12A2D713E8B0}" type="pres">
      <dgm:prSet presAssocID="{BCE9F759-CAE6-4910-A396-6FB507DFDEB2}" presName="compNode" presStyleCnt="0"/>
      <dgm:spPr/>
    </dgm:pt>
    <dgm:pt modelId="{EAEF4817-FCD3-421D-8EA4-89CA3F15F505}" type="pres">
      <dgm:prSet presAssocID="{BCE9F759-CAE6-4910-A396-6FB507DFDEB2}" presName="iconBgRect" presStyleLbl="bgShp" presStyleIdx="3" presStyleCnt="6"/>
      <dgm:spPr/>
    </dgm:pt>
    <dgm:pt modelId="{FF50CBCD-BE24-4D5E-B7C1-C813AB6AACDE}" type="pres">
      <dgm:prSet presAssocID="{BCE9F759-CAE6-4910-A396-6FB507DFDE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D3D2D0C-8BFB-4D4C-B4A8-6C669B881337}" type="pres">
      <dgm:prSet presAssocID="{BCE9F759-CAE6-4910-A396-6FB507DFDEB2}" presName="spaceRect" presStyleCnt="0"/>
      <dgm:spPr/>
    </dgm:pt>
    <dgm:pt modelId="{071CF225-6D39-47F7-8896-3CCCE1E2C064}" type="pres">
      <dgm:prSet presAssocID="{BCE9F759-CAE6-4910-A396-6FB507DFDEB2}" presName="textRect" presStyleLbl="revTx" presStyleIdx="3" presStyleCnt="6">
        <dgm:presLayoutVars>
          <dgm:chMax val="1"/>
          <dgm:chPref val="1"/>
        </dgm:presLayoutVars>
      </dgm:prSet>
      <dgm:spPr/>
    </dgm:pt>
    <dgm:pt modelId="{8CC8FE5D-0B6F-4E37-858E-A25D3236A310}" type="pres">
      <dgm:prSet presAssocID="{47986514-3B99-4E9E-A671-FB8AF20B0B3E}" presName="sibTrans" presStyleLbl="sibTrans2D1" presStyleIdx="0" presStyleCnt="0"/>
      <dgm:spPr/>
    </dgm:pt>
    <dgm:pt modelId="{9FA718F1-1638-4236-80B2-68F8857B2587}" type="pres">
      <dgm:prSet presAssocID="{F769E342-C7BF-4904-9BB5-5992BA6FB0DF}" presName="compNode" presStyleCnt="0"/>
      <dgm:spPr/>
    </dgm:pt>
    <dgm:pt modelId="{3A70C8A2-C2FD-4A62-9B03-8F4D649FD00E}" type="pres">
      <dgm:prSet presAssocID="{F769E342-C7BF-4904-9BB5-5992BA6FB0DF}" presName="iconBgRect" presStyleLbl="bgShp" presStyleIdx="4" presStyleCnt="6"/>
      <dgm:spPr/>
    </dgm:pt>
    <dgm:pt modelId="{B72298EB-B7B8-4EC5-90E8-540A121126F0}" type="pres">
      <dgm:prSet presAssocID="{F769E342-C7BF-4904-9BB5-5992BA6FB0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BF519C-6F0E-4800-9F60-3457783966DC}" type="pres">
      <dgm:prSet presAssocID="{F769E342-C7BF-4904-9BB5-5992BA6FB0DF}" presName="spaceRect" presStyleCnt="0"/>
      <dgm:spPr/>
    </dgm:pt>
    <dgm:pt modelId="{198239C2-40B2-4C2D-A224-8EC40D6C2535}" type="pres">
      <dgm:prSet presAssocID="{F769E342-C7BF-4904-9BB5-5992BA6FB0DF}" presName="textRect" presStyleLbl="revTx" presStyleIdx="4" presStyleCnt="6">
        <dgm:presLayoutVars>
          <dgm:chMax val="1"/>
          <dgm:chPref val="1"/>
        </dgm:presLayoutVars>
      </dgm:prSet>
      <dgm:spPr/>
    </dgm:pt>
    <dgm:pt modelId="{2A107B0B-0248-4442-B390-A2717E38E6C7}" type="pres">
      <dgm:prSet presAssocID="{8F3E614C-42FD-4ED8-ADAC-FAC37C3E82D8}" presName="sibTrans" presStyleLbl="sibTrans2D1" presStyleIdx="0" presStyleCnt="0"/>
      <dgm:spPr/>
    </dgm:pt>
    <dgm:pt modelId="{8B329BB4-3775-46B2-8930-D5340D1A294B}" type="pres">
      <dgm:prSet presAssocID="{4FEBFFBB-8CA0-40AD-8F23-A9261E288742}" presName="compNode" presStyleCnt="0"/>
      <dgm:spPr/>
    </dgm:pt>
    <dgm:pt modelId="{B13D572F-FE62-45B0-AEC4-D633738BBCE1}" type="pres">
      <dgm:prSet presAssocID="{4FEBFFBB-8CA0-40AD-8F23-A9261E288742}" presName="iconBgRect" presStyleLbl="bgShp" presStyleIdx="5" presStyleCnt="6"/>
      <dgm:spPr/>
    </dgm:pt>
    <dgm:pt modelId="{5B8A0CE0-F147-4BCD-B7CA-693C3CB8E296}" type="pres">
      <dgm:prSet presAssocID="{4FEBFFBB-8CA0-40AD-8F23-A9261E2887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5F1B42B-2E4D-4CE7-9F57-B5901CD8B814}" type="pres">
      <dgm:prSet presAssocID="{4FEBFFBB-8CA0-40AD-8F23-A9261E288742}" presName="spaceRect" presStyleCnt="0"/>
      <dgm:spPr/>
    </dgm:pt>
    <dgm:pt modelId="{E3F9AAE9-16BE-4AC3-AE50-66E7564E619B}" type="pres">
      <dgm:prSet presAssocID="{4FEBFFBB-8CA0-40AD-8F23-A9261E28874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E0B830A-3377-4803-B9DA-71014594A519}" srcId="{C72AC53F-3C8F-4301-9ADD-2F217ED17D2F}" destId="{537F9201-E3FE-4F06-B99F-D09200DC1A00}" srcOrd="0" destOrd="0" parTransId="{5752843C-84B4-492A-9BAC-7B74608073B5}" sibTransId="{A6DEAD07-04B6-46FB-9C9F-8B8C72654977}"/>
    <dgm:cxn modelId="{5E3B8215-8EB6-4705-9492-C9741AB82E83}" type="presOf" srcId="{F5EBBB4A-6EDA-4081-9606-74F610004AC8}" destId="{29566EDF-6335-445D-9180-ADB94CF409D5}" srcOrd="0" destOrd="0" presId="urn:microsoft.com/office/officeart/2018/2/layout/IconCircleList"/>
    <dgm:cxn modelId="{2F0A5B1A-1D35-4026-92F5-233EF91DC627}" type="presOf" srcId="{537F9201-E3FE-4F06-B99F-D09200DC1A00}" destId="{F11CB29A-BC58-4C4D-8D2E-78D1445DB388}" srcOrd="0" destOrd="0" presId="urn:microsoft.com/office/officeart/2018/2/layout/IconCircleList"/>
    <dgm:cxn modelId="{FF6BD91B-B353-44E8-ADA4-4D5D9ED2E29E}" srcId="{C72AC53F-3C8F-4301-9ADD-2F217ED17D2F}" destId="{CFA70067-7C61-43CA-8580-6785C42639DC}" srcOrd="1" destOrd="0" parTransId="{6EB18647-6568-48EC-A889-5970631D0E37}" sibTransId="{952A5F69-A2E3-4C94-B2BB-FD16C6D47A98}"/>
    <dgm:cxn modelId="{B1047A1E-DD12-47DA-B7F3-42BD0B9735C3}" srcId="{C72AC53F-3C8F-4301-9ADD-2F217ED17D2F}" destId="{F5EBBB4A-6EDA-4081-9606-74F610004AC8}" srcOrd="2" destOrd="0" parTransId="{E93481EF-D582-4CBA-A4E9-2B7737BC9505}" sibTransId="{BB4B9AD0-7A2F-4097-A008-2F840BF14927}"/>
    <dgm:cxn modelId="{68D09924-9C8F-4F40-AF31-DA72CCE2FAC0}" type="presOf" srcId="{952A5F69-A2E3-4C94-B2BB-FD16C6D47A98}" destId="{E6D85A55-B836-4DE5-BBC6-A38EE87F7380}" srcOrd="0" destOrd="0" presId="urn:microsoft.com/office/officeart/2018/2/layout/IconCircleList"/>
    <dgm:cxn modelId="{74969D31-ABE4-4698-A77E-0A16D797E3F3}" type="presOf" srcId="{BB4B9AD0-7A2F-4097-A008-2F840BF14927}" destId="{B256A35C-7448-4A06-B403-15AC103B161C}" srcOrd="0" destOrd="0" presId="urn:microsoft.com/office/officeart/2018/2/layout/IconCircleList"/>
    <dgm:cxn modelId="{CE44C23A-D7F7-416C-A83B-9F606B66A079}" type="presOf" srcId="{BCE9F759-CAE6-4910-A396-6FB507DFDEB2}" destId="{071CF225-6D39-47F7-8896-3CCCE1E2C064}" srcOrd="0" destOrd="0" presId="urn:microsoft.com/office/officeart/2018/2/layout/IconCircleList"/>
    <dgm:cxn modelId="{0D144C40-52A4-436D-80E8-2BE4885CE5E3}" srcId="{C72AC53F-3C8F-4301-9ADD-2F217ED17D2F}" destId="{BCE9F759-CAE6-4910-A396-6FB507DFDEB2}" srcOrd="3" destOrd="0" parTransId="{B3C9A30C-64F5-44E6-9685-FE7AC45F37F0}" sibTransId="{47986514-3B99-4E9E-A671-FB8AF20B0B3E}"/>
    <dgm:cxn modelId="{60D6D056-F77D-4478-AF84-5E2778E541E5}" type="presOf" srcId="{4FEBFFBB-8CA0-40AD-8F23-A9261E288742}" destId="{E3F9AAE9-16BE-4AC3-AE50-66E7564E619B}" srcOrd="0" destOrd="0" presId="urn:microsoft.com/office/officeart/2018/2/layout/IconCircleList"/>
    <dgm:cxn modelId="{06CC945F-7E62-494B-B5AF-3CB6E93E3C61}" type="presOf" srcId="{A6DEAD07-04B6-46FB-9C9F-8B8C72654977}" destId="{FFD755A7-ABC1-4D57-8FCE-66BDC508C80E}" srcOrd="0" destOrd="0" presId="urn:microsoft.com/office/officeart/2018/2/layout/IconCircleList"/>
    <dgm:cxn modelId="{484DE277-F265-4673-9096-5A02D6863990}" type="presOf" srcId="{C72AC53F-3C8F-4301-9ADD-2F217ED17D2F}" destId="{5838623A-37DE-48F7-9A8F-DC29ECB4D015}" srcOrd="0" destOrd="0" presId="urn:microsoft.com/office/officeart/2018/2/layout/IconCircleList"/>
    <dgm:cxn modelId="{661DAC98-C62C-4305-8083-D1762C419068}" type="presOf" srcId="{47986514-3B99-4E9E-A671-FB8AF20B0B3E}" destId="{8CC8FE5D-0B6F-4E37-858E-A25D3236A310}" srcOrd="0" destOrd="0" presId="urn:microsoft.com/office/officeart/2018/2/layout/IconCircleList"/>
    <dgm:cxn modelId="{5276A6B3-7A21-4649-9319-197D0CA71A39}" srcId="{C72AC53F-3C8F-4301-9ADD-2F217ED17D2F}" destId="{4FEBFFBB-8CA0-40AD-8F23-A9261E288742}" srcOrd="5" destOrd="0" parTransId="{784DCC53-A55D-42B9-8B89-5F0C10BCADF2}" sibTransId="{38B74A57-C510-4878-B212-06F7D1AD614B}"/>
    <dgm:cxn modelId="{D68A75C6-6F63-4723-866E-B77C240E2AC5}" srcId="{C72AC53F-3C8F-4301-9ADD-2F217ED17D2F}" destId="{F769E342-C7BF-4904-9BB5-5992BA6FB0DF}" srcOrd="4" destOrd="0" parTransId="{426FEDE8-FAE1-4474-8EB9-2D46F950AB56}" sibTransId="{8F3E614C-42FD-4ED8-ADAC-FAC37C3E82D8}"/>
    <dgm:cxn modelId="{D03EF0E9-487A-471F-B0D0-F9F1E25EF36E}" type="presOf" srcId="{8F3E614C-42FD-4ED8-ADAC-FAC37C3E82D8}" destId="{2A107B0B-0248-4442-B390-A2717E38E6C7}" srcOrd="0" destOrd="0" presId="urn:microsoft.com/office/officeart/2018/2/layout/IconCircleList"/>
    <dgm:cxn modelId="{22643DEE-E221-48DD-B34C-117FE6B494B3}" type="presOf" srcId="{F769E342-C7BF-4904-9BB5-5992BA6FB0DF}" destId="{198239C2-40B2-4C2D-A224-8EC40D6C2535}" srcOrd="0" destOrd="0" presId="urn:microsoft.com/office/officeart/2018/2/layout/IconCircleList"/>
    <dgm:cxn modelId="{2AF5C1FB-10F8-4869-A446-3F6216FEE5C2}" type="presOf" srcId="{CFA70067-7C61-43CA-8580-6785C42639DC}" destId="{1BAB9ED6-4CD8-48A2-811E-7C074C540D6D}" srcOrd="0" destOrd="0" presId="urn:microsoft.com/office/officeart/2018/2/layout/IconCircleList"/>
    <dgm:cxn modelId="{E1B3C4B3-F21B-41B9-8B3D-8ED85E9240D4}" type="presParOf" srcId="{5838623A-37DE-48F7-9A8F-DC29ECB4D015}" destId="{B63C1378-095D-4573-B6D2-F437DD1357EF}" srcOrd="0" destOrd="0" presId="urn:microsoft.com/office/officeart/2018/2/layout/IconCircleList"/>
    <dgm:cxn modelId="{10C6D8FA-A117-45EC-A730-F8AF5300E34A}" type="presParOf" srcId="{B63C1378-095D-4573-B6D2-F437DD1357EF}" destId="{6AB5E8FB-89E0-404A-AAEE-EF553371199D}" srcOrd="0" destOrd="0" presId="urn:microsoft.com/office/officeart/2018/2/layout/IconCircleList"/>
    <dgm:cxn modelId="{477B0C52-EBE8-4C57-8894-FE4774C2F1EC}" type="presParOf" srcId="{6AB5E8FB-89E0-404A-AAEE-EF553371199D}" destId="{0624C0BE-B48C-45AF-BE01-22E1260D09C0}" srcOrd="0" destOrd="0" presId="urn:microsoft.com/office/officeart/2018/2/layout/IconCircleList"/>
    <dgm:cxn modelId="{526F201E-3C3F-42F0-9A20-60DDDE567F38}" type="presParOf" srcId="{6AB5E8FB-89E0-404A-AAEE-EF553371199D}" destId="{2AF857EF-E7C1-48F3-B437-AC2E424F856E}" srcOrd="1" destOrd="0" presId="urn:microsoft.com/office/officeart/2018/2/layout/IconCircleList"/>
    <dgm:cxn modelId="{59666D75-04A4-4DE9-BA6D-3123BAA03DF9}" type="presParOf" srcId="{6AB5E8FB-89E0-404A-AAEE-EF553371199D}" destId="{EDE6AA7C-5E44-46D6-ABC2-0BA25C6DC4E6}" srcOrd="2" destOrd="0" presId="urn:microsoft.com/office/officeart/2018/2/layout/IconCircleList"/>
    <dgm:cxn modelId="{29F93956-1785-4341-90C5-71424BCA42DE}" type="presParOf" srcId="{6AB5E8FB-89E0-404A-AAEE-EF553371199D}" destId="{F11CB29A-BC58-4C4D-8D2E-78D1445DB388}" srcOrd="3" destOrd="0" presId="urn:microsoft.com/office/officeart/2018/2/layout/IconCircleList"/>
    <dgm:cxn modelId="{E33C60FE-F687-439A-9352-A7781BDF8896}" type="presParOf" srcId="{B63C1378-095D-4573-B6D2-F437DD1357EF}" destId="{FFD755A7-ABC1-4D57-8FCE-66BDC508C80E}" srcOrd="1" destOrd="0" presId="urn:microsoft.com/office/officeart/2018/2/layout/IconCircleList"/>
    <dgm:cxn modelId="{247D8B81-40E7-4658-B160-10E1B2C4DDF9}" type="presParOf" srcId="{B63C1378-095D-4573-B6D2-F437DD1357EF}" destId="{E664DE4F-8B87-4EE2-8D5E-92AE45EE9833}" srcOrd="2" destOrd="0" presId="urn:microsoft.com/office/officeart/2018/2/layout/IconCircleList"/>
    <dgm:cxn modelId="{F4B3EE0F-FF86-4590-B92B-9C263EDE2740}" type="presParOf" srcId="{E664DE4F-8B87-4EE2-8D5E-92AE45EE9833}" destId="{5FAEA5A5-26EF-42B3-967E-B21A1A4FA5D0}" srcOrd="0" destOrd="0" presId="urn:microsoft.com/office/officeart/2018/2/layout/IconCircleList"/>
    <dgm:cxn modelId="{71374ECE-F28E-4858-8475-C3072F7F78F4}" type="presParOf" srcId="{E664DE4F-8B87-4EE2-8D5E-92AE45EE9833}" destId="{759C790C-E501-4C98-9822-23986C9D995E}" srcOrd="1" destOrd="0" presId="urn:microsoft.com/office/officeart/2018/2/layout/IconCircleList"/>
    <dgm:cxn modelId="{79F98BAB-B6B2-4929-AEDE-2E6E0B9E93FE}" type="presParOf" srcId="{E664DE4F-8B87-4EE2-8D5E-92AE45EE9833}" destId="{A266ED97-7C5D-4125-B1B1-E46976557BEE}" srcOrd="2" destOrd="0" presId="urn:microsoft.com/office/officeart/2018/2/layout/IconCircleList"/>
    <dgm:cxn modelId="{FC252F4D-EA5B-41E0-A8CB-6A554926FEB4}" type="presParOf" srcId="{E664DE4F-8B87-4EE2-8D5E-92AE45EE9833}" destId="{1BAB9ED6-4CD8-48A2-811E-7C074C540D6D}" srcOrd="3" destOrd="0" presId="urn:microsoft.com/office/officeart/2018/2/layout/IconCircleList"/>
    <dgm:cxn modelId="{FD58FB32-20CF-49F4-9A3C-1B6357DB33E5}" type="presParOf" srcId="{B63C1378-095D-4573-B6D2-F437DD1357EF}" destId="{E6D85A55-B836-4DE5-BBC6-A38EE87F7380}" srcOrd="3" destOrd="0" presId="urn:microsoft.com/office/officeart/2018/2/layout/IconCircleList"/>
    <dgm:cxn modelId="{D69C1BCD-CC1C-4229-BD20-11C9D9F73C40}" type="presParOf" srcId="{B63C1378-095D-4573-B6D2-F437DD1357EF}" destId="{C73F486A-B93D-4F4C-A01A-F5288A822707}" srcOrd="4" destOrd="0" presId="urn:microsoft.com/office/officeart/2018/2/layout/IconCircleList"/>
    <dgm:cxn modelId="{3F0194BF-4CD1-47BA-A1AC-72AF4702CB47}" type="presParOf" srcId="{C73F486A-B93D-4F4C-A01A-F5288A822707}" destId="{85803172-ED34-42FB-BD2D-86BCF1F50126}" srcOrd="0" destOrd="0" presId="urn:microsoft.com/office/officeart/2018/2/layout/IconCircleList"/>
    <dgm:cxn modelId="{3E790D33-1B90-46EA-A045-87BDE3916B55}" type="presParOf" srcId="{C73F486A-B93D-4F4C-A01A-F5288A822707}" destId="{C8BBC81D-0142-4D73-8F1F-EA7EFD30AEAA}" srcOrd="1" destOrd="0" presId="urn:microsoft.com/office/officeart/2018/2/layout/IconCircleList"/>
    <dgm:cxn modelId="{2DD0FB3D-3218-42B7-BFBC-620A018F807A}" type="presParOf" srcId="{C73F486A-B93D-4F4C-A01A-F5288A822707}" destId="{BBFDD5E0-74DE-45F7-B909-56315E2A244B}" srcOrd="2" destOrd="0" presId="urn:microsoft.com/office/officeart/2018/2/layout/IconCircleList"/>
    <dgm:cxn modelId="{64F608BC-6E77-4F7E-8E7D-018D29E7F63C}" type="presParOf" srcId="{C73F486A-B93D-4F4C-A01A-F5288A822707}" destId="{29566EDF-6335-445D-9180-ADB94CF409D5}" srcOrd="3" destOrd="0" presId="urn:microsoft.com/office/officeart/2018/2/layout/IconCircleList"/>
    <dgm:cxn modelId="{98A98EB5-24C5-40D7-A152-CCBE8CECF77C}" type="presParOf" srcId="{B63C1378-095D-4573-B6D2-F437DD1357EF}" destId="{B256A35C-7448-4A06-B403-15AC103B161C}" srcOrd="5" destOrd="0" presId="urn:microsoft.com/office/officeart/2018/2/layout/IconCircleList"/>
    <dgm:cxn modelId="{67F18827-A7B5-4715-9D5C-A622CEE9B61C}" type="presParOf" srcId="{B63C1378-095D-4573-B6D2-F437DD1357EF}" destId="{CAE97971-59E7-48E1-816A-12A2D713E8B0}" srcOrd="6" destOrd="0" presId="urn:microsoft.com/office/officeart/2018/2/layout/IconCircleList"/>
    <dgm:cxn modelId="{6FCD5BD2-6B35-43B1-8D22-ADB646ACE670}" type="presParOf" srcId="{CAE97971-59E7-48E1-816A-12A2D713E8B0}" destId="{EAEF4817-FCD3-421D-8EA4-89CA3F15F505}" srcOrd="0" destOrd="0" presId="urn:microsoft.com/office/officeart/2018/2/layout/IconCircleList"/>
    <dgm:cxn modelId="{64F0EC28-E12F-43D2-82A7-F2AE3B35A38A}" type="presParOf" srcId="{CAE97971-59E7-48E1-816A-12A2D713E8B0}" destId="{FF50CBCD-BE24-4D5E-B7C1-C813AB6AACDE}" srcOrd="1" destOrd="0" presId="urn:microsoft.com/office/officeart/2018/2/layout/IconCircleList"/>
    <dgm:cxn modelId="{AC1B1C51-375A-44FE-812E-4F4CDE7FB14F}" type="presParOf" srcId="{CAE97971-59E7-48E1-816A-12A2D713E8B0}" destId="{2D3D2D0C-8BFB-4D4C-B4A8-6C669B881337}" srcOrd="2" destOrd="0" presId="urn:microsoft.com/office/officeart/2018/2/layout/IconCircleList"/>
    <dgm:cxn modelId="{67364695-E8E5-4862-9C44-FD612DAD2130}" type="presParOf" srcId="{CAE97971-59E7-48E1-816A-12A2D713E8B0}" destId="{071CF225-6D39-47F7-8896-3CCCE1E2C064}" srcOrd="3" destOrd="0" presId="urn:microsoft.com/office/officeart/2018/2/layout/IconCircleList"/>
    <dgm:cxn modelId="{350D44FF-FFBC-4B37-B71A-355159BD2DEC}" type="presParOf" srcId="{B63C1378-095D-4573-B6D2-F437DD1357EF}" destId="{8CC8FE5D-0B6F-4E37-858E-A25D3236A310}" srcOrd="7" destOrd="0" presId="urn:microsoft.com/office/officeart/2018/2/layout/IconCircleList"/>
    <dgm:cxn modelId="{E849B4E0-B348-4443-A8BC-6E43EE86BB9D}" type="presParOf" srcId="{B63C1378-095D-4573-B6D2-F437DD1357EF}" destId="{9FA718F1-1638-4236-80B2-68F8857B2587}" srcOrd="8" destOrd="0" presId="urn:microsoft.com/office/officeart/2018/2/layout/IconCircleList"/>
    <dgm:cxn modelId="{65DEEC80-C2F4-45F7-B1C8-6B4E3859795D}" type="presParOf" srcId="{9FA718F1-1638-4236-80B2-68F8857B2587}" destId="{3A70C8A2-C2FD-4A62-9B03-8F4D649FD00E}" srcOrd="0" destOrd="0" presId="urn:microsoft.com/office/officeart/2018/2/layout/IconCircleList"/>
    <dgm:cxn modelId="{7605292A-EFFB-41A7-B039-E003850343EE}" type="presParOf" srcId="{9FA718F1-1638-4236-80B2-68F8857B2587}" destId="{B72298EB-B7B8-4EC5-90E8-540A121126F0}" srcOrd="1" destOrd="0" presId="urn:microsoft.com/office/officeart/2018/2/layout/IconCircleList"/>
    <dgm:cxn modelId="{7AD8AB99-DBE3-4FCF-AFC0-25476464DB01}" type="presParOf" srcId="{9FA718F1-1638-4236-80B2-68F8857B2587}" destId="{FEBF519C-6F0E-4800-9F60-3457783966DC}" srcOrd="2" destOrd="0" presId="urn:microsoft.com/office/officeart/2018/2/layout/IconCircleList"/>
    <dgm:cxn modelId="{AE15796D-6193-4C59-B30B-53A72DA40D02}" type="presParOf" srcId="{9FA718F1-1638-4236-80B2-68F8857B2587}" destId="{198239C2-40B2-4C2D-A224-8EC40D6C2535}" srcOrd="3" destOrd="0" presId="urn:microsoft.com/office/officeart/2018/2/layout/IconCircleList"/>
    <dgm:cxn modelId="{D887AC9F-DBBA-4E1E-8E60-0F11471956DE}" type="presParOf" srcId="{B63C1378-095D-4573-B6D2-F437DD1357EF}" destId="{2A107B0B-0248-4442-B390-A2717E38E6C7}" srcOrd="9" destOrd="0" presId="urn:microsoft.com/office/officeart/2018/2/layout/IconCircleList"/>
    <dgm:cxn modelId="{48FC2407-2DD5-4603-ACDD-9E31FF5DAA75}" type="presParOf" srcId="{B63C1378-095D-4573-B6D2-F437DD1357EF}" destId="{8B329BB4-3775-46B2-8930-D5340D1A294B}" srcOrd="10" destOrd="0" presId="urn:microsoft.com/office/officeart/2018/2/layout/IconCircleList"/>
    <dgm:cxn modelId="{6B0136CF-FDA3-4D8E-835A-6A3F308D4332}" type="presParOf" srcId="{8B329BB4-3775-46B2-8930-D5340D1A294B}" destId="{B13D572F-FE62-45B0-AEC4-D633738BBCE1}" srcOrd="0" destOrd="0" presId="urn:microsoft.com/office/officeart/2018/2/layout/IconCircleList"/>
    <dgm:cxn modelId="{03C53F7C-8832-4C2A-A749-8575B3E0C4F0}" type="presParOf" srcId="{8B329BB4-3775-46B2-8930-D5340D1A294B}" destId="{5B8A0CE0-F147-4BCD-B7CA-693C3CB8E296}" srcOrd="1" destOrd="0" presId="urn:microsoft.com/office/officeart/2018/2/layout/IconCircleList"/>
    <dgm:cxn modelId="{49D26A6E-2382-44DE-9DFB-00C109625FCC}" type="presParOf" srcId="{8B329BB4-3775-46B2-8930-D5340D1A294B}" destId="{75F1B42B-2E4D-4CE7-9F57-B5901CD8B814}" srcOrd="2" destOrd="0" presId="urn:microsoft.com/office/officeart/2018/2/layout/IconCircleList"/>
    <dgm:cxn modelId="{F8FE0A54-8D12-4AF4-A257-AE151755B46F}" type="presParOf" srcId="{8B329BB4-3775-46B2-8930-D5340D1A294B}" destId="{E3F9AAE9-16BE-4AC3-AE50-66E7564E61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C0BE-B48C-45AF-BE01-22E1260D09C0}">
      <dsp:nvSpPr>
        <dsp:cNvPr id="0" name=""/>
        <dsp:cNvSpPr/>
      </dsp:nvSpPr>
      <dsp:spPr>
        <a:xfrm>
          <a:off x="291807" y="496096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857EF-E7C1-48F3-B437-AC2E424F856E}">
      <dsp:nvSpPr>
        <dsp:cNvPr id="0" name=""/>
        <dsp:cNvSpPr/>
      </dsp:nvSpPr>
      <dsp:spPr>
        <a:xfrm>
          <a:off x="461515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CB29A-BC58-4C4D-8D2E-78D1445DB388}">
      <dsp:nvSpPr>
        <dsp:cNvPr id="0" name=""/>
        <dsp:cNvSpPr/>
      </dsp:nvSpPr>
      <dsp:spPr>
        <a:xfrm>
          <a:off x="1273110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UX Design Findings</a:t>
          </a:r>
        </a:p>
      </dsp:txBody>
      <dsp:txXfrm>
        <a:off x="1273110" y="496096"/>
        <a:ext cx="1904883" cy="808132"/>
      </dsp:txXfrm>
    </dsp:sp>
    <dsp:sp modelId="{5FAEA5A5-26EF-42B3-967E-B21A1A4FA5D0}">
      <dsp:nvSpPr>
        <dsp:cNvPr id="0" name=""/>
        <dsp:cNvSpPr/>
      </dsp:nvSpPr>
      <dsp:spPr>
        <a:xfrm>
          <a:off x="3509906" y="496096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C790C-E501-4C98-9822-23986C9D995E}">
      <dsp:nvSpPr>
        <dsp:cNvPr id="0" name=""/>
        <dsp:cNvSpPr/>
      </dsp:nvSpPr>
      <dsp:spPr>
        <a:xfrm>
          <a:off x="3679614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B9ED6-4CD8-48A2-811E-7C074C540D6D}">
      <dsp:nvSpPr>
        <dsp:cNvPr id="0" name=""/>
        <dsp:cNvSpPr/>
      </dsp:nvSpPr>
      <dsp:spPr>
        <a:xfrm>
          <a:off x="4491210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Initial Planning</a:t>
          </a:r>
        </a:p>
      </dsp:txBody>
      <dsp:txXfrm>
        <a:off x="4491210" y="496096"/>
        <a:ext cx="1904883" cy="808132"/>
      </dsp:txXfrm>
    </dsp:sp>
    <dsp:sp modelId="{85803172-ED34-42FB-BD2D-86BCF1F50126}">
      <dsp:nvSpPr>
        <dsp:cNvPr id="0" name=""/>
        <dsp:cNvSpPr/>
      </dsp:nvSpPr>
      <dsp:spPr>
        <a:xfrm>
          <a:off x="6728005" y="496096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BC81D-0142-4D73-8F1F-EA7EFD30AEAA}">
      <dsp:nvSpPr>
        <dsp:cNvPr id="0" name=""/>
        <dsp:cNvSpPr/>
      </dsp:nvSpPr>
      <dsp:spPr>
        <a:xfrm>
          <a:off x="6897713" y="665804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66EDF-6335-445D-9180-ADB94CF409D5}">
      <dsp:nvSpPr>
        <dsp:cNvPr id="0" name=""/>
        <dsp:cNvSpPr/>
      </dsp:nvSpPr>
      <dsp:spPr>
        <a:xfrm>
          <a:off x="7709309" y="496096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Implementation/Re-Design</a:t>
          </a:r>
        </a:p>
      </dsp:txBody>
      <dsp:txXfrm>
        <a:off x="7709309" y="496096"/>
        <a:ext cx="1904883" cy="808132"/>
      </dsp:txXfrm>
    </dsp:sp>
    <dsp:sp modelId="{EAEF4817-FCD3-421D-8EA4-89CA3F15F505}">
      <dsp:nvSpPr>
        <dsp:cNvPr id="0" name=""/>
        <dsp:cNvSpPr/>
      </dsp:nvSpPr>
      <dsp:spPr>
        <a:xfrm>
          <a:off x="291807" y="1838491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0CBCD-BE24-4D5E-B7C1-C813AB6AACDE}">
      <dsp:nvSpPr>
        <dsp:cNvPr id="0" name=""/>
        <dsp:cNvSpPr/>
      </dsp:nvSpPr>
      <dsp:spPr>
        <a:xfrm>
          <a:off x="461515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CF225-6D39-47F7-8896-3CCCE1E2C064}">
      <dsp:nvSpPr>
        <dsp:cNvPr id="0" name=""/>
        <dsp:cNvSpPr/>
      </dsp:nvSpPr>
      <dsp:spPr>
        <a:xfrm>
          <a:off x="1273110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1273110" y="1838491"/>
        <a:ext cx="1904883" cy="808132"/>
      </dsp:txXfrm>
    </dsp:sp>
    <dsp:sp modelId="{3A70C8A2-C2FD-4A62-9B03-8F4D649FD00E}">
      <dsp:nvSpPr>
        <dsp:cNvPr id="0" name=""/>
        <dsp:cNvSpPr/>
      </dsp:nvSpPr>
      <dsp:spPr>
        <a:xfrm>
          <a:off x="3509906" y="1838491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98EB-B7B8-4EC5-90E8-540A121126F0}">
      <dsp:nvSpPr>
        <dsp:cNvPr id="0" name=""/>
        <dsp:cNvSpPr/>
      </dsp:nvSpPr>
      <dsp:spPr>
        <a:xfrm>
          <a:off x="3679614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239C2-40B2-4C2D-A224-8EC40D6C2535}">
      <dsp:nvSpPr>
        <dsp:cNvPr id="0" name=""/>
        <dsp:cNvSpPr/>
      </dsp:nvSpPr>
      <dsp:spPr>
        <a:xfrm>
          <a:off x="4491210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Learnings</a:t>
          </a:r>
        </a:p>
      </dsp:txBody>
      <dsp:txXfrm>
        <a:off x="4491210" y="1838491"/>
        <a:ext cx="1904883" cy="808132"/>
      </dsp:txXfrm>
    </dsp:sp>
    <dsp:sp modelId="{B13D572F-FE62-45B0-AEC4-D633738BBCE1}">
      <dsp:nvSpPr>
        <dsp:cNvPr id="0" name=""/>
        <dsp:cNvSpPr/>
      </dsp:nvSpPr>
      <dsp:spPr>
        <a:xfrm>
          <a:off x="6728005" y="1838491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A0CE0-F147-4BCD-B7CA-693C3CB8E296}">
      <dsp:nvSpPr>
        <dsp:cNvPr id="0" name=""/>
        <dsp:cNvSpPr/>
      </dsp:nvSpPr>
      <dsp:spPr>
        <a:xfrm>
          <a:off x="6897713" y="2008199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AAE9-16BE-4AC3-AE50-66E7564E619B}">
      <dsp:nvSpPr>
        <dsp:cNvPr id="0" name=""/>
        <dsp:cNvSpPr/>
      </dsp:nvSpPr>
      <dsp:spPr>
        <a:xfrm>
          <a:off x="7709309" y="183849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Questions?</a:t>
          </a:r>
        </a:p>
      </dsp:txBody>
      <dsp:txXfrm>
        <a:off x="7709309" y="1838491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1B9E3-C5BB-A147-BB32-8BBFAF5578D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AB398-D328-3744-A8F5-32D4675F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6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AB398-D328-3744-A8F5-32D4675FBA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7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569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6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8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1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4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03E6-A573-234F-84AD-6D9D676249A2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0E37-BB0B-5143-81C7-AFABA29E4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C943-878E-8647-B1D6-A7EA4ABB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err="1"/>
              <a:t>Codeclan</a:t>
            </a:r>
            <a:r>
              <a:rPr lang="en-US" sz="2500"/>
              <a:t> E36</a:t>
            </a:r>
            <a:br>
              <a:rPr lang="en-US" sz="2500"/>
            </a:br>
            <a:r>
              <a:rPr lang="en-US" sz="2500"/>
              <a:t>Solo Ruby Project</a:t>
            </a:r>
            <a:br>
              <a:rPr lang="en-US" sz="2500"/>
            </a:br>
            <a:br>
              <a:rPr lang="en-US" sz="2500"/>
            </a:br>
            <a:r>
              <a:rPr lang="en-US" sz="2500" i="1"/>
              <a:t>by Gary Clark 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E410C85C-CD9F-4223-B4D8-6AE07D397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47629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196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36E1-75A3-5A45-B13C-51477CC4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9" y="171147"/>
            <a:ext cx="4459286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u="sng" dirty="0"/>
              <a:t>BREWCAT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Bar Inventory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6A4A8F-382A-294B-B0F1-45ABFF8D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899" y="1549391"/>
            <a:ext cx="5157746" cy="5137462"/>
          </a:xfrm>
          <a:prstGeom prst="rect">
            <a:avLst/>
          </a:prstGeom>
        </p:spPr>
      </p:pic>
      <p:pic>
        <p:nvPicPr>
          <p:cNvPr id="5" name="Content Placeholder 4" descr="A close up of a cat looking at the camera&#10;&#10;Description automatically generated">
            <a:extLst>
              <a:ext uri="{FF2B5EF4-FFF2-40B4-BE49-F238E27FC236}">
                <a16:creationId xmlns:a16="http://schemas.microsoft.com/office/drawing/2014/main" id="{661329AD-DED7-294F-A87D-F6ECFD9A6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51" r="1" b="9137"/>
          <a:stretch/>
        </p:blipFill>
        <p:spPr>
          <a:xfrm>
            <a:off x="6435683" y="428221"/>
            <a:ext cx="5456279" cy="37559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32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3F12F-8BF8-C34F-B146-4B77C957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UX Design Findings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D543D8-3798-4A66-8D7F-43AFE0A9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Created proto-personas</a:t>
            </a:r>
          </a:p>
          <a:p>
            <a:r>
              <a:rPr lang="en-US" sz="1400">
                <a:solidFill>
                  <a:srgbClr val="FFFFFF"/>
                </a:solidFill>
              </a:rPr>
              <a:t>Mapped the user-journey</a:t>
            </a:r>
          </a:p>
          <a:p>
            <a:r>
              <a:rPr lang="en-US" sz="1400">
                <a:solidFill>
                  <a:srgbClr val="FFFFFF"/>
                </a:solidFill>
              </a:rPr>
              <a:t>Thought about user needs</a:t>
            </a:r>
          </a:p>
          <a:p>
            <a:r>
              <a:rPr lang="en-US" sz="1400">
                <a:solidFill>
                  <a:srgbClr val="FFFFFF"/>
                </a:solidFill>
              </a:rPr>
              <a:t>(Did not all work out as expected!)</a:t>
            </a:r>
          </a:p>
        </p:txBody>
      </p:sp>
      <p:grpSp>
        <p:nvGrpSpPr>
          <p:cNvPr id="82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411F52-716B-0A42-8A29-CF0A876100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06"/>
          <a:stretch/>
        </p:blipFill>
        <p:spPr>
          <a:xfrm>
            <a:off x="4711778" y="1418274"/>
            <a:ext cx="6844045" cy="40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2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CC27-DF75-9D42-873C-5D8B0DA3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693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4CDDC-B439-D745-99A5-7040504DE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87" b="-1"/>
          <a:stretch/>
        </p:blipFill>
        <p:spPr>
          <a:xfrm>
            <a:off x="259771" y="1644522"/>
            <a:ext cx="5116162" cy="44562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7B427-FE19-1A4D-B91F-064CC48E14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371"/>
          <a:stretch/>
        </p:blipFill>
        <p:spPr>
          <a:xfrm>
            <a:off x="5551096" y="1513814"/>
            <a:ext cx="6381133" cy="48715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743816-935C-A744-A1E8-AF9F5D0ACCF3}"/>
              </a:ext>
            </a:extLst>
          </p:cNvPr>
          <p:cNvSpPr txBox="1">
            <a:spLocks/>
          </p:cNvSpPr>
          <p:nvPr/>
        </p:nvSpPr>
        <p:spPr>
          <a:xfrm>
            <a:off x="5160381" y="155180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dirty="0">
                <a:latin typeface="+mn-lt"/>
                <a:ea typeface="+mn-ea"/>
                <a:cs typeface="+mn-cs"/>
              </a:rPr>
              <a:t>Re-Design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78F0A8DB-F1A3-2146-9093-F66D412059E5}"/>
              </a:ext>
            </a:extLst>
          </p:cNvPr>
          <p:cNvSpPr/>
          <p:nvPr/>
        </p:nvSpPr>
        <p:spPr>
          <a:xfrm>
            <a:off x="5551096" y="2157413"/>
            <a:ext cx="3190566" cy="428625"/>
          </a:xfrm>
          <a:prstGeom prst="fram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8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D449-1B63-7E41-B4D2-C5FDFD17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57" y="214390"/>
            <a:ext cx="1974660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dirty="0"/>
              <a:t>DEMO</a:t>
            </a:r>
          </a:p>
        </p:txBody>
      </p:sp>
      <p:pic>
        <p:nvPicPr>
          <p:cNvPr id="31" name="Graphic 5" descr="Play">
            <a:extLst>
              <a:ext uri="{FF2B5EF4-FFF2-40B4-BE49-F238E27FC236}">
                <a16:creationId xmlns:a16="http://schemas.microsoft.com/office/drawing/2014/main" id="{5F03AFD9-BDF1-4B40-8680-6161A4E1F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613" y="2379663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B8A45-EFA2-BE49-8E3D-587E3C322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100" y="2017713"/>
            <a:ext cx="8518843" cy="40259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67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0166-6425-2047-9433-70260217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77" y="25159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94CD-AB61-3B48-AFBB-B45E587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41" y="3193068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Stop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Stressing!</a:t>
            </a:r>
          </a:p>
          <a:p>
            <a:r>
              <a:rPr lang="en-US" dirty="0"/>
              <a:t>Attempting to view the end point of the project</a:t>
            </a:r>
          </a:p>
          <a:p>
            <a:r>
              <a:rPr lang="en-US" dirty="0"/>
              <a:t>Copy &amp; Pasting (sorry instructors)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170E4-AFF1-412D-B365-41BB76457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913"/>
          <a:stretch/>
        </p:blipFill>
        <p:spPr>
          <a:xfrm>
            <a:off x="7536925" y="3810108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212F25-B3C2-8D42-968E-2600D09F6DF7}"/>
              </a:ext>
            </a:extLst>
          </p:cNvPr>
          <p:cNvSpPr txBox="1">
            <a:spLocks/>
          </p:cNvSpPr>
          <p:nvPr/>
        </p:nvSpPr>
        <p:spPr>
          <a:xfrm>
            <a:off x="577665" y="1500981"/>
            <a:ext cx="38271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FFC000"/>
                </a:solidFill>
              </a:rPr>
              <a:t>Start</a:t>
            </a:r>
          </a:p>
          <a:p>
            <a:r>
              <a:rPr lang="en-US" sz="1800" dirty="0"/>
              <a:t>Breaking problems down</a:t>
            </a:r>
          </a:p>
          <a:p>
            <a:r>
              <a:rPr lang="en-US" sz="1800" dirty="0"/>
              <a:t>Setting SMART targets</a:t>
            </a:r>
          </a:p>
          <a:p>
            <a:r>
              <a:rPr lang="en-US" sz="1800" dirty="0"/>
              <a:t>Taking more regular breaks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CD6DD9-481F-F04C-8B1B-B8B1C89615DA}"/>
              </a:ext>
            </a:extLst>
          </p:cNvPr>
          <p:cNvSpPr txBox="1">
            <a:spLocks/>
          </p:cNvSpPr>
          <p:nvPr/>
        </p:nvSpPr>
        <p:spPr>
          <a:xfrm>
            <a:off x="6772541" y="1748772"/>
            <a:ext cx="2790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B050"/>
                </a:solidFill>
              </a:rPr>
              <a:t>Continue</a:t>
            </a:r>
          </a:p>
          <a:p>
            <a:r>
              <a:rPr lang="en-US" sz="1800" dirty="0"/>
              <a:t>To be ambitious</a:t>
            </a:r>
          </a:p>
          <a:p>
            <a:r>
              <a:rPr lang="en-US" sz="1800" dirty="0"/>
              <a:t>Developing HTML/CSS</a:t>
            </a:r>
          </a:p>
          <a:p>
            <a:r>
              <a:rPr lang="en-US" sz="1800" dirty="0"/>
              <a:t>Utilizing online resources</a:t>
            </a:r>
          </a:p>
          <a:p>
            <a:r>
              <a:rPr lang="en-US" sz="1800" dirty="0"/>
              <a:t>Using </a:t>
            </a:r>
            <a:r>
              <a:rPr lang="en-US" sz="1800" dirty="0" err="1"/>
              <a:t>github</a:t>
            </a:r>
            <a:r>
              <a:rPr lang="en-US" sz="1800" dirty="0"/>
              <a:t> frequently</a:t>
            </a:r>
          </a:p>
        </p:txBody>
      </p:sp>
    </p:spTree>
    <p:extLst>
      <p:ext uri="{BB962C8B-B14F-4D97-AF65-F5344CB8AC3E}">
        <p14:creationId xmlns:p14="http://schemas.microsoft.com/office/powerpoint/2010/main" val="238397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E7533-130A-F042-8A10-52BB4FC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C34E-5037-574D-93C0-52F49A17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Questions?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8488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105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Codeclan E36 Solo Ruby Project  by Gary Clark </vt:lpstr>
      <vt:lpstr>BREWCAT  Bar Inventory Application</vt:lpstr>
      <vt:lpstr>UX Design Findings</vt:lpstr>
      <vt:lpstr>Implementation</vt:lpstr>
      <vt:lpstr>DEMO</vt:lpstr>
      <vt:lpstr>Project Learnings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Codeclan E36 Solo Ruby Project  by Gary Clark </dc:title>
  <dc:creator>Gary Clark</dc:creator>
  <cp:lastModifiedBy>Gary Clark</cp:lastModifiedBy>
  <cp:revision>1</cp:revision>
  <dcterms:created xsi:type="dcterms:W3CDTF">2019-12-18T23:05:14Z</dcterms:created>
  <dcterms:modified xsi:type="dcterms:W3CDTF">2019-12-18T23:44:01Z</dcterms:modified>
</cp:coreProperties>
</file>