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BD5FE-A28D-4DCB-B34F-F888EC3B7CE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D631B1-4B4A-4D61-96FA-67805C15EA2D}">
      <dgm:prSet/>
      <dgm:spPr/>
      <dgm:t>
        <a:bodyPr/>
        <a:lstStyle/>
        <a:p>
          <a:r>
            <a:rPr lang="fr-FR"/>
            <a:t>DSSP</a:t>
          </a:r>
          <a:endParaRPr lang="en-US"/>
        </a:p>
      </dgm:t>
    </dgm:pt>
    <dgm:pt modelId="{512769F6-AC7E-41BB-A766-B2AEE2C45D26}" type="parTrans" cxnId="{9A665820-7BAA-481B-A63D-293A7BA40D7B}">
      <dgm:prSet/>
      <dgm:spPr/>
      <dgm:t>
        <a:bodyPr/>
        <a:lstStyle/>
        <a:p>
          <a:endParaRPr lang="en-US"/>
        </a:p>
      </dgm:t>
    </dgm:pt>
    <dgm:pt modelId="{040287ED-2B0D-4DA2-9D3C-7A93C4FE00B5}" type="sibTrans" cxnId="{9A665820-7BAA-481B-A63D-293A7BA40D7B}">
      <dgm:prSet/>
      <dgm:spPr/>
      <dgm:t>
        <a:bodyPr/>
        <a:lstStyle/>
        <a:p>
          <a:endParaRPr lang="en-US"/>
        </a:p>
      </dgm:t>
    </dgm:pt>
    <dgm:pt modelId="{6A76A4E0-FEA8-4391-ABD2-22A05B8F269D}">
      <dgm:prSet/>
      <dgm:spPr/>
      <dgm:t>
        <a:bodyPr/>
        <a:lstStyle/>
        <a:p>
          <a:r>
            <a:rPr lang="fr-FR" dirty="0" err="1"/>
            <a:t>Hbplus</a:t>
          </a:r>
          <a:endParaRPr lang="en-US" dirty="0"/>
        </a:p>
      </dgm:t>
    </dgm:pt>
    <dgm:pt modelId="{6DB00458-A7C7-4E83-BBCF-45932770E3A0}" type="parTrans" cxnId="{A0FFED78-C801-4A61-9CB4-1ED399BBD386}">
      <dgm:prSet/>
      <dgm:spPr/>
      <dgm:t>
        <a:bodyPr/>
        <a:lstStyle/>
        <a:p>
          <a:endParaRPr lang="en-US"/>
        </a:p>
      </dgm:t>
    </dgm:pt>
    <dgm:pt modelId="{E576DEF0-8D91-4453-B94D-28C1001C4BA4}" type="sibTrans" cxnId="{A0FFED78-C801-4A61-9CB4-1ED399BBD386}">
      <dgm:prSet/>
      <dgm:spPr/>
      <dgm:t>
        <a:bodyPr/>
        <a:lstStyle/>
        <a:p>
          <a:endParaRPr lang="en-US"/>
        </a:p>
      </dgm:t>
    </dgm:pt>
    <dgm:pt modelId="{78FB8CEF-AE8E-4BCF-A4CA-42D6B1ABFF19}">
      <dgm:prSet/>
      <dgm:spPr/>
      <dgm:t>
        <a:bodyPr/>
        <a:lstStyle/>
        <a:p>
          <a:r>
            <a:rPr lang="fr-FR"/>
            <a:t>Programme</a:t>
          </a:r>
          <a:endParaRPr lang="en-US"/>
        </a:p>
      </dgm:t>
    </dgm:pt>
    <dgm:pt modelId="{9211C69A-1B4C-4ADE-A6BB-7C5099E8E4DF}" type="parTrans" cxnId="{CF8E67A5-021A-4311-8757-9ADE3B3AA9DE}">
      <dgm:prSet/>
      <dgm:spPr/>
      <dgm:t>
        <a:bodyPr/>
        <a:lstStyle/>
        <a:p>
          <a:endParaRPr lang="en-US"/>
        </a:p>
      </dgm:t>
    </dgm:pt>
    <dgm:pt modelId="{BF8A4BB6-9398-4DFA-8F2A-719E4584F9AA}" type="sibTrans" cxnId="{CF8E67A5-021A-4311-8757-9ADE3B3AA9DE}">
      <dgm:prSet/>
      <dgm:spPr/>
      <dgm:t>
        <a:bodyPr/>
        <a:lstStyle/>
        <a:p>
          <a:endParaRPr lang="en-US"/>
        </a:p>
      </dgm:t>
    </dgm:pt>
    <dgm:pt modelId="{DD892B67-515D-4D46-9C92-5CDCC886326C}">
      <dgm:prSet/>
      <dgm:spPr/>
      <dgm:t>
        <a:bodyPr/>
        <a:lstStyle/>
        <a:p>
          <a:r>
            <a:rPr lang="fr-FR"/>
            <a:t>Résultats</a:t>
          </a:r>
          <a:endParaRPr lang="en-US"/>
        </a:p>
      </dgm:t>
    </dgm:pt>
    <dgm:pt modelId="{9AB5D295-2B18-44E7-8871-79E9E385044B}" type="parTrans" cxnId="{6636F18B-E00F-4F61-8A1E-285DDF84F637}">
      <dgm:prSet/>
      <dgm:spPr/>
      <dgm:t>
        <a:bodyPr/>
        <a:lstStyle/>
        <a:p>
          <a:endParaRPr lang="en-US"/>
        </a:p>
      </dgm:t>
    </dgm:pt>
    <dgm:pt modelId="{7E8AED3F-AFFD-4FC2-B8DF-80F6438FA07D}" type="sibTrans" cxnId="{6636F18B-E00F-4F61-8A1E-285DDF84F637}">
      <dgm:prSet/>
      <dgm:spPr/>
      <dgm:t>
        <a:bodyPr/>
        <a:lstStyle/>
        <a:p>
          <a:endParaRPr lang="en-US"/>
        </a:p>
      </dgm:t>
    </dgm:pt>
    <dgm:pt modelId="{EF90F01B-FAE5-4346-AF3A-301EBEDCB981}" type="pres">
      <dgm:prSet presAssocID="{257BD5FE-A28D-4DCB-B34F-F888EC3B7CED}" presName="linear" presStyleCnt="0">
        <dgm:presLayoutVars>
          <dgm:dir/>
          <dgm:animLvl val="lvl"/>
          <dgm:resizeHandles val="exact"/>
        </dgm:presLayoutVars>
      </dgm:prSet>
      <dgm:spPr/>
    </dgm:pt>
    <dgm:pt modelId="{84AF5EFB-EDFD-4EC7-B289-60C7F11BA9B5}" type="pres">
      <dgm:prSet presAssocID="{83D631B1-4B4A-4D61-96FA-67805C15EA2D}" presName="parentLin" presStyleCnt="0"/>
      <dgm:spPr/>
    </dgm:pt>
    <dgm:pt modelId="{2D955471-F2CC-465B-A9ED-6D474DE64F06}" type="pres">
      <dgm:prSet presAssocID="{83D631B1-4B4A-4D61-96FA-67805C15EA2D}" presName="parentLeftMargin" presStyleLbl="node1" presStyleIdx="0" presStyleCnt="4"/>
      <dgm:spPr/>
    </dgm:pt>
    <dgm:pt modelId="{2BC1A66F-BBE3-48FC-9EA7-A3B7823FE3E2}" type="pres">
      <dgm:prSet presAssocID="{83D631B1-4B4A-4D61-96FA-67805C15EA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B4D424-32C1-4E40-83A2-3665378D819A}" type="pres">
      <dgm:prSet presAssocID="{83D631B1-4B4A-4D61-96FA-67805C15EA2D}" presName="negativeSpace" presStyleCnt="0"/>
      <dgm:spPr/>
    </dgm:pt>
    <dgm:pt modelId="{22358D22-0D98-447F-AB15-29BF2C0979D4}" type="pres">
      <dgm:prSet presAssocID="{83D631B1-4B4A-4D61-96FA-67805C15EA2D}" presName="childText" presStyleLbl="conFgAcc1" presStyleIdx="0" presStyleCnt="4">
        <dgm:presLayoutVars>
          <dgm:bulletEnabled val="1"/>
        </dgm:presLayoutVars>
      </dgm:prSet>
      <dgm:spPr/>
    </dgm:pt>
    <dgm:pt modelId="{56E4137A-D504-4E66-B660-7C1A79C13A7F}" type="pres">
      <dgm:prSet presAssocID="{040287ED-2B0D-4DA2-9D3C-7A93C4FE00B5}" presName="spaceBetweenRectangles" presStyleCnt="0"/>
      <dgm:spPr/>
    </dgm:pt>
    <dgm:pt modelId="{80130F71-E945-4539-B84F-7AB0B3EE94F4}" type="pres">
      <dgm:prSet presAssocID="{6A76A4E0-FEA8-4391-ABD2-22A05B8F269D}" presName="parentLin" presStyleCnt="0"/>
      <dgm:spPr/>
    </dgm:pt>
    <dgm:pt modelId="{1C49BD19-7824-4EE2-A735-7E57D77058E4}" type="pres">
      <dgm:prSet presAssocID="{6A76A4E0-FEA8-4391-ABD2-22A05B8F269D}" presName="parentLeftMargin" presStyleLbl="node1" presStyleIdx="0" presStyleCnt="4"/>
      <dgm:spPr/>
    </dgm:pt>
    <dgm:pt modelId="{CF31D372-0B90-42AF-97F2-79E754785A2D}" type="pres">
      <dgm:prSet presAssocID="{6A76A4E0-FEA8-4391-ABD2-22A05B8F26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DA3A12-09C6-42B0-B4D8-CE68741D6FE7}" type="pres">
      <dgm:prSet presAssocID="{6A76A4E0-FEA8-4391-ABD2-22A05B8F269D}" presName="negativeSpace" presStyleCnt="0"/>
      <dgm:spPr/>
    </dgm:pt>
    <dgm:pt modelId="{5D673AB6-8645-489C-B77C-3053DB7832CB}" type="pres">
      <dgm:prSet presAssocID="{6A76A4E0-FEA8-4391-ABD2-22A05B8F269D}" presName="childText" presStyleLbl="conFgAcc1" presStyleIdx="1" presStyleCnt="4">
        <dgm:presLayoutVars>
          <dgm:bulletEnabled val="1"/>
        </dgm:presLayoutVars>
      </dgm:prSet>
      <dgm:spPr/>
    </dgm:pt>
    <dgm:pt modelId="{AF3CD79A-36A4-4E7B-A8C0-75DD767B6AF4}" type="pres">
      <dgm:prSet presAssocID="{E576DEF0-8D91-4453-B94D-28C1001C4BA4}" presName="spaceBetweenRectangles" presStyleCnt="0"/>
      <dgm:spPr/>
    </dgm:pt>
    <dgm:pt modelId="{3781C6D1-7496-4812-B22D-4C3BF9D16B12}" type="pres">
      <dgm:prSet presAssocID="{78FB8CEF-AE8E-4BCF-A4CA-42D6B1ABFF19}" presName="parentLin" presStyleCnt="0"/>
      <dgm:spPr/>
    </dgm:pt>
    <dgm:pt modelId="{63E08442-C111-40A6-B72E-F89494D832DD}" type="pres">
      <dgm:prSet presAssocID="{78FB8CEF-AE8E-4BCF-A4CA-42D6B1ABFF19}" presName="parentLeftMargin" presStyleLbl="node1" presStyleIdx="1" presStyleCnt="4"/>
      <dgm:spPr/>
    </dgm:pt>
    <dgm:pt modelId="{E6B6C948-F953-4540-BF3B-8EC62A31C4E2}" type="pres">
      <dgm:prSet presAssocID="{78FB8CEF-AE8E-4BCF-A4CA-42D6B1ABFF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E20B9F-3D73-4B65-A89E-DDB180145AD1}" type="pres">
      <dgm:prSet presAssocID="{78FB8CEF-AE8E-4BCF-A4CA-42D6B1ABFF19}" presName="negativeSpace" presStyleCnt="0"/>
      <dgm:spPr/>
    </dgm:pt>
    <dgm:pt modelId="{F12BFCB1-82B4-4F95-8B27-47E6B2FD348C}" type="pres">
      <dgm:prSet presAssocID="{78FB8CEF-AE8E-4BCF-A4CA-42D6B1ABFF19}" presName="childText" presStyleLbl="conFgAcc1" presStyleIdx="2" presStyleCnt="4">
        <dgm:presLayoutVars>
          <dgm:bulletEnabled val="1"/>
        </dgm:presLayoutVars>
      </dgm:prSet>
      <dgm:spPr/>
    </dgm:pt>
    <dgm:pt modelId="{713492BE-52EC-4BFC-AF60-E01511E03532}" type="pres">
      <dgm:prSet presAssocID="{BF8A4BB6-9398-4DFA-8F2A-719E4584F9AA}" presName="spaceBetweenRectangles" presStyleCnt="0"/>
      <dgm:spPr/>
    </dgm:pt>
    <dgm:pt modelId="{B9A1B665-D0B7-4F74-B002-D650A5606DF7}" type="pres">
      <dgm:prSet presAssocID="{DD892B67-515D-4D46-9C92-5CDCC886326C}" presName="parentLin" presStyleCnt="0"/>
      <dgm:spPr/>
    </dgm:pt>
    <dgm:pt modelId="{BF1CF15D-57A1-4E9D-9C5D-CE0B48AA1DCE}" type="pres">
      <dgm:prSet presAssocID="{DD892B67-515D-4D46-9C92-5CDCC886326C}" presName="parentLeftMargin" presStyleLbl="node1" presStyleIdx="2" presStyleCnt="4"/>
      <dgm:spPr/>
    </dgm:pt>
    <dgm:pt modelId="{CE12E082-B9A3-4919-8819-F07BE54DF679}" type="pres">
      <dgm:prSet presAssocID="{DD892B67-515D-4D46-9C92-5CDCC88632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1DEB7B-AA79-4316-8C0F-14156351C002}" type="pres">
      <dgm:prSet presAssocID="{DD892B67-515D-4D46-9C92-5CDCC886326C}" presName="negativeSpace" presStyleCnt="0"/>
      <dgm:spPr/>
    </dgm:pt>
    <dgm:pt modelId="{EFBE4DFB-568F-4B59-9400-571970136ACF}" type="pres">
      <dgm:prSet presAssocID="{DD892B67-515D-4D46-9C92-5CDCC886326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D8A213-421D-4204-BD7C-E99E93E830A6}" type="presOf" srcId="{83D631B1-4B4A-4D61-96FA-67805C15EA2D}" destId="{2D955471-F2CC-465B-A9ED-6D474DE64F06}" srcOrd="0" destOrd="0" presId="urn:microsoft.com/office/officeart/2005/8/layout/list1"/>
    <dgm:cxn modelId="{9A665820-7BAA-481B-A63D-293A7BA40D7B}" srcId="{257BD5FE-A28D-4DCB-B34F-F888EC3B7CED}" destId="{83D631B1-4B4A-4D61-96FA-67805C15EA2D}" srcOrd="0" destOrd="0" parTransId="{512769F6-AC7E-41BB-A766-B2AEE2C45D26}" sibTransId="{040287ED-2B0D-4DA2-9D3C-7A93C4FE00B5}"/>
    <dgm:cxn modelId="{A5B23B66-223C-431A-B8FC-4D2DA8C92032}" type="presOf" srcId="{257BD5FE-A28D-4DCB-B34F-F888EC3B7CED}" destId="{EF90F01B-FAE5-4346-AF3A-301EBEDCB981}" srcOrd="0" destOrd="0" presId="urn:microsoft.com/office/officeart/2005/8/layout/list1"/>
    <dgm:cxn modelId="{32E61448-17D7-4A99-A89D-D225EB01E64D}" type="presOf" srcId="{6A76A4E0-FEA8-4391-ABD2-22A05B8F269D}" destId="{1C49BD19-7824-4EE2-A735-7E57D77058E4}" srcOrd="0" destOrd="0" presId="urn:microsoft.com/office/officeart/2005/8/layout/list1"/>
    <dgm:cxn modelId="{A0FFED78-C801-4A61-9CB4-1ED399BBD386}" srcId="{257BD5FE-A28D-4DCB-B34F-F888EC3B7CED}" destId="{6A76A4E0-FEA8-4391-ABD2-22A05B8F269D}" srcOrd="1" destOrd="0" parTransId="{6DB00458-A7C7-4E83-BBCF-45932770E3A0}" sibTransId="{E576DEF0-8D91-4453-B94D-28C1001C4BA4}"/>
    <dgm:cxn modelId="{6598A686-A87D-4915-A6FD-8EEBA463D80E}" type="presOf" srcId="{DD892B67-515D-4D46-9C92-5CDCC886326C}" destId="{CE12E082-B9A3-4919-8819-F07BE54DF679}" srcOrd="1" destOrd="0" presId="urn:microsoft.com/office/officeart/2005/8/layout/list1"/>
    <dgm:cxn modelId="{6636F18B-E00F-4F61-8A1E-285DDF84F637}" srcId="{257BD5FE-A28D-4DCB-B34F-F888EC3B7CED}" destId="{DD892B67-515D-4D46-9C92-5CDCC886326C}" srcOrd="3" destOrd="0" parTransId="{9AB5D295-2B18-44E7-8871-79E9E385044B}" sibTransId="{7E8AED3F-AFFD-4FC2-B8DF-80F6438FA07D}"/>
    <dgm:cxn modelId="{CBD33C99-A5A3-4FF0-9ABC-13CADE86B2CC}" type="presOf" srcId="{78FB8CEF-AE8E-4BCF-A4CA-42D6B1ABFF19}" destId="{63E08442-C111-40A6-B72E-F89494D832DD}" srcOrd="0" destOrd="0" presId="urn:microsoft.com/office/officeart/2005/8/layout/list1"/>
    <dgm:cxn modelId="{CF8E67A5-021A-4311-8757-9ADE3B3AA9DE}" srcId="{257BD5FE-A28D-4DCB-B34F-F888EC3B7CED}" destId="{78FB8CEF-AE8E-4BCF-A4CA-42D6B1ABFF19}" srcOrd="2" destOrd="0" parTransId="{9211C69A-1B4C-4ADE-A6BB-7C5099E8E4DF}" sibTransId="{BF8A4BB6-9398-4DFA-8F2A-719E4584F9AA}"/>
    <dgm:cxn modelId="{8237D0AD-B594-4053-9DBA-4586E9CDCA82}" type="presOf" srcId="{DD892B67-515D-4D46-9C92-5CDCC886326C}" destId="{BF1CF15D-57A1-4E9D-9C5D-CE0B48AA1DCE}" srcOrd="0" destOrd="0" presId="urn:microsoft.com/office/officeart/2005/8/layout/list1"/>
    <dgm:cxn modelId="{C71B77B0-E11D-48B9-99B4-A5C3D4932341}" type="presOf" srcId="{83D631B1-4B4A-4D61-96FA-67805C15EA2D}" destId="{2BC1A66F-BBE3-48FC-9EA7-A3B7823FE3E2}" srcOrd="1" destOrd="0" presId="urn:microsoft.com/office/officeart/2005/8/layout/list1"/>
    <dgm:cxn modelId="{765097DF-4921-47C9-A556-37F95A9C7252}" type="presOf" srcId="{78FB8CEF-AE8E-4BCF-A4CA-42D6B1ABFF19}" destId="{E6B6C948-F953-4540-BF3B-8EC62A31C4E2}" srcOrd="1" destOrd="0" presId="urn:microsoft.com/office/officeart/2005/8/layout/list1"/>
    <dgm:cxn modelId="{BA79EDEA-0754-462F-8FBD-89B3F3911D34}" type="presOf" srcId="{6A76A4E0-FEA8-4391-ABD2-22A05B8F269D}" destId="{CF31D372-0B90-42AF-97F2-79E754785A2D}" srcOrd="1" destOrd="0" presId="urn:microsoft.com/office/officeart/2005/8/layout/list1"/>
    <dgm:cxn modelId="{106AD48C-D59F-4FB6-B1CF-4EA853C8D3B8}" type="presParOf" srcId="{EF90F01B-FAE5-4346-AF3A-301EBEDCB981}" destId="{84AF5EFB-EDFD-4EC7-B289-60C7F11BA9B5}" srcOrd="0" destOrd="0" presId="urn:microsoft.com/office/officeart/2005/8/layout/list1"/>
    <dgm:cxn modelId="{944D6578-CFBE-4E21-83DE-0A9470059002}" type="presParOf" srcId="{84AF5EFB-EDFD-4EC7-B289-60C7F11BA9B5}" destId="{2D955471-F2CC-465B-A9ED-6D474DE64F06}" srcOrd="0" destOrd="0" presId="urn:microsoft.com/office/officeart/2005/8/layout/list1"/>
    <dgm:cxn modelId="{D81CCDDE-DAE3-4EB3-A9F9-A5B7AB2D0E55}" type="presParOf" srcId="{84AF5EFB-EDFD-4EC7-B289-60C7F11BA9B5}" destId="{2BC1A66F-BBE3-48FC-9EA7-A3B7823FE3E2}" srcOrd="1" destOrd="0" presId="urn:microsoft.com/office/officeart/2005/8/layout/list1"/>
    <dgm:cxn modelId="{5EE276F5-EC48-46D4-81C4-9BF6E2C1BE96}" type="presParOf" srcId="{EF90F01B-FAE5-4346-AF3A-301EBEDCB981}" destId="{7AB4D424-32C1-4E40-83A2-3665378D819A}" srcOrd="1" destOrd="0" presId="urn:microsoft.com/office/officeart/2005/8/layout/list1"/>
    <dgm:cxn modelId="{B9DCACAD-DA2D-4109-899E-65F04D5C3912}" type="presParOf" srcId="{EF90F01B-FAE5-4346-AF3A-301EBEDCB981}" destId="{22358D22-0D98-447F-AB15-29BF2C0979D4}" srcOrd="2" destOrd="0" presId="urn:microsoft.com/office/officeart/2005/8/layout/list1"/>
    <dgm:cxn modelId="{FFF680C5-A966-44B1-8951-8F098D010199}" type="presParOf" srcId="{EF90F01B-FAE5-4346-AF3A-301EBEDCB981}" destId="{56E4137A-D504-4E66-B660-7C1A79C13A7F}" srcOrd="3" destOrd="0" presId="urn:microsoft.com/office/officeart/2005/8/layout/list1"/>
    <dgm:cxn modelId="{3A333C91-A513-4E44-987C-313D4D00430C}" type="presParOf" srcId="{EF90F01B-FAE5-4346-AF3A-301EBEDCB981}" destId="{80130F71-E945-4539-B84F-7AB0B3EE94F4}" srcOrd="4" destOrd="0" presId="urn:microsoft.com/office/officeart/2005/8/layout/list1"/>
    <dgm:cxn modelId="{994AD3DD-51DB-43F7-A476-1B93AAE91743}" type="presParOf" srcId="{80130F71-E945-4539-B84F-7AB0B3EE94F4}" destId="{1C49BD19-7824-4EE2-A735-7E57D77058E4}" srcOrd="0" destOrd="0" presId="urn:microsoft.com/office/officeart/2005/8/layout/list1"/>
    <dgm:cxn modelId="{21F7E1DA-E75A-418D-A483-527754CB4F6F}" type="presParOf" srcId="{80130F71-E945-4539-B84F-7AB0B3EE94F4}" destId="{CF31D372-0B90-42AF-97F2-79E754785A2D}" srcOrd="1" destOrd="0" presId="urn:microsoft.com/office/officeart/2005/8/layout/list1"/>
    <dgm:cxn modelId="{71A3552E-572F-4B65-A462-9ACF3020F6DA}" type="presParOf" srcId="{EF90F01B-FAE5-4346-AF3A-301EBEDCB981}" destId="{87DA3A12-09C6-42B0-B4D8-CE68741D6FE7}" srcOrd="5" destOrd="0" presId="urn:microsoft.com/office/officeart/2005/8/layout/list1"/>
    <dgm:cxn modelId="{7B23B6D0-8723-4EB0-97BE-050F0A2E9BA8}" type="presParOf" srcId="{EF90F01B-FAE5-4346-AF3A-301EBEDCB981}" destId="{5D673AB6-8645-489C-B77C-3053DB7832CB}" srcOrd="6" destOrd="0" presId="urn:microsoft.com/office/officeart/2005/8/layout/list1"/>
    <dgm:cxn modelId="{7E0B5E44-890F-4234-84FA-F6C48BC7BF77}" type="presParOf" srcId="{EF90F01B-FAE5-4346-AF3A-301EBEDCB981}" destId="{AF3CD79A-36A4-4E7B-A8C0-75DD767B6AF4}" srcOrd="7" destOrd="0" presId="urn:microsoft.com/office/officeart/2005/8/layout/list1"/>
    <dgm:cxn modelId="{B87E6722-DCE9-4538-BBFA-D24477602C07}" type="presParOf" srcId="{EF90F01B-FAE5-4346-AF3A-301EBEDCB981}" destId="{3781C6D1-7496-4812-B22D-4C3BF9D16B12}" srcOrd="8" destOrd="0" presId="urn:microsoft.com/office/officeart/2005/8/layout/list1"/>
    <dgm:cxn modelId="{93E93869-BFE0-430D-8E4C-7DCE26AC4ACD}" type="presParOf" srcId="{3781C6D1-7496-4812-B22D-4C3BF9D16B12}" destId="{63E08442-C111-40A6-B72E-F89494D832DD}" srcOrd="0" destOrd="0" presId="urn:microsoft.com/office/officeart/2005/8/layout/list1"/>
    <dgm:cxn modelId="{C37F48ED-3FD2-4EF1-A42C-DFDB1B33D453}" type="presParOf" srcId="{3781C6D1-7496-4812-B22D-4C3BF9D16B12}" destId="{E6B6C948-F953-4540-BF3B-8EC62A31C4E2}" srcOrd="1" destOrd="0" presId="urn:microsoft.com/office/officeart/2005/8/layout/list1"/>
    <dgm:cxn modelId="{5BA9B072-4EE6-44B3-885D-CA5A71141263}" type="presParOf" srcId="{EF90F01B-FAE5-4346-AF3A-301EBEDCB981}" destId="{0AE20B9F-3D73-4B65-A89E-DDB180145AD1}" srcOrd="9" destOrd="0" presId="urn:microsoft.com/office/officeart/2005/8/layout/list1"/>
    <dgm:cxn modelId="{F7C78277-67CE-4FEB-AC10-92AA5461DDFF}" type="presParOf" srcId="{EF90F01B-FAE5-4346-AF3A-301EBEDCB981}" destId="{F12BFCB1-82B4-4F95-8B27-47E6B2FD348C}" srcOrd="10" destOrd="0" presId="urn:microsoft.com/office/officeart/2005/8/layout/list1"/>
    <dgm:cxn modelId="{2E8124BD-0875-4FD9-AB1D-D7B39CF8C030}" type="presParOf" srcId="{EF90F01B-FAE5-4346-AF3A-301EBEDCB981}" destId="{713492BE-52EC-4BFC-AF60-E01511E03532}" srcOrd="11" destOrd="0" presId="urn:microsoft.com/office/officeart/2005/8/layout/list1"/>
    <dgm:cxn modelId="{F2277016-D015-4C40-9B56-5BB8DC279D14}" type="presParOf" srcId="{EF90F01B-FAE5-4346-AF3A-301EBEDCB981}" destId="{B9A1B665-D0B7-4F74-B002-D650A5606DF7}" srcOrd="12" destOrd="0" presId="urn:microsoft.com/office/officeart/2005/8/layout/list1"/>
    <dgm:cxn modelId="{28308AD8-41C0-4F9F-8DD0-DDB669C8B2B6}" type="presParOf" srcId="{B9A1B665-D0B7-4F74-B002-D650A5606DF7}" destId="{BF1CF15D-57A1-4E9D-9C5D-CE0B48AA1DCE}" srcOrd="0" destOrd="0" presId="urn:microsoft.com/office/officeart/2005/8/layout/list1"/>
    <dgm:cxn modelId="{7CAA73D8-41ED-4577-840B-2A55F43A27D0}" type="presParOf" srcId="{B9A1B665-D0B7-4F74-B002-D650A5606DF7}" destId="{CE12E082-B9A3-4919-8819-F07BE54DF679}" srcOrd="1" destOrd="0" presId="urn:microsoft.com/office/officeart/2005/8/layout/list1"/>
    <dgm:cxn modelId="{E20B4DB7-7C5C-4509-9878-9CC60530B738}" type="presParOf" srcId="{EF90F01B-FAE5-4346-AF3A-301EBEDCB981}" destId="{121DEB7B-AA79-4316-8C0F-14156351C002}" srcOrd="13" destOrd="0" presId="urn:microsoft.com/office/officeart/2005/8/layout/list1"/>
    <dgm:cxn modelId="{71B8241B-418C-45DF-AEBE-62928363D9CD}" type="presParOf" srcId="{EF90F01B-FAE5-4346-AF3A-301EBEDCB981}" destId="{EFBE4DFB-568F-4B59-9400-571970136AC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58D22-0D98-447F-AB15-29BF2C0979D4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1A66F-BBE3-48FC-9EA7-A3B7823FE3E2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DSSP</a:t>
          </a:r>
          <a:endParaRPr lang="en-US" sz="3000" kern="1200"/>
        </a:p>
      </dsp:txBody>
      <dsp:txXfrm>
        <a:off x="376572" y="129590"/>
        <a:ext cx="4580321" cy="799138"/>
      </dsp:txXfrm>
    </dsp:sp>
    <dsp:sp modelId="{5D673AB6-8645-489C-B77C-3053DB7832CB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D372-0B90-42AF-97F2-79E754785A2D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 err="1"/>
            <a:t>Hbplus</a:t>
          </a:r>
          <a:endParaRPr lang="en-US" sz="3000" kern="1200" dirty="0"/>
        </a:p>
      </dsp:txBody>
      <dsp:txXfrm>
        <a:off x="376572" y="1490390"/>
        <a:ext cx="4580321" cy="799138"/>
      </dsp:txXfrm>
    </dsp:sp>
    <dsp:sp modelId="{F12BFCB1-82B4-4F95-8B27-47E6B2FD348C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6C948-F953-4540-BF3B-8EC62A31C4E2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Programme</a:t>
          </a:r>
          <a:endParaRPr lang="en-US" sz="3000" kern="1200"/>
        </a:p>
      </dsp:txBody>
      <dsp:txXfrm>
        <a:off x="376572" y="2851190"/>
        <a:ext cx="4580321" cy="799138"/>
      </dsp:txXfrm>
    </dsp:sp>
    <dsp:sp modelId="{EFBE4DFB-568F-4B59-9400-571970136ACF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2E082-B9A3-4919-8819-F07BE54DF679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Résultats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69C7B-517F-48A6-A840-A6361B3C099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AA17-60B1-4B81-9E8A-C9F13387D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5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3E997-DD30-7A48-ECA2-9EFF062C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6A5192-A0E0-A81C-AC19-6CC6915A1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63AA1-D29E-3C28-92CF-ADD55C3D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1423-0A36-47C2-AA25-95F468A0A831}" type="datetime1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6C418-9244-7F2B-7BEC-30D1AFFF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B64EC-1F10-DA33-109D-49E8746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5B6B9-109E-DD80-B136-6D5DBADB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2490EF-EC74-0B44-1996-703C0FA1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964A2-9092-3928-331F-84461887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D638-D088-4065-A8C7-B0743E71E4C3}" type="datetime1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E0DB7-5DFF-0133-B6F2-585A0E29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86D0-674D-5C61-48AC-56B7A9A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31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150DA5-982A-3977-233E-446C8DD16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1A30E1-F3C7-28F9-38BD-A183F744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6E54B-9F85-30F7-0BCF-369A6105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6E45-493D-45EB-BBAC-B99173AE17C3}" type="datetime1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8E54C-9447-7828-8737-6E2D533E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DB41F-3FEA-909B-0BEC-D1A0BDA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1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02107-0B68-F12F-0AE4-27011180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52D3D-7A71-5A5F-EA5F-2812546A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B0E59-569E-71C8-2B00-72EBECB5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DBE-EC7C-4BD9-B862-48468B4B7790}" type="datetime1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8CA94-88BC-D871-1221-7267C13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14F71-C11B-BF67-985C-31294C11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CC7F1-96CC-1888-7638-7C71244E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665FAB-2E1F-E96B-5E32-FFC83673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A1B0C-4E69-61A3-672F-9B0A2E0E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0BF3-3594-41E6-AF2A-517DB85F62F4}" type="datetime1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3EF7C-867E-7088-3DF9-483B35B5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71323-ABEE-9926-A688-166BEEAB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D79C0-97D2-E74D-6B1C-AD3FF52D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125A8-42CF-6A2E-FE99-D90A95421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791C68-917F-8A9A-44F1-82C437949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559C7F-0E7B-7C4F-66E3-B773230F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499-A353-4582-ABF2-738B8DE94078}" type="datetime1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7EE7B4-A9AC-47F0-CA55-756212E4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077A9F-3F02-6C01-551A-8366E9CE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5E459-0CF2-0390-0D42-0950F0F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EFA1CD-1FEF-F3DF-B93F-835AFBC4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C0710A-77A6-81A7-7571-D6FC79011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9A976F-6E7A-4D63-5C12-3CFF18870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FCCCC0-5B2D-E071-6D14-0B5018C1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58CA79-7348-F5ED-BB09-D873D71B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0A9C-9462-40A5-A7D9-A184695C0CF7}" type="datetime1">
              <a:rPr lang="fr-FR" smtClean="0"/>
              <a:t>12/09/2024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BCA93F-A1D8-FDF6-423A-B8BDE41A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8FB98A-9B2D-E41B-682E-05815E1A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7B5D1-3931-1BC6-BA60-C1E982A7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ADD8E9-2896-C364-2C62-6E5B492B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55F9-CC67-41F2-BA8F-BE81B4B84FED}" type="datetime1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DF10E2-DFCB-12D2-DDC9-B266BDAE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90F4E3-97F5-9C0C-3AA5-AA9D52E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2CBCD6-367A-6D6E-9EC1-00072520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7486-2635-4707-9247-32DDE5A010F1}" type="datetime1">
              <a:rPr lang="fr-FR" smtClean="0"/>
              <a:t>12/09/2024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488187-4A01-B6E6-CD4A-088FEBF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71AD2-4372-D2AE-10EB-4C47A17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7545D-AB2F-DCED-7FCF-12AAE31A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0657D6-3CE2-FB3A-D617-18242B2C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0988E8-127D-2043-FA1C-F2B84297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EFE1B-DE20-5645-83B3-97F4B870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1B31-B8D0-41CB-BDBE-972E461D6668}" type="datetime1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112C7D-2BA7-DCD8-AAA7-8CDE9814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B6FC3-46F4-4E01-8BA3-34F67F0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4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E663D-2F18-77F2-52F5-386F88DD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90F1F9-DF05-4BCE-210E-D15E6008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7E463-CA00-0CE5-F55E-8360BD15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BD98AE-21EA-258A-CFBB-3E688A95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427E-EF3D-4A84-9301-B0B0455F5B99}" type="datetime1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8C7C7-B02D-45EB-2356-D04FC1FA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D4F111-7665-F028-9259-174BBA44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72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202DF-3BCD-715C-8C47-ABA99676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957086-4CAB-6A03-D970-746CA74A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BB2AAC-272E-3A4D-F071-2423787B6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15F96-A267-486E-86B1-171F1EAD6C7A}" type="datetime1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BC77F-E4E5-37EB-2F21-00E4112B6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441F7-3BDF-1A95-C198-FC7AF2A0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C69BB-75AD-4D08-8774-43C0131C0A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2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04FB2C-91E7-FF9D-E5A6-68E964B2B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rgbClr val="FFFFFF"/>
                </a:solidFill>
              </a:rPr>
              <a:t>Projet Court </a:t>
            </a:r>
            <a:br>
              <a:rPr lang="fr-FR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Dictionary of Secondary Structure of Proteins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</a:t>
            </a:r>
            <a:r>
              <a:rPr lang="fr-FR" sz="4800" dirty="0">
                <a:solidFill>
                  <a:srgbClr val="FFFFFF"/>
                </a:solidFill>
              </a:rPr>
              <a:t>DSSP)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E198FF-2B39-9F5F-F647-C3894430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641" y="4898090"/>
            <a:ext cx="5002976" cy="1458258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Garis CLUZEAU</a:t>
            </a:r>
          </a:p>
          <a:p>
            <a:pPr algn="l"/>
            <a:r>
              <a:rPr lang="fr-FR" dirty="0"/>
              <a:t>M2 </a:t>
            </a:r>
            <a:r>
              <a:rPr lang="fr-FR" dirty="0" err="1"/>
              <a:t>Bioinformatique</a:t>
            </a:r>
            <a:r>
              <a:rPr lang="fr-FR" dirty="0"/>
              <a:t> Paris Université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E58499-A6BC-3B0F-173B-46D7D8BB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84CCF7-AA36-EE87-AEC3-66C2907F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5384006"/>
            <a:ext cx="3467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A66AD9-BECE-B89E-8A07-B01B630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8E9305C-8C83-4E45-4874-FA11997F1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180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C1B1C8-C406-494F-4AF5-AD498D9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3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A66AD9-BECE-B89E-8A07-B01B630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DSSP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15C2A-95F0-3CB6-9E6F-76675DF0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75" y="2096510"/>
            <a:ext cx="6590379" cy="266498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Algorithme de </a:t>
            </a:r>
            <a:r>
              <a:rPr lang="de-DE" sz="2000" dirty="0"/>
              <a:t>Dr. Wolfgang </a:t>
            </a:r>
            <a:r>
              <a:rPr lang="de-DE" sz="2000" dirty="0" err="1"/>
              <a:t>Kabsch</a:t>
            </a:r>
            <a:r>
              <a:rPr lang="de-DE" sz="2000" dirty="0"/>
              <a:t> et Dr. Christian Sander </a:t>
            </a:r>
            <a:r>
              <a:rPr lang="de-DE" sz="2000" dirty="0" err="1"/>
              <a:t>publié</a:t>
            </a:r>
            <a:r>
              <a:rPr lang="de-DE" sz="2000" dirty="0"/>
              <a:t> en </a:t>
            </a:r>
            <a:r>
              <a:rPr lang="fr-FR" sz="2000" dirty="0"/>
              <a:t>1983</a:t>
            </a:r>
          </a:p>
          <a:p>
            <a:endParaRPr lang="fr-FR" sz="2000" dirty="0"/>
          </a:p>
          <a:p>
            <a:r>
              <a:rPr lang="fr-FR" sz="2000" dirty="0"/>
              <a:t>In put fichier PDB </a:t>
            </a:r>
          </a:p>
          <a:p>
            <a:endParaRPr lang="fr-FR" sz="2000" dirty="0"/>
          </a:p>
          <a:p>
            <a:r>
              <a:rPr lang="fr-FR" sz="2000" dirty="0"/>
              <a:t>Structure secondaire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45FF60F-4181-A39B-6562-7EBDC350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32762"/>
              </p:ext>
            </p:extLst>
          </p:nvPr>
        </p:nvGraphicFramePr>
        <p:xfrm>
          <a:off x="7148052" y="2613025"/>
          <a:ext cx="46602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273">
                  <a:extLst>
                    <a:ext uri="{9D8B030D-6E8A-4147-A177-3AD203B41FA5}">
                      <a16:colId xmlns:a16="http://schemas.microsoft.com/office/drawing/2014/main" val="1552059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Structure Secondaire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H</a:t>
                      </a:r>
                      <a:r>
                        <a:rPr lang="fr-FR" dirty="0"/>
                        <a:t> :Hélice alpha (α-hélice)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</a:t>
                      </a:r>
                      <a:r>
                        <a:rPr lang="fr-FR" dirty="0"/>
                        <a:t> : Brin étendu dans un feuillet bêta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G</a:t>
                      </a:r>
                      <a:r>
                        <a:rPr lang="fr-FR" dirty="0"/>
                        <a:t> : Hélice 3_10 (type spécifique d'hélice)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I</a:t>
                      </a:r>
                      <a:r>
                        <a:rPr lang="fr-FR" dirty="0"/>
                        <a:t> : Hélice pi (rare)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B</a:t>
                      </a:r>
                      <a:r>
                        <a:rPr lang="fr-FR" dirty="0"/>
                        <a:t> : Pont bêta (unité de base d'un feuillet bêta)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T</a:t>
                      </a:r>
                      <a:r>
                        <a:rPr lang="fr-FR" dirty="0"/>
                        <a:t> : Torsion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3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S</a:t>
                      </a:r>
                      <a:r>
                        <a:rPr lang="fr-FR" dirty="0"/>
                        <a:t> : Courbure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4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-</a:t>
                      </a:r>
                      <a:r>
                        <a:rPr lang="fr-FR" dirty="0"/>
                        <a:t> : Boucle ou aucune structure secondaire définie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31810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12E1F-BB30-4537-7D0A-088E7BC4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A66AD9-BECE-B89E-8A07-B01B630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HBplus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15C2A-95F0-3CB6-9E6F-76675DF0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0" y="1967073"/>
            <a:ext cx="9724031" cy="1849237"/>
          </a:xfrm>
        </p:spPr>
        <p:txBody>
          <a:bodyPr anchor="ctr">
            <a:normAutofit/>
          </a:bodyPr>
          <a:lstStyle/>
          <a:p>
            <a:r>
              <a:rPr lang="fr-FR" sz="2400" dirty="0"/>
              <a:t>Algorithme de Andrew McDonald et Janet Thornton</a:t>
            </a:r>
          </a:p>
          <a:p>
            <a:endParaRPr lang="fr-FR" sz="2400" b="1" dirty="0"/>
          </a:p>
          <a:p>
            <a:r>
              <a:rPr lang="fr-FR" sz="2400" dirty="0"/>
              <a:t>In put fichier PDB </a:t>
            </a:r>
          </a:p>
          <a:p>
            <a:r>
              <a:rPr lang="fr-FR" sz="2400" dirty="0"/>
              <a:t>Out put fichier HB2/PDB</a:t>
            </a:r>
          </a:p>
        </p:txBody>
      </p:sp>
      <p:pic>
        <p:nvPicPr>
          <p:cNvPr id="5" name="Image 4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81E20A55-9D34-7015-6FF8-783657AE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87" y="2719806"/>
            <a:ext cx="6915150" cy="12287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0892261-1C32-F5E1-E769-DDC957C0B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67885"/>
              </p:ext>
            </p:extLst>
          </p:nvPr>
        </p:nvGraphicFramePr>
        <p:xfrm>
          <a:off x="6800864" y="4681937"/>
          <a:ext cx="46602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273">
                  <a:extLst>
                    <a:ext uri="{9D8B030D-6E8A-4147-A177-3AD203B41FA5}">
                      <a16:colId xmlns:a16="http://schemas.microsoft.com/office/drawing/2014/main" val="1552059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Les distances :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Entre les atomes de la liaison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Les angles</a:t>
                      </a:r>
                      <a:r>
                        <a:rPr lang="fr-FR" dirty="0"/>
                        <a:t> </a:t>
                      </a:r>
                      <a:r>
                        <a:rPr lang="fr-FR" b="1" dirty="0"/>
                        <a:t>:</a:t>
                      </a:r>
                      <a:r>
                        <a:rPr lang="fr-FR" dirty="0"/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Entre les atomes de la liaison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Type d’atome</a:t>
                      </a:r>
                      <a:r>
                        <a:rPr lang="fr-FR" dirty="0"/>
                        <a:t> : Main </a:t>
                      </a:r>
                      <a:r>
                        <a:rPr lang="fr-FR" dirty="0" err="1"/>
                        <a:t>chain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Side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chain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9999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5CE0180-EFB0-50D6-94F8-6BCFD4D5D6F2}"/>
              </a:ext>
            </a:extLst>
          </p:cNvPr>
          <p:cNvSpPr txBox="1"/>
          <p:nvPr/>
        </p:nvSpPr>
        <p:spPr>
          <a:xfrm>
            <a:off x="208826" y="4381345"/>
            <a:ext cx="6110748" cy="134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Génère les coordonnées des Hydrogènes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Calcule les liaisons Hydrogènes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0CC329C-EEB5-FD25-D273-1DF195DA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45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A66AD9-BECE-B89E-8A07-B01B630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15C2A-95F0-3CB6-9E6F-76675DF0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fr-FR" sz="20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566F6D-7315-4AE2-2442-841AEC62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69BB-75AD-4D08-8774-43C0131C0A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59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164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Projet Court  Dictionary of Secondary Structure of Proteins (DSSP)</vt:lpstr>
      <vt:lpstr>Sommaire</vt:lpstr>
      <vt:lpstr>DSSP</vt:lpstr>
      <vt:lpstr>HBplus</vt:lpstr>
      <vt:lpstr>Resultats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Garis CLUZEAU</dc:creator>
  <cp:lastModifiedBy>Garis CLUZEAU</cp:lastModifiedBy>
  <cp:revision>2</cp:revision>
  <dcterms:created xsi:type="dcterms:W3CDTF">2024-09-12T13:00:22Z</dcterms:created>
  <dcterms:modified xsi:type="dcterms:W3CDTF">2024-09-12T19:13:12Z</dcterms:modified>
</cp:coreProperties>
</file>