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1" r:id="rId5"/>
    <p:sldId id="285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3" r:id="rId15"/>
    <p:sldId id="277" r:id="rId16"/>
    <p:sldId id="276" r:id="rId17"/>
    <p:sldId id="279" r:id="rId18"/>
    <p:sldId id="280" r:id="rId19"/>
    <p:sldId id="281" r:id="rId20"/>
    <p:sldId id="282" r:id="rId21"/>
    <p:sldId id="283" r:id="rId22"/>
    <p:sldId id="278" r:id="rId23"/>
    <p:sldId id="288" r:id="rId24"/>
    <p:sldId id="287" r:id="rId25"/>
  </p:sldIdLst>
  <p:sldSz cx="9144000" cy="6858000" type="screen4x3"/>
  <p:notesSz cx="6858000" cy="9144000"/>
  <p:defaultTextStyle>
    <a:defPPr>
      <a:defRPr lang="es-G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2E06-9B5B-4343-BFA0-74276D37AEB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D8A8C-D1F4-944D-B6E2-F0DF701D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http://www.flickr.com/photos/98414935@N00/4344638697/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http://www.flickr.com/photos/52612979@N06/5507386533/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gp-sachs</a:t>
            </a:r>
            <a:r>
              <a:rPr lang="en-US" dirty="0" smtClean="0"/>
              <a:t>/5337612402/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http://www.flickr.com/photos/67614763@N00/4370680837/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thefjk.deviantart.com</a:t>
            </a:r>
            <a:r>
              <a:rPr lang="en-US" dirty="0" smtClean="0"/>
              <a:t>/art/Hungry-Android-164847989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http://www.flickr.com/photos/37026615@N04/4628674337/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8A8C-D1F4-944D-B6E2-F0DF701DB6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AC3AC-1883-49E6-8087-5BA9FE34A010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AA21-70E4-4C86-A231-7ED0D809F3F2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70C14-7C3E-4766-97A4-05FCF99BB06C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CAD18-0C13-4332-9B89-ADA8C74625AA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8A7CD-6DDE-44A5-B938-EAECF5282BBC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AE98-988A-4EC9-A692-D20A220E06B1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E222B-7844-46E3-9FFC-034DA02932BE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F57C-F47C-4BC4-893D-B83A1579B682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BD6A-FB49-4596-88B9-1DD7CB79EDE0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8B98-3978-479D-8867-32E1BB341AA9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1CC6-C2C3-41A1-8E5E-A3693E259041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F04B-6145-40CA-87EA-4B5D9868824D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8F0A2-10DF-453D-A82F-0DB4CBB0A808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293A-3C88-49D1-824E-4C138C03C808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D871C-2040-4047-B36F-396A10F1BF1F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D2D8-B167-4628-B9EA-C99EF77E9E80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8065A-DB0E-4E41-912E-087E5FFBB269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FAF54-232F-4A84-B6AE-4560CF6FC43D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9CEE-BD21-4CB5-BFB4-CBB4A93CA677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8F31F-D8B3-497B-976E-806F33BD256D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s-GT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47FB-9D5D-4B7D-B786-4675BF7B0FD9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24FF5-D672-4A48-BBDC-CBA51A4D8C2D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GT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255EAA-3A87-48B0-9285-7E6F36E4766C}" type="datetimeFigureOut">
              <a:rPr lang="es-GT"/>
              <a:pPr>
                <a:defRPr/>
              </a:pPr>
              <a:t>10/10/11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63E103-D540-417B-A960-D431CC6B2749}" type="slidenum">
              <a:rPr lang="es-GT"/>
              <a:pPr>
                <a:defRPr/>
              </a:pPr>
              <a:t>‹#›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3" y="2420938"/>
            <a:ext cx="8964488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G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simples pasos para convertirme en un Androide</a:t>
            </a:r>
            <a:endParaRPr lang="es-G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4437063"/>
            <a:ext cx="8705726" cy="1752600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Adrián Catalán (@ykro)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Airbender @ Elemental Geek</a:t>
            </a:r>
            <a: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s-G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 Android Guatemala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adriancatalan@elementalgeeks.com</a:t>
            </a:r>
            <a:endParaRPr lang="es-G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sz="7200" dirty="0" smtClean="0">
                <a:solidFill>
                  <a:schemeClr val="bg1"/>
                </a:solidFill>
              </a:rPr>
              <a:t>Actividades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GT" sz="6000" dirty="0" smtClean="0">
                <a:solidFill>
                  <a:schemeClr val="tx2">
                    <a:lumMod val="75000"/>
                  </a:schemeClr>
                </a:solidFill>
              </a:rPr>
              <a:t>Una pantalla. La aplicación se construye de una o más de estas</a:t>
            </a:r>
            <a:endParaRPr lang="es-GT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sz="7200" dirty="0" smtClean="0">
                <a:solidFill>
                  <a:schemeClr val="bg1"/>
                </a:solidFill>
              </a:rPr>
              <a:t>Vistas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GT" sz="6000" dirty="0" smtClean="0">
                <a:solidFill>
                  <a:schemeClr val="tx2">
                    <a:lumMod val="75000"/>
                  </a:schemeClr>
                </a:solidFill>
              </a:rPr>
              <a:t>Layout de la actividad, descrita con XML</a:t>
            </a:r>
            <a:endParaRPr lang="es-GT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sz="7200" dirty="0" smtClean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GT" sz="6000" dirty="0" smtClean="0">
                <a:solidFill>
                  <a:schemeClr val="tx2">
                    <a:lumMod val="75000"/>
                  </a:schemeClr>
                </a:solidFill>
              </a:rPr>
              <a:t>Código para “hacer algo”, logra la comunicación entre aplicaciones</a:t>
            </a:r>
            <a:endParaRPr lang="es-GT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1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sz="7200" dirty="0" smtClean="0">
                <a:solidFill>
                  <a:schemeClr val="bg1"/>
                </a:solidFill>
              </a:rPr>
              <a:t>Servicio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GT" sz="6000" dirty="0" smtClean="0">
                <a:solidFill>
                  <a:schemeClr val="tx2">
                    <a:lumMod val="75000"/>
                  </a:schemeClr>
                </a:solidFill>
              </a:rPr>
              <a:t>Tarea que se ejecuta aún cuando no es visible</a:t>
            </a:r>
            <a:endParaRPr lang="es-GT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sz="6600" dirty="0" smtClean="0">
                <a:solidFill>
                  <a:schemeClr val="bg1"/>
                </a:solidFill>
              </a:rPr>
              <a:t>Content Provider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GT" sz="6000" dirty="0" smtClean="0">
                <a:solidFill>
                  <a:schemeClr val="tx2">
                    <a:lumMod val="75000"/>
                  </a:schemeClr>
                </a:solidFill>
              </a:rPr>
              <a:t>Datos que cualquier aplicación puede accesar</a:t>
            </a:r>
            <a:endParaRPr lang="es-GT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4370680837_e4d2b980da_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72109"/>
          </a:xfrm>
          <a:prstGeom prst="rect">
            <a:avLst/>
          </a:prstGeom>
        </p:spPr>
      </p:pic>
      <p:sp>
        <p:nvSpPr>
          <p:cNvPr id="5" name="3 Marcador de texto"/>
          <p:cNvSpPr txBox="1">
            <a:spLocks/>
          </p:cNvSpPr>
          <p:nvPr/>
        </p:nvSpPr>
        <p:spPr bwMode="auto">
          <a:xfrm>
            <a:off x="39960" y="1826593"/>
            <a:ext cx="7772400" cy="253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Actúa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GT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 un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es-GT" sz="8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24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¿cómo?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JDK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://www.oracle.com/technetwork/java/javase/downloads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Eclipse                                     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://www.eclipse.org/downloads/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Android SDK             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://developer.android.com/sdk/index.html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Eclipse ADT(Android Development Tools) Plugin  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://developer.android.com/sdk/eclipse-adt.html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Crear un AVD 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://developer.android.com/guide/developing/devices/</a:t>
            </a:r>
          </a:p>
        </p:txBody>
      </p:sp>
    </p:spTree>
    <p:extLst>
      <p:ext uri="{BB962C8B-B14F-4D97-AF65-F5344CB8AC3E}">
        <p14:creationId xmlns:p14="http://schemas.microsoft.com/office/powerpoint/2010/main" val="353664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77"/>
            <a:ext cx="6379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" y="-34356"/>
            <a:ext cx="4944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4025900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5" y="35997"/>
            <a:ext cx="5603085" cy="68580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" y="4005064"/>
            <a:ext cx="7302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7944" y="3951287"/>
            <a:ext cx="4896544" cy="1362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GT" sz="2400" dirty="0" smtClean="0"/>
              <a:t>-Tenzin </a:t>
            </a:r>
            <a:r>
              <a:rPr lang="es-GT" sz="2400" dirty="0"/>
              <a:t>Gyatso, 14th Dalai Lama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22313" y="2348880"/>
            <a:ext cx="7772400" cy="1500187"/>
          </a:xfrm>
        </p:spPr>
        <p:txBody>
          <a:bodyPr rtlCol="0">
            <a:normAutofit fontScale="7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meaning of life? To be happy and useful.</a:t>
            </a:r>
          </a:p>
        </p:txBody>
      </p:sp>
      <p:pic>
        <p:nvPicPr>
          <p:cNvPr id="3" name="Picture 2" descr="220px-Tenzin_Gyatzo_foto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16"/>
            <a:ext cx="2011680" cy="2615184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 bwMode="auto">
          <a:xfrm>
            <a:off x="2267744" y="3212976"/>
            <a:ext cx="5472608" cy="780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es-G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5" name="3 Marcador de texto"/>
          <p:cNvSpPr txBox="1">
            <a:spLocks/>
          </p:cNvSpPr>
          <p:nvPr/>
        </p:nvSpPr>
        <p:spPr bwMode="auto">
          <a:xfrm>
            <a:off x="2195736" y="3068960"/>
            <a:ext cx="7772400" cy="78010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GT" sz="5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G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 for mobile (w/Java)</a:t>
            </a:r>
            <a:endParaRPr lang="es-G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42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5410200" cy="2781300"/>
          </a:xfrm>
          <a:prstGeom prst="rect">
            <a:avLst/>
          </a:prstGeom>
        </p:spPr>
      </p:pic>
      <p:pic>
        <p:nvPicPr>
          <p:cNvPr id="4" name="Picture 3" descr="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769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4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9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ungry_Android_by_thefj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064" y="-1395536"/>
            <a:ext cx="9577064" cy="124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Créditos de las imágenes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2. http://en.wikipedia.org/wiki/14th_Dalai_Lama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pl-PL" dirty="0"/>
              <a:t> http://www.flickr.com/photos/98414935@N00/4344638697</a:t>
            </a:r>
            <a:r>
              <a:rPr lang="pl-PL" dirty="0" smtClean="0"/>
              <a:t>/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pl-PL" dirty="0"/>
              <a:t> http://www.flickr.com/photos/52612979@N06/5507386533</a:t>
            </a:r>
            <a:r>
              <a:rPr lang="pl-PL" dirty="0" smtClean="0"/>
              <a:t>/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r>
              <a:rPr lang="pl-PL" dirty="0"/>
              <a:t> http://developer.android.com/guide/basics/what-is-android.html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9.</a:t>
            </a:r>
            <a:r>
              <a:rPr lang="en-US" dirty="0"/>
              <a:t> 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gp-sachs</a:t>
            </a:r>
            <a:r>
              <a:rPr lang="en-US" dirty="0"/>
              <a:t>/5337612402</a:t>
            </a:r>
            <a:r>
              <a:rPr lang="en-US" dirty="0" smtClean="0"/>
              <a:t>/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16.</a:t>
            </a:r>
            <a:r>
              <a:rPr lang="pl-PL" dirty="0"/>
              <a:t> http://www.flickr.com/photos/67614763@N00/4370680837</a:t>
            </a:r>
            <a:r>
              <a:rPr lang="pl-PL" dirty="0" smtClean="0"/>
              <a:t>/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23.</a:t>
            </a:r>
            <a:r>
              <a:rPr lang="en-US" dirty="0"/>
              <a:t> http://</a:t>
            </a:r>
            <a:r>
              <a:rPr lang="en-US" dirty="0" err="1"/>
              <a:t>thefjk.deviantart.com</a:t>
            </a:r>
            <a:r>
              <a:rPr lang="en-US" dirty="0"/>
              <a:t>/art/Hungry-Android-</a:t>
            </a:r>
            <a:r>
              <a:rPr lang="en-US" dirty="0" smtClean="0"/>
              <a:t>164847989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25.</a:t>
            </a:r>
            <a:r>
              <a:rPr lang="pl-PL" dirty="0"/>
              <a:t> http://www.flickr.com/photos/37026615@N04/4628674337/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9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texto"/>
          <p:cNvSpPr txBox="1">
            <a:spLocks/>
          </p:cNvSpPr>
          <p:nvPr/>
        </p:nvSpPr>
        <p:spPr bwMode="auto">
          <a:xfrm>
            <a:off x="2267744" y="3212976"/>
            <a:ext cx="5472608" cy="780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es-G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6512" y="1988840"/>
            <a:ext cx="7772400" cy="1362075"/>
          </a:xfrm>
        </p:spPr>
        <p:txBody>
          <a:bodyPr/>
          <a:lstStyle/>
          <a:p>
            <a:r>
              <a:rPr lang="en-US" sz="8000" cap="none" dirty="0" err="1" smtClean="0">
                <a:latin typeface="+mn-lt"/>
              </a:rPr>
              <a:t>Adrián</a:t>
            </a:r>
            <a:r>
              <a:rPr lang="en-US" sz="8000" cap="none" dirty="0" smtClean="0">
                <a:latin typeface="+mn-lt"/>
              </a:rPr>
              <a:t> </a:t>
            </a:r>
            <a:r>
              <a:rPr lang="en-US" sz="8000" cap="none" dirty="0" err="1" smtClean="0">
                <a:latin typeface="+mn-lt"/>
              </a:rPr>
              <a:t>Catalán</a:t>
            </a:r>
            <a:r>
              <a:rPr lang="en-US" sz="8000" cap="none" dirty="0" smtClean="0">
                <a:latin typeface="+mn-lt"/>
              </a:rPr>
              <a:t/>
            </a:r>
            <a:br>
              <a:rPr lang="en-US" sz="8000" cap="none" dirty="0" smtClean="0">
                <a:latin typeface="+mn-lt"/>
              </a:rPr>
            </a:br>
            <a:r>
              <a:rPr lang="en-US" sz="8000" cap="none" dirty="0" smtClean="0">
                <a:latin typeface="+mn-lt"/>
              </a:rPr>
              <a:t>@</a:t>
            </a:r>
            <a:r>
              <a:rPr lang="en-US" sz="8000" cap="none" dirty="0" err="1" smtClean="0">
                <a:latin typeface="+mn-lt"/>
              </a:rPr>
              <a:t>ykro</a:t>
            </a:r>
            <a:r>
              <a:rPr lang="en-US" sz="8000" cap="none" dirty="0" smtClean="0">
                <a:latin typeface="+mn-lt"/>
              </a:rPr>
              <a:t/>
            </a:r>
            <a:br>
              <a:rPr lang="en-US" sz="8000" cap="none" dirty="0" smtClean="0">
                <a:latin typeface="+mn-lt"/>
              </a:rPr>
            </a:br>
            <a:r>
              <a:rPr lang="en-US" sz="3600" cap="none" dirty="0" err="1" smtClean="0">
                <a:latin typeface="+mn-lt"/>
              </a:rPr>
              <a:t>adriancatalan@elementalgeeks.com</a:t>
            </a:r>
            <a:endParaRPr lang="en-US" sz="3600" cap="none" dirty="0">
              <a:latin typeface="+mn-lt"/>
            </a:endParaRPr>
          </a:p>
        </p:txBody>
      </p:sp>
      <p:pic>
        <p:nvPicPr>
          <p:cNvPr id="9" name="Picture 8" descr="4628674337_5c306be0fc_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57" y="3717032"/>
            <a:ext cx="2088743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¿quién?</a:t>
            </a:r>
          </a:p>
        </p:txBody>
      </p:sp>
      <p:pic>
        <p:nvPicPr>
          <p:cNvPr id="5" name="Picture 4" descr="4344638697_6f8b745b9c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" y="2095500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</a:rPr>
              <a:t>Titulo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1-10-08 at 1.52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384"/>
            <a:ext cx="10347512" cy="6858000"/>
          </a:xfrm>
          <a:prstGeom prst="rect">
            <a:avLst/>
          </a:prstGeom>
        </p:spPr>
      </p:pic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-828600" y="-171400"/>
            <a:ext cx="10188624" cy="1520328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Conoce Android</a:t>
            </a:r>
            <a:endParaRPr lang="es-GT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86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¿qué?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Plataforma móvil, libre, gratis y abierta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Un stack completo, que incluye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Sistema Operativo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Middleware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Aplicaciones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>
                <a:solidFill>
                  <a:schemeClr val="tx2">
                    <a:lumMod val="75000"/>
                  </a:schemeClr>
                </a:solidFill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93882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¿qué NO?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Ni Linux ni Java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No hay un sistema nativo de manejo de ventanas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Sin una implementación específica no es posible utilizar las aplicaciones GNU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4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¿qué?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999382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Utiliza el Kernel de Linux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Seguridad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Red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Drivers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Y ejecuta a través de una VM (Dalvik)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Stack machines vs register-based</a:t>
            </a:r>
            <a:endParaRPr lang="es-G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ystem-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</a:rPr>
              <a:t>Titulo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1-10-08 at 1.5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938" y="-5887"/>
            <a:ext cx="10332450" cy="6858000"/>
          </a:xfrm>
          <a:prstGeom prst="rect">
            <a:avLst/>
          </a:prstGeom>
        </p:spPr>
      </p:pic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1696144" y="260648"/>
            <a:ext cx="7772400" cy="124236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9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Usa Android</a:t>
            </a:r>
            <a:endParaRPr lang="es-GT" sz="9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7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Day2011">
  <a:themeElements>
    <a:clrScheme name="guateju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JavaDay2011.potx</Template>
  <TotalTime>89</TotalTime>
  <Words>493</Words>
  <Application>Microsoft Macintosh PowerPoint</Application>
  <PresentationFormat>On-screen Show (4:3)</PresentationFormat>
  <Paragraphs>78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JavaDay2011</vt:lpstr>
      <vt:lpstr>3 simples pasos para convertirme en un Androide</vt:lpstr>
      <vt:lpstr>-Tenzin Gyatso, 14th Dalai Lama</vt:lpstr>
      <vt:lpstr>¿quién?</vt:lpstr>
      <vt:lpstr>Titulo</vt:lpstr>
      <vt:lpstr>¿qué?</vt:lpstr>
      <vt:lpstr>¿qué NO?</vt:lpstr>
      <vt:lpstr>¿qué?</vt:lpstr>
      <vt:lpstr>PowerPoint Presentation</vt:lpstr>
      <vt:lpstr>Titulo</vt:lpstr>
      <vt:lpstr>Actividades</vt:lpstr>
      <vt:lpstr>Vistas</vt:lpstr>
      <vt:lpstr>Intent</vt:lpstr>
      <vt:lpstr>Servicio</vt:lpstr>
      <vt:lpstr>Content Provider</vt:lpstr>
      <vt:lpstr>PowerPoint Presentation</vt:lpstr>
      <vt:lpstr>¿cómo?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Créditos de las imágenes</vt:lpstr>
      <vt:lpstr>Adrián Catalán @ykro adriancatalan@elementalgeeks.com</vt:lpstr>
    </vt:vector>
  </TitlesOfParts>
  <Company>Portatil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charla maximo 3 lineas</dc:title>
  <dc:creator>Max Alejandro Antonio Cerna Flores</dc:creator>
  <cp:lastModifiedBy>Adrian Catalan</cp:lastModifiedBy>
  <cp:revision>16</cp:revision>
  <dcterms:created xsi:type="dcterms:W3CDTF">2011-09-30T01:35:09Z</dcterms:created>
  <dcterms:modified xsi:type="dcterms:W3CDTF">2011-10-11T00:58:33Z</dcterms:modified>
</cp:coreProperties>
</file>