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2319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4049-6CE6-4788-B4C2-A85FC991AF12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8D396-8DBB-434D-961F-BAC564B0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9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4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 open standard for using containers enabling them to run on all major Linux distributions and on Microsoft Windows -- and on top of any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 include the application, the necessary binaries and libraries, and an entire guest operating system -- all of which can amount to tens of GBs</a:t>
            </a:r>
          </a:p>
          <a:p>
            <a:endParaRPr lang="en-US" dirty="0"/>
          </a:p>
          <a:p>
            <a:r>
              <a:rPr 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 include the application and all of its dependencies --but share the kernel with other containers, running as isolated processes in user space on the host operating system. Docker containers are not tied to any specific infrastructure: they run on any computer, on any infrastructure, and in any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8D396-8DBB-434D-961F-BAC564B0CA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B09C-D542-4288-A07F-5DD16A06DAA0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548E-8B97-4A7B-8F5D-61D1AF6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otify/docker-maven-plugi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cloud.dock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b.docker.com/" TargetMode="External"/><Relationship Id="rId5" Type="http://schemas.openxmlformats.org/officeDocument/2006/relationships/hyperlink" Target="http://docker.com/" TargetMode="External"/><Relationship Id="rId10" Type="http://schemas.openxmlformats.org/officeDocument/2006/relationships/hyperlink" Target="http://circleci.com/" TargetMode="External"/><Relationship Id="rId4" Type="http://schemas.openxmlformats.org/officeDocument/2006/relationships/hyperlink" Target="https://github.com/fernandosure/java-docker-integration" TargetMode="External"/><Relationship Id="rId9" Type="http://schemas.openxmlformats.org/officeDocument/2006/relationships/hyperlink" Target="https://spring.io/guides/gs/spring-boot-dock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Java Apps with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Fernando Segura</a:t>
            </a:r>
          </a:p>
          <a:p>
            <a:r>
              <a:rPr lang="en-US" dirty="0"/>
              <a:t>Director of Infrastructure @ </a:t>
            </a:r>
            <a:r>
              <a:rPr lang="en-US" dirty="0" err="1"/>
              <a:t>Osigu</a:t>
            </a:r>
            <a:endParaRPr lang="en-US" dirty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5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Spring boot, </a:t>
            </a:r>
            <a:r>
              <a:rPr lang="en-US" b="1" dirty="0" err="1"/>
              <a:t>Gradle</a:t>
            </a:r>
            <a:r>
              <a:rPr lang="en-US" b="1" dirty="0"/>
              <a:t> &amp; Docker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18100" y="2329845"/>
            <a:ext cx="195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744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What is CI/CD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CI = Continuous Integration</a:t>
            </a:r>
            <a:endParaRPr lang="en-US" sz="2000" dirty="0"/>
          </a:p>
          <a:p>
            <a:r>
              <a:rPr lang="en-US" sz="2400" dirty="0"/>
              <a:t>CD = Continuous delivery / deployment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00" y="2913403"/>
            <a:ext cx="9810750" cy="2026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45959">
            <a:off x="8825527" y="2107957"/>
            <a:ext cx="292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repeatable &amp; reliable process</a:t>
            </a:r>
          </a:p>
        </p:txBody>
      </p:sp>
    </p:spTree>
    <p:extLst>
      <p:ext uri="{BB962C8B-B14F-4D97-AF65-F5344CB8AC3E}">
        <p14:creationId xmlns:p14="http://schemas.microsoft.com/office/powerpoint/2010/main" val="197620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Deploying java apps with Docker Cloud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18100" y="2329845"/>
            <a:ext cx="195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9569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https://github.com/fernandosure/java-docker-integration</a:t>
            </a:r>
            <a:endParaRPr lang="en-US" sz="2000" dirty="0"/>
          </a:p>
          <a:p>
            <a:r>
              <a:rPr lang="en-US" sz="2000" dirty="0"/>
              <a:t>Docker </a:t>
            </a:r>
            <a:r>
              <a:rPr lang="en-US" sz="2000" dirty="0">
                <a:hlinkClick r:id="rId5"/>
              </a:rPr>
              <a:t>http://docker.com/</a:t>
            </a:r>
            <a:endParaRPr lang="en-US" sz="2000" dirty="0"/>
          </a:p>
          <a:p>
            <a:r>
              <a:rPr lang="en-US" sz="2000" dirty="0"/>
              <a:t>Docker Hub </a:t>
            </a:r>
            <a:r>
              <a:rPr lang="en-US" sz="2000" dirty="0">
                <a:hlinkClick r:id="rId6"/>
              </a:rPr>
              <a:t>http://hub.docker.com</a:t>
            </a:r>
            <a:endParaRPr lang="en-US" sz="2000" dirty="0"/>
          </a:p>
          <a:p>
            <a:r>
              <a:rPr lang="en-US" sz="2000" dirty="0"/>
              <a:t>Docker Cloud </a:t>
            </a:r>
            <a:r>
              <a:rPr lang="en-US" sz="2000" dirty="0">
                <a:hlinkClick r:id="rId7"/>
              </a:rPr>
              <a:t>http://cloud.docker.com</a:t>
            </a:r>
            <a:endParaRPr lang="en-US" sz="2000" dirty="0"/>
          </a:p>
          <a:p>
            <a:r>
              <a:rPr lang="en-US" sz="2000" dirty="0"/>
              <a:t>Docker </a:t>
            </a:r>
            <a:r>
              <a:rPr lang="en-US" sz="2000" dirty="0" err="1"/>
              <a:t>gradle</a:t>
            </a:r>
            <a:r>
              <a:rPr lang="en-US" sz="2000" dirty="0"/>
              <a:t> plugin</a:t>
            </a:r>
          </a:p>
          <a:p>
            <a:pPr lvl="1"/>
            <a:r>
              <a:rPr lang="en-US" sz="2000" dirty="0">
                <a:hlinkClick r:id="rId8"/>
              </a:rPr>
              <a:t>https://github.com/spotify/docker-maven-plugin</a:t>
            </a:r>
            <a:endParaRPr lang="en-US" sz="2000" dirty="0"/>
          </a:p>
          <a:p>
            <a:pPr lvl="1"/>
            <a:r>
              <a:rPr lang="en-US" sz="2000" dirty="0">
                <a:hlinkClick r:id="rId9"/>
              </a:rPr>
              <a:t>https://spring.io/guides/gs/spring-boot-docker/</a:t>
            </a:r>
            <a:endParaRPr lang="en-US" sz="2000" dirty="0"/>
          </a:p>
          <a:p>
            <a:r>
              <a:rPr lang="en-US" sz="2000" dirty="0" err="1"/>
              <a:t>CircleCI</a:t>
            </a:r>
            <a:r>
              <a:rPr lang="en-US" sz="2000" dirty="0"/>
              <a:t> </a:t>
            </a:r>
            <a:r>
              <a:rPr lang="en-US" sz="2000" dirty="0">
                <a:hlinkClick r:id="rId10"/>
              </a:rPr>
              <a:t>http://circleci.com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332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49" y="1463887"/>
            <a:ext cx="5114925" cy="31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7843"/>
            <a:ext cx="10515600" cy="4351338"/>
          </a:xfrm>
        </p:spPr>
        <p:txBody>
          <a:bodyPr/>
          <a:lstStyle/>
          <a:p>
            <a:r>
              <a:rPr lang="en-US" b="1" dirty="0"/>
              <a:t>What is docker</a:t>
            </a:r>
          </a:p>
          <a:p>
            <a:r>
              <a:rPr lang="en-US" b="1" dirty="0"/>
              <a:t>Integrating Java with docker</a:t>
            </a:r>
          </a:p>
          <a:p>
            <a:r>
              <a:rPr lang="en-US" b="1" dirty="0"/>
              <a:t>What is CI/CD</a:t>
            </a:r>
          </a:p>
          <a:p>
            <a:r>
              <a:rPr lang="en-US" b="1" dirty="0"/>
              <a:t>DEMO - Deploying java apps with Docker Cloud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9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So, what is Docker?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739"/>
            <a:ext cx="9575202" cy="44342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blog.xebialabs.com/wp-content/uploads/2016/04/docke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72" y="2127293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What is a container?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VIRTUAL MACHINES 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3" y="1883424"/>
            <a:ext cx="42291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93" y="1883424"/>
            <a:ext cx="42291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1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Benefits of containers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739"/>
            <a:ext cx="9575202" cy="4434223"/>
          </a:xfrm>
        </p:spPr>
        <p:txBody>
          <a:bodyPr/>
          <a:lstStyle/>
          <a:p>
            <a:r>
              <a:rPr lang="en-US" dirty="0"/>
              <a:t>Isolation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Portability</a:t>
            </a:r>
          </a:p>
          <a:p>
            <a:r>
              <a:rPr lang="en-US" b="1" dirty="0"/>
              <a:t>Fast application startup (from minutes to seconds)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Docker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739"/>
            <a:ext cx="9575202" cy="4434223"/>
          </a:xfrm>
        </p:spPr>
        <p:txBody>
          <a:bodyPr/>
          <a:lstStyle/>
          <a:p>
            <a:r>
              <a:rPr lang="en-US" dirty="0"/>
              <a:t>Docker engine</a:t>
            </a:r>
          </a:p>
          <a:p>
            <a:pPr lvl="1"/>
            <a:r>
              <a:rPr lang="en-US" dirty="0"/>
              <a:t>Builds, ships and runs the containers, either on the host locally or in the cloud</a:t>
            </a:r>
          </a:p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Read-only template for creating containers (snapshot)</a:t>
            </a:r>
          </a:p>
          <a:p>
            <a:r>
              <a:rPr lang="en-US" dirty="0"/>
              <a:t>Docker container</a:t>
            </a:r>
          </a:p>
          <a:p>
            <a:pPr lvl="1"/>
            <a:r>
              <a:rPr lang="en-US" dirty="0"/>
              <a:t>Runtime representation of the image</a:t>
            </a:r>
          </a:p>
          <a:p>
            <a:r>
              <a:rPr lang="en-US" dirty="0"/>
              <a:t>Docker registry (</a:t>
            </a:r>
            <a:r>
              <a:rPr lang="en-US" sz="2000" dirty="0">
                <a:hlinkClick r:id="rId4"/>
              </a:rPr>
              <a:t>https://hub.docker.com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Place for storing and sharing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68652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Docker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15" y="1536830"/>
            <a:ext cx="7794609" cy="4079179"/>
          </a:xfrm>
        </p:spPr>
      </p:pic>
    </p:spTree>
    <p:extLst>
      <p:ext uri="{BB962C8B-B14F-4D97-AF65-F5344CB8AC3E}">
        <p14:creationId xmlns:p14="http://schemas.microsoft.com/office/powerpoint/2010/main" val="175853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Integrating Java with Docker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Dockerfile</a:t>
            </a:r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java:8</a:t>
            </a:r>
          </a:p>
          <a:p>
            <a:pPr marL="0" indent="0">
              <a:buNone/>
            </a:pPr>
            <a:r>
              <a:rPr lang="en-US" sz="2000" dirty="0"/>
              <a:t>ADD java-docker-integration.jar app.jar</a:t>
            </a:r>
          </a:p>
          <a:p>
            <a:pPr marL="0" indent="0">
              <a:buNone/>
            </a:pPr>
            <a:r>
              <a:rPr lang="en-US" sz="2000" dirty="0"/>
              <a:t>ENTRYPOINT ["java", "-jar","/app.jar"]</a:t>
            </a:r>
          </a:p>
        </p:txBody>
      </p:sp>
    </p:spTree>
    <p:extLst>
      <p:ext uri="{BB962C8B-B14F-4D97-AF65-F5344CB8AC3E}">
        <p14:creationId xmlns:p14="http://schemas.microsoft.com/office/powerpoint/2010/main" val="1413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162"/>
            <a:ext cx="10515600" cy="1325563"/>
          </a:xfrm>
        </p:spPr>
        <p:txBody>
          <a:bodyPr/>
          <a:lstStyle/>
          <a:p>
            <a:r>
              <a:rPr lang="en-US" b="1" dirty="0"/>
              <a:t>Build, Ship, 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6349775"/>
            <a:ext cx="16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fernandosure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docker build –t java-docker-integration .</a:t>
            </a:r>
          </a:p>
          <a:p>
            <a:r>
              <a:rPr lang="en-US" sz="2400" dirty="0"/>
              <a:t>docker push </a:t>
            </a:r>
            <a:r>
              <a:rPr lang="en-US" sz="2400" dirty="0" err="1"/>
              <a:t>fernandosure</a:t>
            </a:r>
            <a:r>
              <a:rPr lang="en-US" sz="2400" dirty="0"/>
              <a:t>/java-docker-integration</a:t>
            </a:r>
          </a:p>
          <a:p>
            <a:endParaRPr lang="en-US" sz="900" dirty="0"/>
          </a:p>
          <a:p>
            <a:r>
              <a:rPr lang="en-US" sz="2400" dirty="0"/>
              <a:t>docker pull </a:t>
            </a:r>
            <a:r>
              <a:rPr lang="en-US" sz="2400" dirty="0" err="1"/>
              <a:t>fernandosure</a:t>
            </a:r>
            <a:r>
              <a:rPr lang="en-US" sz="2400" dirty="0"/>
              <a:t>/java-docker-integration</a:t>
            </a:r>
          </a:p>
          <a:p>
            <a:r>
              <a:rPr lang="en-US" sz="2400" dirty="0"/>
              <a:t>docker run –p 8080:8080 java-docker-integration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 Installing docker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sudo</a:t>
            </a:r>
            <a:r>
              <a:rPr lang="en-US" sz="1800" dirty="0"/>
              <a:t> curl -</a:t>
            </a:r>
            <a:r>
              <a:rPr lang="en-US" sz="1800" dirty="0" err="1"/>
              <a:t>fsSL</a:t>
            </a:r>
            <a:r>
              <a:rPr lang="en-US" sz="1800" dirty="0"/>
              <a:t> https://get.docker.com/ | </a:t>
            </a:r>
            <a:r>
              <a:rPr lang="en-US" sz="1800" dirty="0" err="1"/>
              <a:t>sh</a:t>
            </a:r>
            <a:endParaRPr lang="en-US" sz="18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410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656</TotalTime>
  <Words>351</Words>
  <Application>Microsoft Office PowerPoint</Application>
  <PresentationFormat>Widescreen</PresentationFormat>
  <Paragraphs>94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Deploying Java Apps with Docker</vt:lpstr>
      <vt:lpstr>Agenda</vt:lpstr>
      <vt:lpstr>So, what is Docker?</vt:lpstr>
      <vt:lpstr>What is a container?</vt:lpstr>
      <vt:lpstr>Benefits of containers</vt:lpstr>
      <vt:lpstr>Docker terminology</vt:lpstr>
      <vt:lpstr>Docker flow</vt:lpstr>
      <vt:lpstr>Integrating Java with Docker</vt:lpstr>
      <vt:lpstr>Build, Ship, Run</vt:lpstr>
      <vt:lpstr>Spring boot, Gradle &amp; Docker</vt:lpstr>
      <vt:lpstr>What is CI/CD</vt:lpstr>
      <vt:lpstr>Deploying java apps with Docker Cloud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Java Apps with Docker</dc:title>
  <dc:creator>admin</dc:creator>
  <cp:lastModifiedBy>admin</cp:lastModifiedBy>
  <cp:revision>35</cp:revision>
  <dcterms:created xsi:type="dcterms:W3CDTF">2016-07-06T03:10:45Z</dcterms:created>
  <dcterms:modified xsi:type="dcterms:W3CDTF">2016-07-08T22:51:39Z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