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D57-9FD9-4350-880F-169A95BB7E7A}" type="datetimeFigureOut">
              <a:rPr lang="es-GT" smtClean="0"/>
              <a:t>05/07/2016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720B-8DA5-4170-AC57-95B5F62A8C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9645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D57-9FD9-4350-880F-169A95BB7E7A}" type="datetimeFigureOut">
              <a:rPr lang="es-GT" smtClean="0"/>
              <a:t>05/07/2016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720B-8DA5-4170-AC57-95B5F62A8C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64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D57-9FD9-4350-880F-169A95BB7E7A}" type="datetimeFigureOut">
              <a:rPr lang="es-GT" smtClean="0"/>
              <a:t>05/07/2016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720B-8DA5-4170-AC57-95B5F62A8C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143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D57-9FD9-4350-880F-169A95BB7E7A}" type="datetimeFigureOut">
              <a:rPr lang="es-GT" smtClean="0"/>
              <a:t>05/07/2016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720B-8DA5-4170-AC57-95B5F62A8C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418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D57-9FD9-4350-880F-169A95BB7E7A}" type="datetimeFigureOut">
              <a:rPr lang="es-GT" smtClean="0"/>
              <a:t>05/07/2016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720B-8DA5-4170-AC57-95B5F62A8C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943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D57-9FD9-4350-880F-169A95BB7E7A}" type="datetimeFigureOut">
              <a:rPr lang="es-GT" smtClean="0"/>
              <a:t>05/07/2016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720B-8DA5-4170-AC57-95B5F62A8C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501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D57-9FD9-4350-880F-169A95BB7E7A}" type="datetimeFigureOut">
              <a:rPr lang="es-GT" smtClean="0"/>
              <a:t>05/07/2016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720B-8DA5-4170-AC57-95B5F62A8C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1471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D57-9FD9-4350-880F-169A95BB7E7A}" type="datetimeFigureOut">
              <a:rPr lang="es-GT" smtClean="0"/>
              <a:t>05/07/2016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720B-8DA5-4170-AC57-95B5F62A8C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280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D57-9FD9-4350-880F-169A95BB7E7A}" type="datetimeFigureOut">
              <a:rPr lang="es-GT" smtClean="0"/>
              <a:t>05/07/2016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720B-8DA5-4170-AC57-95B5F62A8C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885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D57-9FD9-4350-880F-169A95BB7E7A}" type="datetimeFigureOut">
              <a:rPr lang="es-GT" smtClean="0"/>
              <a:t>05/07/2016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720B-8DA5-4170-AC57-95B5F62A8C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452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D57-9FD9-4350-880F-169A95BB7E7A}" type="datetimeFigureOut">
              <a:rPr lang="es-GT" smtClean="0"/>
              <a:t>05/07/2016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720B-8DA5-4170-AC57-95B5F62A8C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6973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9D57-9FD9-4350-880F-169A95BB7E7A}" type="datetimeFigureOut">
              <a:rPr lang="es-GT" smtClean="0"/>
              <a:t>05/07/2016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720B-8DA5-4170-AC57-95B5F62A8C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062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>
                <a:solidFill>
                  <a:schemeClr val="bg1"/>
                </a:solidFill>
              </a:rPr>
              <a:t>Internet De las Cosas (</a:t>
            </a:r>
            <a:r>
              <a:rPr lang="es-GT" dirty="0" err="1" smtClean="0">
                <a:solidFill>
                  <a:schemeClr val="bg1"/>
                </a:solidFill>
              </a:rPr>
              <a:t>IoT</a:t>
            </a:r>
            <a:r>
              <a:rPr lang="es-GT" dirty="0" smtClean="0">
                <a:solidFill>
                  <a:schemeClr val="bg1"/>
                </a:solidFill>
              </a:rPr>
              <a:t>)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s-GT" sz="3200" dirty="0" smtClean="0">
              <a:solidFill>
                <a:schemeClr val="bg1"/>
              </a:solidFill>
            </a:endParaRPr>
          </a:p>
          <a:p>
            <a:pPr algn="r"/>
            <a:r>
              <a:rPr lang="es-GT" sz="3200" dirty="0" err="1" smtClean="0">
                <a:solidFill>
                  <a:schemeClr val="bg1"/>
                </a:solidFill>
              </a:rPr>
              <a:t>Yeffri</a:t>
            </a:r>
            <a:r>
              <a:rPr lang="es-GT" sz="3200" dirty="0" smtClean="0">
                <a:solidFill>
                  <a:schemeClr val="bg1"/>
                </a:solidFill>
              </a:rPr>
              <a:t> J. Salazar</a:t>
            </a:r>
            <a:endParaRPr lang="es-G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5" name="CuadroTexto 4"/>
          <p:cNvSpPr txBox="1"/>
          <p:nvPr/>
        </p:nvSpPr>
        <p:spPr>
          <a:xfrm>
            <a:off x="1116950" y="3142445"/>
            <a:ext cx="970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b="1" dirty="0" smtClean="0"/>
              <a:t>Internet </a:t>
            </a:r>
            <a:r>
              <a:rPr lang="es-GT" sz="3200" b="1" dirty="0"/>
              <a:t>de </a:t>
            </a:r>
            <a:r>
              <a:rPr lang="es-GT" sz="3200" b="1" dirty="0" smtClean="0"/>
              <a:t>las cosas conectará </a:t>
            </a:r>
            <a:r>
              <a:rPr lang="es-GT" sz="3200" b="1" dirty="0"/>
              <a:t>unos 30 billones de aparatos de aquí a </a:t>
            </a:r>
            <a:r>
              <a:rPr lang="es-GT" sz="3200" b="1" dirty="0" smtClean="0"/>
              <a:t>2020.</a:t>
            </a: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val="27668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325563"/>
          </a:xfrm>
        </p:spPr>
        <p:txBody>
          <a:bodyPr/>
          <a:lstStyle/>
          <a:p>
            <a:r>
              <a:rPr lang="es-GT" dirty="0" smtClean="0">
                <a:solidFill>
                  <a:schemeClr val="bg1"/>
                </a:solidFill>
              </a:rPr>
              <a:t>Historia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16950" y="3142445"/>
            <a:ext cx="970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dirty="0"/>
              <a:t> </a:t>
            </a:r>
            <a:r>
              <a:rPr lang="es-GT" sz="3200" dirty="0" smtClean="0"/>
              <a:t> Kevin </a:t>
            </a:r>
            <a:r>
              <a:rPr lang="es-GT" sz="3200" dirty="0" err="1" smtClean="0"/>
              <a:t>Ashton</a:t>
            </a:r>
            <a:r>
              <a:rPr lang="es-GT" sz="3200" dirty="0" smtClean="0"/>
              <a:t>, Auto-ID Center MIT, 1999.</a:t>
            </a: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val="17398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325563"/>
          </a:xfrm>
        </p:spPr>
        <p:txBody>
          <a:bodyPr/>
          <a:lstStyle/>
          <a:p>
            <a:r>
              <a:rPr lang="es-GT" dirty="0" smtClean="0">
                <a:solidFill>
                  <a:schemeClr val="bg1"/>
                </a:solidFill>
              </a:rPr>
              <a:t>¿Qué es internet de las cosas?</a:t>
            </a:r>
            <a:endParaRPr lang="es-GT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://crowdie.mx/4.0/wp-content/uploads/2016/05/internet-cos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95" y="1907474"/>
            <a:ext cx="63055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5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325563"/>
          </a:xfrm>
        </p:spPr>
        <p:txBody>
          <a:bodyPr/>
          <a:lstStyle/>
          <a:p>
            <a:r>
              <a:rPr lang="es-GT" dirty="0" smtClean="0">
                <a:solidFill>
                  <a:schemeClr val="bg1"/>
                </a:solidFill>
              </a:rPr>
              <a:t>Funcionamiento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34851" y="2266682"/>
            <a:ext cx="1416676" cy="52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Cosa</a:t>
            </a:r>
            <a:r>
              <a:rPr lang="en-US" dirty="0" smtClean="0"/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34851" y="3025093"/>
            <a:ext cx="1416676" cy="52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Cosa</a:t>
            </a:r>
            <a:r>
              <a:rPr lang="en-US" dirty="0" smtClean="0"/>
              <a:t>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34851" y="3783504"/>
            <a:ext cx="1416676" cy="52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Cosa</a:t>
            </a:r>
            <a:r>
              <a:rPr lang="en-US" dirty="0" smtClean="0"/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34851" y="4541915"/>
            <a:ext cx="1416676" cy="52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Cosa</a:t>
            </a:r>
            <a:r>
              <a:rPr lang="en-US" dirty="0" smtClean="0"/>
              <a:t> </a:t>
            </a:r>
          </a:p>
        </p:txBody>
      </p:sp>
      <p:sp>
        <p:nvSpPr>
          <p:cNvPr id="10" name="Nube 9"/>
          <p:cNvSpPr/>
          <p:nvPr/>
        </p:nvSpPr>
        <p:spPr>
          <a:xfrm>
            <a:off x="4127680" y="2168648"/>
            <a:ext cx="2897746" cy="27689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Analisis</a:t>
            </a:r>
            <a:endParaRPr lang="en-US" dirty="0" smtClean="0"/>
          </a:p>
          <a:p>
            <a:pPr algn="ctr"/>
            <a:r>
              <a:rPr lang="en-US" dirty="0" err="1" smtClean="0"/>
              <a:t>Almacenamiento</a:t>
            </a:r>
            <a:endParaRPr lang="en-US" dirty="0" smtClean="0"/>
          </a:p>
          <a:p>
            <a:pPr algn="ctr"/>
            <a:r>
              <a:rPr lang="en-US" dirty="0" err="1" smtClean="0"/>
              <a:t>Procesamiento</a:t>
            </a:r>
            <a:r>
              <a:rPr lang="en-US" dirty="0" smtClean="0"/>
              <a:t>  </a:t>
            </a:r>
            <a:endParaRPr lang="en-US" dirty="0"/>
          </a:p>
          <a:p>
            <a:pPr algn="ctr"/>
            <a:endParaRPr lang="es-GT" dirty="0"/>
          </a:p>
        </p:txBody>
      </p:sp>
      <p:sp>
        <p:nvSpPr>
          <p:cNvPr id="12" name="Flecha izquierda y derecha 11"/>
          <p:cNvSpPr/>
          <p:nvPr/>
        </p:nvSpPr>
        <p:spPr>
          <a:xfrm>
            <a:off x="1902854" y="3289110"/>
            <a:ext cx="2073499" cy="8242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err="1" smtClean="0"/>
              <a:t>Comunicacion</a:t>
            </a:r>
            <a:endParaRPr lang="es-GT" dirty="0"/>
          </a:p>
        </p:txBody>
      </p:sp>
      <p:sp>
        <p:nvSpPr>
          <p:cNvPr id="13" name="Flecha izquierda y derecha 12"/>
          <p:cNvSpPr/>
          <p:nvPr/>
        </p:nvSpPr>
        <p:spPr>
          <a:xfrm>
            <a:off x="7328080" y="3289110"/>
            <a:ext cx="2073499" cy="8242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err="1" smtClean="0"/>
              <a:t>Comunicacion</a:t>
            </a:r>
            <a:endParaRPr lang="es-GT" dirty="0"/>
          </a:p>
        </p:txBody>
      </p:sp>
      <p:sp>
        <p:nvSpPr>
          <p:cNvPr id="14" name="Cara sonriente 13"/>
          <p:cNvSpPr/>
          <p:nvPr/>
        </p:nvSpPr>
        <p:spPr>
          <a:xfrm>
            <a:off x="10246824" y="2204951"/>
            <a:ext cx="1099930" cy="82014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Cara sonriente 14"/>
          <p:cNvSpPr/>
          <p:nvPr/>
        </p:nvSpPr>
        <p:spPr>
          <a:xfrm>
            <a:off x="10246824" y="3227379"/>
            <a:ext cx="1099930" cy="82014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Cara sonriente 15"/>
          <p:cNvSpPr/>
          <p:nvPr/>
        </p:nvSpPr>
        <p:spPr>
          <a:xfrm>
            <a:off x="10246824" y="4160495"/>
            <a:ext cx="1099930" cy="82014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33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325563"/>
          </a:xfrm>
        </p:spPr>
        <p:txBody>
          <a:bodyPr/>
          <a:lstStyle/>
          <a:p>
            <a:r>
              <a:rPr lang="es-GT" dirty="0" smtClean="0">
                <a:solidFill>
                  <a:schemeClr val="bg1"/>
                </a:solidFill>
              </a:rPr>
              <a:t>Funcionamiento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53124" y="1458869"/>
            <a:ext cx="313699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dirty="0"/>
              <a:t> </a:t>
            </a:r>
            <a:r>
              <a:rPr lang="es-GT" sz="3200" dirty="0" smtClean="0"/>
              <a:t> </a:t>
            </a:r>
            <a:r>
              <a:rPr lang="es-GT" sz="3200" b="1" dirty="0" smtClean="0"/>
              <a:t>Cosas</a:t>
            </a:r>
          </a:p>
          <a:p>
            <a:pPr algn="ctr"/>
            <a:r>
              <a:rPr lang="es-GT" sz="2800" dirty="0" smtClean="0"/>
              <a:t>Dispositivos capaces de recibir información por medio de sensores externos(temperatura, humedad, presión </a:t>
            </a:r>
            <a:r>
              <a:rPr lang="es-GT" sz="2800" dirty="0" err="1" smtClean="0"/>
              <a:t>etc</a:t>
            </a:r>
            <a:r>
              <a:rPr lang="es-GT" sz="2800" dirty="0" smtClean="0"/>
              <a:t>), datos obtenidos de forma manual.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527501" y="1674312"/>
            <a:ext cx="31369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b="1" dirty="0" smtClean="0"/>
              <a:t>Comunicación</a:t>
            </a:r>
          </a:p>
          <a:p>
            <a:pPr algn="ctr"/>
            <a:r>
              <a:rPr lang="es-GT" sz="2800" dirty="0" smtClean="0"/>
              <a:t>Protocolos mediante los cuales se pueden transmitir datos(</a:t>
            </a:r>
            <a:r>
              <a:rPr lang="es-GT" sz="2800" dirty="0" err="1" smtClean="0"/>
              <a:t>bluetooth</a:t>
            </a:r>
            <a:r>
              <a:rPr lang="es-GT" sz="2800" dirty="0" smtClean="0"/>
              <a:t>, WIFI, Ethernet, GSM.</a:t>
            </a:r>
            <a:endParaRPr lang="es-GT" sz="24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8492046" y="1556253"/>
            <a:ext cx="3136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b="1" dirty="0" smtClean="0"/>
              <a:t>Almacenamiento</a:t>
            </a:r>
          </a:p>
          <a:p>
            <a:pPr algn="ctr"/>
            <a:r>
              <a:rPr lang="es-GT" sz="2800" dirty="0" smtClean="0"/>
              <a:t>SQL o no SQL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492046" y="2751530"/>
            <a:ext cx="3136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b="1" dirty="0" err="1" smtClean="0"/>
              <a:t>Analisis</a:t>
            </a:r>
            <a:endParaRPr lang="es-GT" sz="3200" b="1" dirty="0" smtClean="0"/>
          </a:p>
          <a:p>
            <a:pPr algn="ctr"/>
            <a:r>
              <a:rPr lang="es-GT" sz="2800" dirty="0" smtClean="0"/>
              <a:t>IBM, Microsoft, Google etc.</a:t>
            </a:r>
            <a:endParaRPr lang="es-GT" sz="2800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8492046" y="4377694"/>
            <a:ext cx="3136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b="1" dirty="0" smtClean="0"/>
              <a:t>Procesamiento</a:t>
            </a:r>
          </a:p>
          <a:p>
            <a:pPr algn="ctr"/>
            <a:r>
              <a:rPr lang="es-GT" sz="2800" dirty="0" smtClean="0"/>
              <a:t>JAVA, NODE </a:t>
            </a:r>
            <a:r>
              <a:rPr lang="es-GT" sz="2800" dirty="0" err="1" smtClean="0"/>
              <a:t>js</a:t>
            </a:r>
            <a:r>
              <a:rPr lang="es-GT" sz="2800" dirty="0" smtClean="0"/>
              <a:t>, </a:t>
            </a:r>
            <a:r>
              <a:rPr lang="es-GT" sz="2800" dirty="0" err="1" smtClean="0"/>
              <a:t>Python</a:t>
            </a:r>
            <a:r>
              <a:rPr lang="es-GT" sz="2800" dirty="0" smtClean="0"/>
              <a:t> etc..</a:t>
            </a:r>
            <a:endParaRPr lang="es-GT" sz="2800" dirty="0" smtClean="0"/>
          </a:p>
        </p:txBody>
      </p:sp>
    </p:spTree>
    <p:extLst>
      <p:ext uri="{BB962C8B-B14F-4D97-AF65-F5344CB8AC3E}">
        <p14:creationId xmlns:p14="http://schemas.microsoft.com/office/powerpoint/2010/main" val="4192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Demostracion</a:t>
            </a:r>
            <a:endParaRPr lang="es-G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Preguntas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16950" y="3142445"/>
            <a:ext cx="970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504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671" y="319233"/>
            <a:ext cx="4491239" cy="1325563"/>
          </a:xfrm>
        </p:spPr>
        <p:txBody>
          <a:bodyPr>
            <a:normAutofit fontScale="90000"/>
          </a:bodyPr>
          <a:lstStyle/>
          <a:p>
            <a:r>
              <a:rPr lang="en-US" sz="12800" dirty="0" smtClean="0"/>
              <a:t>Gracias</a:t>
            </a:r>
            <a:endParaRPr lang="es-GT" sz="5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96671" y="3742867"/>
            <a:ext cx="66956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Yeffrisalazar1@gmail.com</a:t>
            </a:r>
            <a:endParaRPr lang="es-GT" sz="5400" dirty="0"/>
          </a:p>
        </p:txBody>
      </p:sp>
    </p:spTree>
    <p:extLst>
      <p:ext uri="{BB962C8B-B14F-4D97-AF65-F5344CB8AC3E}">
        <p14:creationId xmlns:p14="http://schemas.microsoft.com/office/powerpoint/2010/main" val="27866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88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Internet De las Cosas (IoT)</vt:lpstr>
      <vt:lpstr>Presentación de PowerPoint</vt:lpstr>
      <vt:lpstr>Historia</vt:lpstr>
      <vt:lpstr>¿Qué es internet de las cosas?</vt:lpstr>
      <vt:lpstr>Funcionamiento</vt:lpstr>
      <vt:lpstr>Funcionamiento</vt:lpstr>
      <vt:lpstr>Demostracion</vt:lpstr>
      <vt:lpstr>Preguntas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 las Cosas (IoT)</dc:title>
  <dc:creator>Usuario</dc:creator>
  <cp:lastModifiedBy>Usuario</cp:lastModifiedBy>
  <cp:revision>16</cp:revision>
  <dcterms:created xsi:type="dcterms:W3CDTF">2016-07-02T18:53:20Z</dcterms:created>
  <dcterms:modified xsi:type="dcterms:W3CDTF">2016-07-06T05:04:42Z</dcterms:modified>
</cp:coreProperties>
</file>