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63" r:id="rId3"/>
    <p:sldId id="259" r:id="rId4"/>
    <p:sldId id="260" r:id="rId5"/>
    <p:sldId id="258" r:id="rId6"/>
    <p:sldId id="261" r:id="rId7"/>
    <p:sldId id="262" r:id="rId8"/>
    <p:sldId id="264" r:id="rId9"/>
    <p:sldId id="265" r:id="rId10"/>
    <p:sldId id="267" r:id="rId11"/>
    <p:sldId id="266" r:id="rId1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>
      <p:cViewPr varScale="1">
        <p:scale>
          <a:sx n="85" d="100"/>
          <a:sy n="85" d="100"/>
        </p:scale>
        <p:origin x="24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7229F-F21A-456F-94E1-1A521EC017B6}" type="datetimeFigureOut">
              <a:rPr lang="es-ES" smtClean="0"/>
              <a:t>08/07/2016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3ADF4-7431-44D3-A5EF-93EB3D91F749}" type="slidenum">
              <a:rPr lang="es-ES" smtClean="0"/>
              <a:t>‹Nº›</a:t>
            </a:fld>
            <a:endParaRPr lang="es-E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683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7229F-F21A-456F-94E1-1A521EC017B6}" type="datetimeFigureOut">
              <a:rPr lang="es-ES" smtClean="0"/>
              <a:t>08/07/2016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3ADF4-7431-44D3-A5EF-93EB3D91F74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06099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7229F-F21A-456F-94E1-1A521EC017B6}" type="datetimeFigureOut">
              <a:rPr lang="es-ES" smtClean="0"/>
              <a:t>08/07/2016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3ADF4-7431-44D3-A5EF-93EB3D91F74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88463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8387" y="1838237"/>
            <a:ext cx="10058400" cy="40233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7229F-F21A-456F-94E1-1A521EC017B6}" type="datetimeFigureOut">
              <a:rPr lang="es-ES" smtClean="0"/>
              <a:t>08/07/2016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3ADF4-7431-44D3-A5EF-93EB3D91F749}" type="slidenum">
              <a:rPr lang="es-ES" smtClean="0"/>
              <a:t>‹Nº›</a:t>
            </a:fld>
            <a:endParaRPr lang="es-ES"/>
          </a:p>
        </p:txBody>
      </p:sp>
      <p:pic>
        <p:nvPicPr>
          <p:cNvPr id="7" name="Picture 2" descr="http://tecnoagenda.com/wp-content/uploads/2016/06/BannerJavaDay2016-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8800" y="4815858"/>
            <a:ext cx="2743200" cy="154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8488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7229F-F21A-456F-94E1-1A521EC017B6}" type="datetimeFigureOut">
              <a:rPr lang="es-ES" smtClean="0"/>
              <a:t>08/07/2016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3ADF4-7431-44D3-A5EF-93EB3D91F749}" type="slidenum">
              <a:rPr lang="es-ES" smtClean="0"/>
              <a:t>‹Nº›</a:t>
            </a:fld>
            <a:endParaRPr lang="es-E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9260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7229F-F21A-456F-94E1-1A521EC017B6}" type="datetimeFigureOut">
              <a:rPr lang="es-ES" smtClean="0"/>
              <a:t>08/07/2016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3ADF4-7431-44D3-A5EF-93EB3D91F74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1238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7229F-F21A-456F-94E1-1A521EC017B6}" type="datetimeFigureOut">
              <a:rPr lang="es-ES" smtClean="0"/>
              <a:t>08/07/2016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3ADF4-7431-44D3-A5EF-93EB3D91F74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26890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7229F-F21A-456F-94E1-1A521EC017B6}" type="datetimeFigureOut">
              <a:rPr lang="es-ES" smtClean="0"/>
              <a:t>08/07/2016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3ADF4-7431-44D3-A5EF-93EB3D91F74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03044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7229F-F21A-456F-94E1-1A521EC017B6}" type="datetimeFigureOut">
              <a:rPr lang="es-ES" smtClean="0"/>
              <a:t>08/07/2016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3ADF4-7431-44D3-A5EF-93EB3D91F74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18562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947229F-F21A-456F-94E1-1A521EC017B6}" type="datetimeFigureOut">
              <a:rPr lang="es-ES" smtClean="0"/>
              <a:t>08/07/2016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7B3ADF4-7431-44D3-A5EF-93EB3D91F74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88608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7229F-F21A-456F-94E1-1A521EC017B6}" type="datetimeFigureOut">
              <a:rPr lang="es-ES" smtClean="0"/>
              <a:t>08/07/2016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3ADF4-7431-44D3-A5EF-93EB3D91F74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59048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947229F-F21A-456F-94E1-1A521EC017B6}" type="datetimeFigureOut">
              <a:rPr lang="es-ES" smtClean="0"/>
              <a:t>08/07/2016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7B3ADF4-7431-44D3-A5EF-93EB3D91F749}" type="slidenum">
              <a:rPr lang="es-ES" smtClean="0"/>
              <a:t>‹Nº›</a:t>
            </a:fld>
            <a:endParaRPr lang="es-E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2" descr="http://tecnoagenda.com/wp-content/uploads/2016/06/BannerJavaDay2016-1.pn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8800" y="4916735"/>
            <a:ext cx="2743200" cy="154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9595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community.jaspersoft.com/project/jaspersoft-studio" TargetMode="External"/><Relationship Id="rId2" Type="http://schemas.openxmlformats.org/officeDocument/2006/relationships/hyperlink" Target="http://www.jaspersoft.com/edition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community.jaspersoft.com/download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ev.mysql.com/downloads/connector/j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GT" dirty="0" smtClean="0"/>
              <a:t>Reportes con Java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GT" dirty="0" smtClean="0"/>
              <a:t>Roberto Herrera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371561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Aplicación (Formulario Java en Eclipse)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68387" y="1838237"/>
            <a:ext cx="10058400" cy="1537141"/>
          </a:xfrm>
        </p:spPr>
        <p:txBody>
          <a:bodyPr/>
          <a:lstStyle/>
          <a:p>
            <a:r>
              <a:rPr lang="es-GT" dirty="0" smtClean="0"/>
              <a:t>Conocimientos:</a:t>
            </a:r>
          </a:p>
          <a:p>
            <a:r>
              <a:rPr lang="es-GT" dirty="0" smtClean="0"/>
              <a:t>Clases Abstractas</a:t>
            </a:r>
          </a:p>
          <a:p>
            <a:r>
              <a:rPr lang="es-GT" dirty="0" smtClean="0"/>
              <a:t>Hash </a:t>
            </a:r>
            <a:r>
              <a:rPr lang="es-GT" dirty="0" err="1" smtClean="0"/>
              <a:t>tables</a:t>
            </a:r>
            <a:endParaRPr lang="es-GT" dirty="0" smtClean="0"/>
          </a:p>
          <a:p>
            <a:endParaRPr lang="es-GT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1963" y="3276952"/>
            <a:ext cx="3951331" cy="1746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7382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42080" y="2420203"/>
            <a:ext cx="3869831" cy="1450757"/>
          </a:xfrm>
        </p:spPr>
        <p:txBody>
          <a:bodyPr/>
          <a:lstStyle/>
          <a:p>
            <a:r>
              <a:rPr lang="es-GT" dirty="0" smtClean="0"/>
              <a:t>Gracias!!!</a:t>
            </a:r>
            <a:br>
              <a:rPr lang="es-GT" dirty="0" smtClean="0"/>
            </a:br>
            <a:r>
              <a:rPr lang="es-GT" dirty="0" smtClean="0"/>
              <a:t>Taicloud.net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62550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Dirigido a: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GT" dirty="0" smtClean="0"/>
              <a:t>Estudiantes	</a:t>
            </a:r>
          </a:p>
          <a:p>
            <a:r>
              <a:rPr lang="es-GT" dirty="0" smtClean="0"/>
              <a:t>Desarrolladores, Reportes</a:t>
            </a:r>
          </a:p>
          <a:p>
            <a:r>
              <a:rPr lang="es-GT" dirty="0" smtClean="0"/>
              <a:t>Analistas de BI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17507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Conocimientos Previos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378553"/>
          </a:xfrm>
        </p:spPr>
        <p:txBody>
          <a:bodyPr>
            <a:normAutofit/>
          </a:bodyPr>
          <a:lstStyle/>
          <a:p>
            <a:r>
              <a:rPr lang="es-GT" dirty="0" smtClean="0"/>
              <a:t>Bases de Datos (</a:t>
            </a:r>
            <a:r>
              <a:rPr lang="es-GT" dirty="0" err="1" smtClean="0"/>
              <a:t>MySql</a:t>
            </a:r>
            <a:r>
              <a:rPr lang="es-GT" dirty="0" smtClean="0"/>
              <a:t>)</a:t>
            </a:r>
          </a:p>
          <a:p>
            <a:r>
              <a:rPr lang="es-GT" dirty="0" smtClean="0"/>
              <a:t>Conectores con Bases de Datos</a:t>
            </a:r>
          </a:p>
          <a:p>
            <a:r>
              <a:rPr lang="es-GT" dirty="0" smtClean="0"/>
              <a:t>Lenguaje de Programación Java</a:t>
            </a:r>
          </a:p>
          <a:p>
            <a:r>
              <a:rPr lang="es-GT" dirty="0" smtClean="0"/>
              <a:t>Importación de Librerías a Entornos de Programación (IDE) Eclipse, </a:t>
            </a:r>
            <a:r>
              <a:rPr lang="es-GT" dirty="0" err="1" smtClean="0"/>
              <a:t>Netbeans</a:t>
            </a:r>
            <a:r>
              <a:rPr lang="es-GT" dirty="0" smtClean="0"/>
              <a:t>.</a:t>
            </a:r>
          </a:p>
          <a:p>
            <a:r>
              <a:rPr lang="es-GT" dirty="0" smtClean="0"/>
              <a:t>Estructura de un Reporte (encabezado</a:t>
            </a:r>
          </a:p>
          <a:p>
            <a:endParaRPr lang="es-ES" dirty="0"/>
          </a:p>
        </p:txBody>
      </p:sp>
      <p:pic>
        <p:nvPicPr>
          <p:cNvPr id="1026" name="Picture 2" descr="http://media.dev.umpirsky.com/2011/06/eclipse-vs-netbeans1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4114799"/>
            <a:ext cx="5715000" cy="159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0478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A que estamos acostumbrados?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245" y="1936397"/>
            <a:ext cx="6756223" cy="2960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181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Reporteando con Java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25624"/>
            <a:ext cx="10256520" cy="2294819"/>
          </a:xfrm>
        </p:spPr>
        <p:txBody>
          <a:bodyPr>
            <a:normAutofit/>
          </a:bodyPr>
          <a:lstStyle/>
          <a:p>
            <a:r>
              <a:rPr lang="es-GT" dirty="0" err="1" smtClean="0"/>
              <a:t>Jasper</a:t>
            </a:r>
            <a:r>
              <a:rPr lang="es-GT" dirty="0" smtClean="0"/>
              <a:t> </a:t>
            </a:r>
            <a:r>
              <a:rPr lang="es-GT" dirty="0" err="1" smtClean="0"/>
              <a:t>Reports</a:t>
            </a:r>
            <a:r>
              <a:rPr lang="es-GT" dirty="0" smtClean="0"/>
              <a:t> </a:t>
            </a:r>
            <a:r>
              <a:rPr lang="es-GT" dirty="0" smtClean="0">
                <a:sym typeface="Wingdings" panose="05000000000000000000" pitchFamily="2" charset="2"/>
              </a:rPr>
              <a:t> JASPER SOFT STUDIO</a:t>
            </a:r>
          </a:p>
          <a:p>
            <a:pPr lvl="1"/>
            <a:r>
              <a:rPr lang="es-GT" dirty="0" smtClean="0">
                <a:sym typeface="Wingdings" panose="05000000000000000000" pitchFamily="2" charset="2"/>
              </a:rPr>
              <a:t>Independiente</a:t>
            </a:r>
          </a:p>
          <a:p>
            <a:pPr lvl="1"/>
            <a:r>
              <a:rPr lang="es-GT" dirty="0" smtClean="0">
                <a:sym typeface="Wingdings" panose="05000000000000000000" pitchFamily="2" charset="2"/>
              </a:rPr>
              <a:t>Plug In de Eclipse</a:t>
            </a:r>
            <a:endParaRPr lang="es-GT" dirty="0" smtClean="0"/>
          </a:p>
          <a:p>
            <a:r>
              <a:rPr lang="es-GT" dirty="0" err="1" smtClean="0"/>
              <a:t>iReport</a:t>
            </a:r>
            <a:r>
              <a:rPr lang="es-GT" dirty="0" smtClean="0"/>
              <a:t> </a:t>
            </a:r>
            <a:r>
              <a:rPr lang="es-GT" dirty="0" err="1" smtClean="0"/>
              <a:t>Designer</a:t>
            </a:r>
            <a:r>
              <a:rPr lang="es-GT" dirty="0" smtClean="0"/>
              <a:t> (Plug in) –Descontinuado (2014)</a:t>
            </a:r>
          </a:p>
          <a:p>
            <a:r>
              <a:rPr lang="es-GT" dirty="0" smtClean="0"/>
              <a:t>Exportar </a:t>
            </a:r>
            <a:r>
              <a:rPr lang="es-GT" dirty="0" err="1" smtClean="0"/>
              <a:t>Query</a:t>
            </a:r>
            <a:r>
              <a:rPr lang="es-GT" dirty="0" smtClean="0"/>
              <a:t> a Excel o PDF</a:t>
            </a:r>
          </a:p>
          <a:p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576" y="3262489"/>
            <a:ext cx="6047815" cy="2596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011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Manos a la Obra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s-GT" dirty="0" smtClean="0"/>
              <a:t>Instalación de </a:t>
            </a:r>
            <a:r>
              <a:rPr lang="es-GT" dirty="0" err="1" smtClean="0"/>
              <a:t>Jaspersoft</a:t>
            </a:r>
            <a:r>
              <a:rPr lang="es-GT" dirty="0" smtClean="0"/>
              <a:t> Studio</a:t>
            </a:r>
          </a:p>
          <a:p>
            <a:pPr marL="514350" indent="-514350">
              <a:buFont typeface="+mj-lt"/>
              <a:buAutoNum type="arabicPeriod"/>
            </a:pPr>
            <a:r>
              <a:rPr lang="es-GT" dirty="0" smtClean="0"/>
              <a:t>Creación de nuestra Base de Datos</a:t>
            </a:r>
          </a:p>
          <a:p>
            <a:pPr marL="514350" indent="-514350">
              <a:buFont typeface="+mj-lt"/>
              <a:buAutoNum type="arabicPeriod"/>
            </a:pPr>
            <a:r>
              <a:rPr lang="es-GT" dirty="0" smtClean="0"/>
              <a:t>Creación del Proyecto </a:t>
            </a:r>
            <a:r>
              <a:rPr lang="es-GT" dirty="0" err="1" smtClean="0"/>
              <a:t>Jasper</a:t>
            </a:r>
            <a:r>
              <a:rPr lang="es-GT" dirty="0" smtClean="0"/>
              <a:t> </a:t>
            </a:r>
            <a:r>
              <a:rPr lang="es-GT" dirty="0" err="1" smtClean="0"/>
              <a:t>Reports</a:t>
            </a:r>
            <a:endParaRPr lang="es-GT" dirty="0" smtClean="0"/>
          </a:p>
          <a:p>
            <a:pPr marL="514350" indent="-514350">
              <a:buFont typeface="+mj-lt"/>
              <a:buAutoNum type="arabicPeriod"/>
            </a:pPr>
            <a:r>
              <a:rPr lang="es-GT" dirty="0" smtClean="0"/>
              <a:t>Diseño del Reporte</a:t>
            </a:r>
          </a:p>
          <a:p>
            <a:pPr marL="514350" indent="-514350">
              <a:buFont typeface="+mj-lt"/>
              <a:buAutoNum type="arabicPeriod"/>
            </a:pPr>
            <a:r>
              <a:rPr lang="es-GT" dirty="0" smtClean="0"/>
              <a:t>Compilación del Reporte</a:t>
            </a:r>
          </a:p>
          <a:p>
            <a:pPr marL="514350" indent="-514350">
              <a:buFont typeface="+mj-lt"/>
              <a:buAutoNum type="arabicPeriod"/>
            </a:pPr>
            <a:r>
              <a:rPr lang="es-GT" dirty="0" smtClean="0"/>
              <a:t>Ejecución desde nuestra aplicación hecha en Java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78125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err="1" smtClean="0"/>
              <a:t>Jasper</a:t>
            </a:r>
            <a:r>
              <a:rPr lang="es-GT" dirty="0" smtClean="0"/>
              <a:t> </a:t>
            </a:r>
            <a:r>
              <a:rPr lang="es-GT" dirty="0" err="1" smtClean="0"/>
              <a:t>Soft</a:t>
            </a:r>
            <a:r>
              <a:rPr lang="es-GT" dirty="0" smtClean="0"/>
              <a:t> </a:t>
            </a:r>
            <a:r>
              <a:rPr lang="es-GT" dirty="0" err="1" smtClean="0"/>
              <a:t>Community</a:t>
            </a:r>
            <a:r>
              <a:rPr lang="es-GT" dirty="0" smtClean="0"/>
              <a:t>	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GT" dirty="0" smtClean="0"/>
              <a:t>Open </a:t>
            </a:r>
            <a:r>
              <a:rPr lang="es-GT" dirty="0" err="1" smtClean="0"/>
              <a:t>Source</a:t>
            </a:r>
            <a:endParaRPr lang="es-GT" dirty="0" smtClean="0"/>
          </a:p>
          <a:p>
            <a:r>
              <a:rPr lang="es-GT" dirty="0" err="1" smtClean="0"/>
              <a:t>Jaspersoft</a:t>
            </a:r>
            <a:r>
              <a:rPr lang="es-GT" dirty="0" smtClean="0"/>
              <a:t> </a:t>
            </a:r>
            <a:r>
              <a:rPr lang="es-GT" dirty="0" err="1" smtClean="0"/>
              <a:t>Community</a:t>
            </a:r>
            <a:r>
              <a:rPr lang="es-GT" dirty="0" smtClean="0"/>
              <a:t> con Licencia GPL (General </a:t>
            </a:r>
            <a:r>
              <a:rPr lang="es-GT" dirty="0" err="1" smtClean="0"/>
              <a:t>Public</a:t>
            </a:r>
            <a:r>
              <a:rPr lang="es-GT" dirty="0" smtClean="0"/>
              <a:t> </a:t>
            </a:r>
            <a:r>
              <a:rPr lang="es-GT" dirty="0" err="1" smtClean="0"/>
              <a:t>License</a:t>
            </a:r>
            <a:r>
              <a:rPr lang="es-GT" dirty="0" smtClean="0"/>
              <a:t>)</a:t>
            </a:r>
          </a:p>
          <a:p>
            <a:r>
              <a:rPr lang="es-GT" dirty="0" smtClean="0">
                <a:hlinkClick r:id="rId2"/>
              </a:rPr>
              <a:t>www.jaspersoft.com/editions</a:t>
            </a:r>
            <a:endParaRPr lang="es-GT" dirty="0" smtClean="0"/>
          </a:p>
          <a:p>
            <a:r>
              <a:rPr lang="es-GT" dirty="0" smtClean="0">
                <a:hlinkClick r:id="rId3"/>
              </a:rPr>
              <a:t>http://community.jaspersoft.com/project/jaspersoft-studio</a:t>
            </a:r>
            <a:endParaRPr lang="es-GT" dirty="0" smtClean="0"/>
          </a:p>
          <a:p>
            <a:endParaRPr lang="es-GT" dirty="0" smtClean="0"/>
          </a:p>
          <a:p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6145" y="3551766"/>
            <a:ext cx="5286375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1425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>
                <a:hlinkClick r:id="rId2"/>
              </a:rPr>
              <a:t>http://</a:t>
            </a:r>
            <a:r>
              <a:rPr lang="es-ES" dirty="0" smtClean="0">
                <a:hlinkClick r:id="rId2"/>
              </a:rPr>
              <a:t>community.jaspersoft.com/download</a:t>
            </a:r>
            <a:r>
              <a:rPr lang="es-ES" dirty="0" smtClean="0"/>
              <a:t/>
            </a:r>
            <a:br>
              <a:rPr lang="es-ES" dirty="0" smtClean="0"/>
            </a:b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9078" y="1158522"/>
            <a:ext cx="6019800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715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Creación de Reporte (</a:t>
            </a:r>
            <a:r>
              <a:rPr lang="es-GT" dirty="0" err="1" smtClean="0"/>
              <a:t>Layout</a:t>
            </a:r>
            <a:r>
              <a:rPr lang="es-GT" dirty="0" smtClean="0"/>
              <a:t> o Informe)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s-GT" dirty="0" smtClean="0"/>
              <a:t>Importar Librería de </a:t>
            </a:r>
            <a:r>
              <a:rPr lang="es-GT" dirty="0" err="1" smtClean="0"/>
              <a:t>MySQL</a:t>
            </a:r>
            <a:r>
              <a:rPr lang="es-GT" dirty="0" smtClean="0"/>
              <a:t> (Conector</a:t>
            </a:r>
            <a:r>
              <a:rPr lang="es-GT" dirty="0"/>
              <a:t>) </a:t>
            </a:r>
            <a:r>
              <a:rPr lang="es-GT" dirty="0">
                <a:hlinkClick r:id="rId2"/>
              </a:rPr>
              <a:t>https://dev.mysql.com/downloads/connector/j</a:t>
            </a:r>
            <a:r>
              <a:rPr lang="es-GT" dirty="0" smtClean="0">
                <a:hlinkClick r:id="rId2"/>
              </a:rPr>
              <a:t>/</a:t>
            </a:r>
            <a:endParaRPr lang="es-GT" dirty="0" smtClean="0"/>
          </a:p>
          <a:p>
            <a:pPr marL="457200" indent="-457200">
              <a:buFont typeface="+mj-lt"/>
              <a:buAutoNum type="arabicPeriod"/>
            </a:pPr>
            <a:r>
              <a:rPr lang="es-GT" dirty="0" smtClean="0"/>
              <a:t>Crear nuevo Reporte </a:t>
            </a:r>
            <a:r>
              <a:rPr lang="es-GT" dirty="0" err="1" smtClean="0"/>
              <a:t>Jasper</a:t>
            </a:r>
            <a:r>
              <a:rPr lang="es-GT" dirty="0" smtClean="0"/>
              <a:t> </a:t>
            </a:r>
            <a:r>
              <a:rPr lang="es-GT" dirty="0" err="1" smtClean="0"/>
              <a:t>Report</a:t>
            </a:r>
            <a:r>
              <a:rPr lang="es-GT" dirty="0" smtClean="0"/>
              <a:t> al Proyecto</a:t>
            </a:r>
          </a:p>
          <a:p>
            <a:pPr marL="457200" indent="-457200">
              <a:buFont typeface="+mj-lt"/>
              <a:buAutoNum type="arabicPeriod"/>
            </a:pPr>
            <a:r>
              <a:rPr lang="es-GT" dirty="0" smtClean="0"/>
              <a:t>Agregar Data Set o Data </a:t>
            </a:r>
            <a:r>
              <a:rPr lang="es-GT" dirty="0" err="1" smtClean="0"/>
              <a:t>Source</a:t>
            </a:r>
            <a:r>
              <a:rPr lang="es-GT" dirty="0" smtClean="0"/>
              <a:t> </a:t>
            </a:r>
            <a:r>
              <a:rPr lang="es-GT" dirty="0" smtClean="0">
                <a:sym typeface="Wingdings" panose="05000000000000000000" pitchFamily="2" charset="2"/>
              </a:rPr>
              <a:t> New Data </a:t>
            </a:r>
            <a:r>
              <a:rPr lang="es-GT" dirty="0" err="1" smtClean="0">
                <a:sym typeface="Wingdings" panose="05000000000000000000" pitchFamily="2" charset="2"/>
              </a:rPr>
              <a:t>Adapter</a:t>
            </a:r>
            <a:endParaRPr lang="es-GT" dirty="0" smtClean="0">
              <a:sym typeface="Wingdings" panose="05000000000000000000" pitchFamily="2" charset="2"/>
            </a:endParaRPr>
          </a:p>
          <a:p>
            <a:pPr marL="457200" indent="-457200">
              <a:buFont typeface="+mj-lt"/>
              <a:buAutoNum type="arabicPeriod"/>
            </a:pPr>
            <a:r>
              <a:rPr lang="es-GT" dirty="0" smtClean="0">
                <a:sym typeface="Wingdings" panose="05000000000000000000" pitchFamily="2" charset="2"/>
              </a:rPr>
              <a:t>Ingresar </a:t>
            </a:r>
            <a:r>
              <a:rPr lang="es-GT" dirty="0" err="1" smtClean="0">
                <a:sym typeface="Wingdings" panose="05000000000000000000" pitchFamily="2" charset="2"/>
              </a:rPr>
              <a:t>Query</a:t>
            </a:r>
            <a:r>
              <a:rPr lang="es-GT" dirty="0" smtClean="0">
                <a:sym typeface="Wingdings" panose="05000000000000000000" pitchFamily="2" charset="2"/>
              </a:rPr>
              <a:t> (</a:t>
            </a:r>
            <a:r>
              <a:rPr lang="es-GT" dirty="0" err="1" smtClean="0">
                <a:sym typeface="Wingdings" panose="05000000000000000000" pitchFamily="2" charset="2"/>
              </a:rPr>
              <a:t>MySql</a:t>
            </a:r>
            <a:r>
              <a:rPr lang="es-GT" dirty="0" smtClean="0">
                <a:sym typeface="Wingdings" panose="05000000000000000000" pitchFamily="2" charset="2"/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s-GT" dirty="0" smtClean="0">
                <a:sym typeface="Wingdings" panose="05000000000000000000" pitchFamily="2" charset="2"/>
              </a:rPr>
              <a:t>Agregar Campos al Reporte</a:t>
            </a:r>
          </a:p>
          <a:p>
            <a:pPr marL="457200" indent="-457200">
              <a:buFont typeface="+mj-lt"/>
              <a:buAutoNum type="arabicPeriod"/>
            </a:pPr>
            <a:r>
              <a:rPr lang="es-GT" dirty="0" smtClean="0">
                <a:sym typeface="Wingdings" panose="05000000000000000000" pitchFamily="2" charset="2"/>
              </a:rPr>
              <a:t>Diseño del Reporte</a:t>
            </a:r>
          </a:p>
          <a:p>
            <a:pPr marL="457200" indent="-457200">
              <a:buFont typeface="+mj-lt"/>
              <a:buAutoNum type="arabicPeriod"/>
            </a:pPr>
            <a:r>
              <a:rPr lang="es-GT" dirty="0" smtClean="0">
                <a:sym typeface="Wingdings" panose="05000000000000000000" pitchFamily="2" charset="2"/>
              </a:rPr>
              <a:t>Agregar </a:t>
            </a:r>
            <a:r>
              <a:rPr lang="es-GT" dirty="0" err="1" smtClean="0">
                <a:sym typeface="Wingdings" panose="05000000000000000000" pitchFamily="2" charset="2"/>
              </a:rPr>
              <a:t>Parametros</a:t>
            </a:r>
            <a:endParaRPr lang="es-GT" dirty="0" smtClean="0"/>
          </a:p>
          <a:p>
            <a:pPr marL="457200" indent="-457200">
              <a:buFont typeface="+mj-lt"/>
              <a:buAutoNum type="arabicPeriod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6395458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Retrospección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143</TotalTime>
  <Words>201</Words>
  <Application>Microsoft Office PowerPoint</Application>
  <PresentationFormat>Panorámica</PresentationFormat>
  <Paragraphs>45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Retrospección</vt:lpstr>
      <vt:lpstr>Reportes con Java</vt:lpstr>
      <vt:lpstr>Dirigido a:</vt:lpstr>
      <vt:lpstr>Conocimientos Previos</vt:lpstr>
      <vt:lpstr>A que estamos acostumbrados?</vt:lpstr>
      <vt:lpstr>Reporteando con Java</vt:lpstr>
      <vt:lpstr>Manos a la Obra</vt:lpstr>
      <vt:lpstr>Jasper Soft Community </vt:lpstr>
      <vt:lpstr>http://community.jaspersoft.com/download </vt:lpstr>
      <vt:lpstr>Creación de Reporte (Layout o Informe)</vt:lpstr>
      <vt:lpstr>Aplicación (Formulario Java en Eclipse)</vt:lpstr>
      <vt:lpstr>Gracias!!! Taicloud.net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Reportes con Java</dc:title>
  <dc:creator>Roberto Carlos Herrera</dc:creator>
  <cp:lastModifiedBy>Roberto Carlos Herrera</cp:lastModifiedBy>
  <cp:revision>13</cp:revision>
  <dcterms:created xsi:type="dcterms:W3CDTF">2016-07-08T21:40:15Z</dcterms:created>
  <dcterms:modified xsi:type="dcterms:W3CDTF">2016-07-09T00:03:21Z</dcterms:modified>
</cp:coreProperties>
</file>