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b1b6dd2c3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b1b6dd2c3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1b6dd2c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1b6dd2c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1b6dd2c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1b6dd2c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1b6dd2c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1b6dd2c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b1b6dd2c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b1b6dd2c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1b6dd2c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b1b6dd2c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b1b6dd2c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b1b6dd2c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1b6dd2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b1b6dd2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1b6dd2c3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b1b6dd2c3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uapesquisa.com/paises/madagascar/antananarivo.htm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712350" y="594475"/>
            <a:ext cx="6026100" cy="15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Trabalho de Geografia</a:t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23625" y="26455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TEMA:</a:t>
            </a:r>
            <a:endParaRPr sz="18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011" y="3151600"/>
            <a:ext cx="4059589" cy="13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064" y="1586350"/>
            <a:ext cx="5385876" cy="35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/>
        </p:nvSpPr>
        <p:spPr>
          <a:xfrm>
            <a:off x="2004350" y="235825"/>
            <a:ext cx="54678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FIM! </a:t>
            </a:r>
            <a:endParaRPr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425925" y="8925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Alunos:</a:t>
            </a:r>
            <a:endParaRPr sz="4800"/>
          </a:p>
        </p:txBody>
      </p:sp>
      <p:sp>
        <p:nvSpPr>
          <p:cNvPr id="142" name="Google Shape;142;p14"/>
          <p:cNvSpPr txBox="1"/>
          <p:nvPr>
            <p:ph idx="4294967295" type="subTitle"/>
          </p:nvPr>
        </p:nvSpPr>
        <p:spPr>
          <a:xfrm>
            <a:off x="499200" y="2232850"/>
            <a:ext cx="3470700" cy="24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J</a:t>
            </a:r>
            <a:r>
              <a:rPr lang="pt-BR" sz="2400"/>
              <a:t>ean Korla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João Pedro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Lívia Curtti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Lorrana Andrade</a:t>
            </a:r>
            <a:endParaRPr sz="24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925" y="3529378"/>
            <a:ext cx="3586974" cy="16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gerais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República de Madagascar;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587.051 km²;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Antananarivo</a:t>
            </a:r>
            <a:r>
              <a:rPr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22,9 milhões de habitantes (estimativa 2018);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 províncias subdivididas em regiões e comunas.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2225" y="2654175"/>
            <a:ext cx="2751774" cy="24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Geografia de Madagascar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Continente Africano;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Anatanamarivo, Toamanasina, Antsirabe;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tropical.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475" y="2498475"/>
            <a:ext cx="3967525" cy="26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culturais e sociais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grupos étnicos autóctones (98%), outros (2%);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magaxe e francês (oficiais), linguas regionais, hova;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cristianismo (cerca de 51%) e crenças tradicionais (cerca de 47%);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IDH:</a:t>
            </a:r>
            <a:r>
              <a:rPr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0,519 - índice de desenvolvimento humano baixo (Pnud 2017).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800" y="3480400"/>
            <a:ext cx="6687650" cy="18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dados da economia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US$ 38,2 bilhões (estimativa 2018);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US$ 1.900 (estimativa 2018);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9,5 milhões de trabalhadores (estimativa 2018);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ariary.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525" y="1567550"/>
            <a:ext cx="3596451" cy="359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Migração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23800" y="1037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Taxa de migração: </a:t>
            </a:r>
            <a:r>
              <a:rPr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 migrante(s)/1.000 habitantes (2016 est.).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25" y="1509500"/>
            <a:ext cx="8091451" cy="3633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socioambientais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Desmatamento e destruição de habitats;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Queimadas;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Erosão e degradação do solo;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Exploração descontrolada de recursos, incluindo a caça de espécies selvagens;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 de espécies estranhas.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175" y="3132250"/>
            <a:ext cx="3656826" cy="20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público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Auxiliam em pesquisas de </a:t>
            </a:r>
            <a:r>
              <a:rPr lang="pt-BR" sz="1800">
                <a:solidFill>
                  <a:srgbClr val="FFFFFF"/>
                </a:solidFill>
              </a:rPr>
              <a:t>espécies, ajudando o mundo inteiro em pesquisas;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44598" l="0" r="35496" t="0"/>
          <a:stretch/>
        </p:blipFill>
        <p:spPr>
          <a:xfrm>
            <a:off x="2011225" y="2488700"/>
            <a:ext cx="5378475" cy="26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