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3.jpeg" ContentType="image/jpe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8" name="PlaceHolder 2"/>
          <p:cNvSpPr>
            <a:spLocks noGrp="1"/>
          </p:cNvSpPr>
          <p:nvPr>
            <p:ph/>
          </p:nvPr>
        </p:nvSpPr>
        <p:spPr>
          <a:xfrm>
            <a:off x="1142280" y="1428840"/>
            <a:ext cx="685944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9" name="PlaceHolder 3"/>
          <p:cNvSpPr>
            <a:spLocks noGrp="1"/>
          </p:cNvSpPr>
          <p:nvPr>
            <p:ph/>
          </p:nvPr>
        </p:nvSpPr>
        <p:spPr>
          <a:xfrm>
            <a:off x="1142280" y="3100680"/>
            <a:ext cx="685944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1" name="PlaceHolder 2"/>
          <p:cNvSpPr>
            <a:spLocks noGrp="1"/>
          </p:cNvSpPr>
          <p:nvPr>
            <p:ph/>
          </p:nvPr>
        </p:nvSpPr>
        <p:spPr>
          <a:xfrm>
            <a:off x="1142280" y="142884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2" name="PlaceHolder 3"/>
          <p:cNvSpPr>
            <a:spLocks noGrp="1"/>
          </p:cNvSpPr>
          <p:nvPr>
            <p:ph/>
          </p:nvPr>
        </p:nvSpPr>
        <p:spPr>
          <a:xfrm>
            <a:off x="4657320" y="142884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3" name="PlaceHolder 4"/>
          <p:cNvSpPr>
            <a:spLocks noGrp="1"/>
          </p:cNvSpPr>
          <p:nvPr>
            <p:ph/>
          </p:nvPr>
        </p:nvSpPr>
        <p:spPr>
          <a:xfrm>
            <a:off x="1142280" y="310068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4" name="PlaceHolder 5"/>
          <p:cNvSpPr>
            <a:spLocks noGrp="1"/>
          </p:cNvSpPr>
          <p:nvPr>
            <p:ph/>
          </p:nvPr>
        </p:nvSpPr>
        <p:spPr>
          <a:xfrm>
            <a:off x="4657320" y="310068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6" name="PlaceHolder 2"/>
          <p:cNvSpPr>
            <a:spLocks noGrp="1"/>
          </p:cNvSpPr>
          <p:nvPr>
            <p:ph/>
          </p:nvPr>
        </p:nvSpPr>
        <p:spPr>
          <a:xfrm>
            <a:off x="1142280" y="1428840"/>
            <a:ext cx="220860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7" name="PlaceHolder 3"/>
          <p:cNvSpPr>
            <a:spLocks noGrp="1"/>
          </p:cNvSpPr>
          <p:nvPr>
            <p:ph/>
          </p:nvPr>
        </p:nvSpPr>
        <p:spPr>
          <a:xfrm>
            <a:off x="3461760" y="1428840"/>
            <a:ext cx="220860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8" name="PlaceHolder 4"/>
          <p:cNvSpPr>
            <a:spLocks noGrp="1"/>
          </p:cNvSpPr>
          <p:nvPr>
            <p:ph/>
          </p:nvPr>
        </p:nvSpPr>
        <p:spPr>
          <a:xfrm>
            <a:off x="5781240" y="1428840"/>
            <a:ext cx="220860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9" name="PlaceHolder 5"/>
          <p:cNvSpPr>
            <a:spLocks noGrp="1"/>
          </p:cNvSpPr>
          <p:nvPr>
            <p:ph/>
          </p:nvPr>
        </p:nvSpPr>
        <p:spPr>
          <a:xfrm>
            <a:off x="1142280" y="3100680"/>
            <a:ext cx="220860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0" name="PlaceHolder 6"/>
          <p:cNvSpPr>
            <a:spLocks noGrp="1"/>
          </p:cNvSpPr>
          <p:nvPr>
            <p:ph/>
          </p:nvPr>
        </p:nvSpPr>
        <p:spPr>
          <a:xfrm>
            <a:off x="3461760" y="3100680"/>
            <a:ext cx="220860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1" name="PlaceHolder 7"/>
          <p:cNvSpPr>
            <a:spLocks noGrp="1"/>
          </p:cNvSpPr>
          <p:nvPr>
            <p:ph/>
          </p:nvPr>
        </p:nvSpPr>
        <p:spPr>
          <a:xfrm>
            <a:off x="5781240" y="3100680"/>
            <a:ext cx="220860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3"/>
          </p:nvPr>
        </p:nvSpPr>
        <p:spPr/>
        <p:txBody>
          <a:bodyPr/>
          <a:p>
            <a:fld id="{BEEF80EA-CD75-434D-89D7-0E316F9B8DDD}" type="slidenum">
              <a:t>&lt;#&gt;</a:t>
            </a:fld>
          </a:p>
        </p:txBody>
      </p:sp>
      <p:sp>
        <p:nvSpPr>
          <p:cNvPr id="4" name="PlaceHolder 3"/>
          <p:cNvSpPr>
            <a:spLocks noGrp="1"/>
          </p:cNvSpPr>
          <p:nvPr>
            <p:ph type="dt" idx="2"/>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2"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3" name="PlaceHolder 2"/>
          <p:cNvSpPr>
            <a:spLocks noGrp="1"/>
          </p:cNvSpPr>
          <p:nvPr>
            <p:ph type="subTitle"/>
          </p:nvPr>
        </p:nvSpPr>
        <p:spPr>
          <a:xfrm>
            <a:off x="1142280" y="1428840"/>
            <a:ext cx="6859440" cy="320004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8F34ECB1-9B64-422E-AB22-B4326CDA1515}"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5" name="PlaceHolder 2"/>
          <p:cNvSpPr>
            <a:spLocks noGrp="1"/>
          </p:cNvSpPr>
          <p:nvPr>
            <p:ph/>
          </p:nvPr>
        </p:nvSpPr>
        <p:spPr>
          <a:xfrm>
            <a:off x="1142280" y="1428840"/>
            <a:ext cx="6859440" cy="3200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D0E1FF4A-B936-4F25-8E99-D3546E5AC8DE}"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7" name="PlaceHolder 2"/>
          <p:cNvSpPr>
            <a:spLocks noGrp="1"/>
          </p:cNvSpPr>
          <p:nvPr>
            <p:ph/>
          </p:nvPr>
        </p:nvSpPr>
        <p:spPr>
          <a:xfrm>
            <a:off x="1142280" y="1428840"/>
            <a:ext cx="3347280" cy="3200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8" name="PlaceHolder 3"/>
          <p:cNvSpPr>
            <a:spLocks noGrp="1"/>
          </p:cNvSpPr>
          <p:nvPr>
            <p:ph/>
          </p:nvPr>
        </p:nvSpPr>
        <p:spPr>
          <a:xfrm>
            <a:off x="4657320" y="1428840"/>
            <a:ext cx="3347280" cy="3200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31C3DF0A-0A53-462B-B4FB-C8697021AD47}"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9"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76BCAF0B-78CF-492E-9A3D-786C98885FAA}"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0" name="PlaceHolder 1"/>
          <p:cNvSpPr>
            <a:spLocks noGrp="1"/>
          </p:cNvSpPr>
          <p:nvPr>
            <p:ph type="subTitle"/>
          </p:nvPr>
        </p:nvSpPr>
        <p:spPr>
          <a:xfrm>
            <a:off x="1142280" y="205920"/>
            <a:ext cx="6859440" cy="354888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3"/>
          </p:nvPr>
        </p:nvSpPr>
        <p:spPr/>
        <p:txBody>
          <a:bodyPr/>
          <a:p>
            <a:fld id="{7869A3E1-D71A-40FB-A3EA-598380CB675A}" type="slidenum">
              <a:t>&lt;#&gt;</a:t>
            </a:fld>
          </a:p>
        </p:txBody>
      </p:sp>
      <p:sp>
        <p:nvSpPr>
          <p:cNvPr id="5" name="PlaceHolder 4"/>
          <p:cNvSpPr>
            <a:spLocks noGrp="1"/>
          </p:cNvSpPr>
          <p:nvPr>
            <p:ph type="dt" idx="2"/>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2" name="PlaceHolder 2"/>
          <p:cNvSpPr>
            <a:spLocks noGrp="1"/>
          </p:cNvSpPr>
          <p:nvPr>
            <p:ph/>
          </p:nvPr>
        </p:nvSpPr>
        <p:spPr>
          <a:xfrm>
            <a:off x="1142280" y="142884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3" name="PlaceHolder 3"/>
          <p:cNvSpPr>
            <a:spLocks noGrp="1"/>
          </p:cNvSpPr>
          <p:nvPr>
            <p:ph/>
          </p:nvPr>
        </p:nvSpPr>
        <p:spPr>
          <a:xfrm>
            <a:off x="4657320" y="1428840"/>
            <a:ext cx="3347280" cy="3200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4" name="PlaceHolder 4"/>
          <p:cNvSpPr>
            <a:spLocks noGrp="1"/>
          </p:cNvSpPr>
          <p:nvPr>
            <p:ph/>
          </p:nvPr>
        </p:nvSpPr>
        <p:spPr>
          <a:xfrm>
            <a:off x="1142280" y="310068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2280BBF6-3C32-4B8A-94A8-E174B847CA40}"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7" name="PlaceHolder 2"/>
          <p:cNvSpPr>
            <a:spLocks noGrp="1"/>
          </p:cNvSpPr>
          <p:nvPr>
            <p:ph type="subTitle"/>
          </p:nvPr>
        </p:nvSpPr>
        <p:spPr>
          <a:xfrm>
            <a:off x="1142280" y="1428840"/>
            <a:ext cx="6859440" cy="320004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6" name="PlaceHolder 2"/>
          <p:cNvSpPr>
            <a:spLocks noGrp="1"/>
          </p:cNvSpPr>
          <p:nvPr>
            <p:ph/>
          </p:nvPr>
        </p:nvSpPr>
        <p:spPr>
          <a:xfrm>
            <a:off x="1142280" y="1428840"/>
            <a:ext cx="3347280" cy="3200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7" name="PlaceHolder 3"/>
          <p:cNvSpPr>
            <a:spLocks noGrp="1"/>
          </p:cNvSpPr>
          <p:nvPr>
            <p:ph/>
          </p:nvPr>
        </p:nvSpPr>
        <p:spPr>
          <a:xfrm>
            <a:off x="4657320" y="142884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8" name="PlaceHolder 4"/>
          <p:cNvSpPr>
            <a:spLocks noGrp="1"/>
          </p:cNvSpPr>
          <p:nvPr>
            <p:ph/>
          </p:nvPr>
        </p:nvSpPr>
        <p:spPr>
          <a:xfrm>
            <a:off x="4657320" y="310068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D1C4D258-DDA8-4681-A539-51722CD0B429}"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0" name="PlaceHolder 2"/>
          <p:cNvSpPr>
            <a:spLocks noGrp="1"/>
          </p:cNvSpPr>
          <p:nvPr>
            <p:ph/>
          </p:nvPr>
        </p:nvSpPr>
        <p:spPr>
          <a:xfrm>
            <a:off x="1142280" y="142884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1" name="PlaceHolder 3"/>
          <p:cNvSpPr>
            <a:spLocks noGrp="1"/>
          </p:cNvSpPr>
          <p:nvPr>
            <p:ph/>
          </p:nvPr>
        </p:nvSpPr>
        <p:spPr>
          <a:xfrm>
            <a:off x="4657320" y="142884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2" name="PlaceHolder 4"/>
          <p:cNvSpPr>
            <a:spLocks noGrp="1"/>
          </p:cNvSpPr>
          <p:nvPr>
            <p:ph/>
          </p:nvPr>
        </p:nvSpPr>
        <p:spPr>
          <a:xfrm>
            <a:off x="1142280" y="3100680"/>
            <a:ext cx="685944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3"/>
          </p:nvPr>
        </p:nvSpPr>
        <p:spPr/>
        <p:txBody>
          <a:bodyPr/>
          <a:p>
            <a:fld id="{0BC1898F-96D7-4AAE-A7DC-930DADB71951}" type="slidenum">
              <a:t>&lt;#&gt;</a:t>
            </a:fld>
          </a:p>
        </p:txBody>
      </p:sp>
      <p:sp>
        <p:nvSpPr>
          <p:cNvPr id="8" name="PlaceHolder 7"/>
          <p:cNvSpPr>
            <a:spLocks noGrp="1"/>
          </p:cNvSpPr>
          <p:nvPr>
            <p:ph type="dt" idx="2"/>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4" name="PlaceHolder 2"/>
          <p:cNvSpPr>
            <a:spLocks noGrp="1"/>
          </p:cNvSpPr>
          <p:nvPr>
            <p:ph/>
          </p:nvPr>
        </p:nvSpPr>
        <p:spPr>
          <a:xfrm>
            <a:off x="1142280" y="1428840"/>
            <a:ext cx="685944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5" name="PlaceHolder 3"/>
          <p:cNvSpPr>
            <a:spLocks noGrp="1"/>
          </p:cNvSpPr>
          <p:nvPr>
            <p:ph/>
          </p:nvPr>
        </p:nvSpPr>
        <p:spPr>
          <a:xfrm>
            <a:off x="1142280" y="3100680"/>
            <a:ext cx="685944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3"/>
          </p:nvPr>
        </p:nvSpPr>
        <p:spPr/>
        <p:txBody>
          <a:bodyPr/>
          <a:p>
            <a:fld id="{CDA95FC1-558D-4A51-A2CE-C3A791D451A3}" type="slidenum">
              <a:t>&lt;#&gt;</a:t>
            </a:fld>
          </a:p>
        </p:txBody>
      </p:sp>
      <p:sp>
        <p:nvSpPr>
          <p:cNvPr id="7" name="PlaceHolder 6"/>
          <p:cNvSpPr>
            <a:spLocks noGrp="1"/>
          </p:cNvSpPr>
          <p:nvPr>
            <p:ph type="dt" idx="2"/>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7" name="PlaceHolder 2"/>
          <p:cNvSpPr>
            <a:spLocks noGrp="1"/>
          </p:cNvSpPr>
          <p:nvPr>
            <p:ph/>
          </p:nvPr>
        </p:nvSpPr>
        <p:spPr>
          <a:xfrm>
            <a:off x="1142280" y="142884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8" name="PlaceHolder 3"/>
          <p:cNvSpPr>
            <a:spLocks noGrp="1"/>
          </p:cNvSpPr>
          <p:nvPr>
            <p:ph/>
          </p:nvPr>
        </p:nvSpPr>
        <p:spPr>
          <a:xfrm>
            <a:off x="4657320" y="142884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9" name="PlaceHolder 4"/>
          <p:cNvSpPr>
            <a:spLocks noGrp="1"/>
          </p:cNvSpPr>
          <p:nvPr>
            <p:ph/>
          </p:nvPr>
        </p:nvSpPr>
        <p:spPr>
          <a:xfrm>
            <a:off x="1142280" y="310068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0" name="PlaceHolder 5"/>
          <p:cNvSpPr>
            <a:spLocks noGrp="1"/>
          </p:cNvSpPr>
          <p:nvPr>
            <p:ph/>
          </p:nvPr>
        </p:nvSpPr>
        <p:spPr>
          <a:xfrm>
            <a:off x="4657320" y="310068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3"/>
          </p:nvPr>
        </p:nvSpPr>
        <p:spPr/>
        <p:txBody>
          <a:bodyPr/>
          <a:p>
            <a:fld id="{28601D87-FD5F-4572-884C-7530AA3B41FE}" type="slidenum">
              <a:t>&lt;#&gt;</a:t>
            </a:fld>
          </a:p>
        </p:txBody>
      </p:sp>
      <p:sp>
        <p:nvSpPr>
          <p:cNvPr id="9" name="PlaceHolder 8"/>
          <p:cNvSpPr>
            <a:spLocks noGrp="1"/>
          </p:cNvSpPr>
          <p:nvPr>
            <p:ph type="dt" idx="2"/>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72" name="PlaceHolder 2"/>
          <p:cNvSpPr>
            <a:spLocks noGrp="1"/>
          </p:cNvSpPr>
          <p:nvPr>
            <p:ph/>
          </p:nvPr>
        </p:nvSpPr>
        <p:spPr>
          <a:xfrm>
            <a:off x="1142280" y="1428840"/>
            <a:ext cx="220860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3" name="PlaceHolder 3"/>
          <p:cNvSpPr>
            <a:spLocks noGrp="1"/>
          </p:cNvSpPr>
          <p:nvPr>
            <p:ph/>
          </p:nvPr>
        </p:nvSpPr>
        <p:spPr>
          <a:xfrm>
            <a:off x="3461760" y="1428840"/>
            <a:ext cx="220860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4" name="PlaceHolder 4"/>
          <p:cNvSpPr>
            <a:spLocks noGrp="1"/>
          </p:cNvSpPr>
          <p:nvPr>
            <p:ph/>
          </p:nvPr>
        </p:nvSpPr>
        <p:spPr>
          <a:xfrm>
            <a:off x="5781240" y="1428840"/>
            <a:ext cx="220860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5" name="PlaceHolder 5"/>
          <p:cNvSpPr>
            <a:spLocks noGrp="1"/>
          </p:cNvSpPr>
          <p:nvPr>
            <p:ph/>
          </p:nvPr>
        </p:nvSpPr>
        <p:spPr>
          <a:xfrm>
            <a:off x="1142280" y="3100680"/>
            <a:ext cx="220860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6" name="PlaceHolder 6"/>
          <p:cNvSpPr>
            <a:spLocks noGrp="1"/>
          </p:cNvSpPr>
          <p:nvPr>
            <p:ph/>
          </p:nvPr>
        </p:nvSpPr>
        <p:spPr>
          <a:xfrm>
            <a:off x="3461760" y="3100680"/>
            <a:ext cx="220860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7" name="PlaceHolder 7"/>
          <p:cNvSpPr>
            <a:spLocks noGrp="1"/>
          </p:cNvSpPr>
          <p:nvPr>
            <p:ph/>
          </p:nvPr>
        </p:nvSpPr>
        <p:spPr>
          <a:xfrm>
            <a:off x="5781240" y="3100680"/>
            <a:ext cx="220860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3"/>
          </p:nvPr>
        </p:nvSpPr>
        <p:spPr/>
        <p:txBody>
          <a:bodyPr/>
          <a:p>
            <a:fld id="{66406CE1-5B4B-47F4-B6C5-18E14B689D71}" type="slidenum">
              <a:t>&lt;#&gt;</a:t>
            </a:fld>
          </a:p>
        </p:txBody>
      </p:sp>
      <p:sp>
        <p:nvSpPr>
          <p:cNvPr id="11" name="PlaceHolder 10"/>
          <p:cNvSpPr>
            <a:spLocks noGrp="1"/>
          </p:cNvSpPr>
          <p:nvPr>
            <p:ph type="dt" idx="2"/>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9" name="PlaceHolder 2"/>
          <p:cNvSpPr>
            <a:spLocks noGrp="1"/>
          </p:cNvSpPr>
          <p:nvPr>
            <p:ph/>
          </p:nvPr>
        </p:nvSpPr>
        <p:spPr>
          <a:xfrm>
            <a:off x="1142280" y="1428840"/>
            <a:ext cx="6859440" cy="3200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1" name="PlaceHolder 2"/>
          <p:cNvSpPr>
            <a:spLocks noGrp="1"/>
          </p:cNvSpPr>
          <p:nvPr>
            <p:ph/>
          </p:nvPr>
        </p:nvSpPr>
        <p:spPr>
          <a:xfrm>
            <a:off x="1142280" y="1428840"/>
            <a:ext cx="3347280" cy="3200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2" name="PlaceHolder 3"/>
          <p:cNvSpPr>
            <a:spLocks noGrp="1"/>
          </p:cNvSpPr>
          <p:nvPr>
            <p:ph/>
          </p:nvPr>
        </p:nvSpPr>
        <p:spPr>
          <a:xfrm>
            <a:off x="4657320" y="1428840"/>
            <a:ext cx="3347280" cy="3200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1142280" y="205920"/>
            <a:ext cx="6859440" cy="354888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6" name="PlaceHolder 2"/>
          <p:cNvSpPr>
            <a:spLocks noGrp="1"/>
          </p:cNvSpPr>
          <p:nvPr>
            <p:ph/>
          </p:nvPr>
        </p:nvSpPr>
        <p:spPr>
          <a:xfrm>
            <a:off x="1142280" y="142884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7" name="PlaceHolder 3"/>
          <p:cNvSpPr>
            <a:spLocks noGrp="1"/>
          </p:cNvSpPr>
          <p:nvPr>
            <p:ph/>
          </p:nvPr>
        </p:nvSpPr>
        <p:spPr>
          <a:xfrm>
            <a:off x="4657320" y="1428840"/>
            <a:ext cx="3347280" cy="3200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8" name="PlaceHolder 4"/>
          <p:cNvSpPr>
            <a:spLocks noGrp="1"/>
          </p:cNvSpPr>
          <p:nvPr>
            <p:ph/>
          </p:nvPr>
        </p:nvSpPr>
        <p:spPr>
          <a:xfrm>
            <a:off x="1142280" y="310068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0" name="PlaceHolder 2"/>
          <p:cNvSpPr>
            <a:spLocks noGrp="1"/>
          </p:cNvSpPr>
          <p:nvPr>
            <p:ph/>
          </p:nvPr>
        </p:nvSpPr>
        <p:spPr>
          <a:xfrm>
            <a:off x="1142280" y="1428840"/>
            <a:ext cx="3347280" cy="3200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1" name="PlaceHolder 3"/>
          <p:cNvSpPr>
            <a:spLocks noGrp="1"/>
          </p:cNvSpPr>
          <p:nvPr>
            <p:ph/>
          </p:nvPr>
        </p:nvSpPr>
        <p:spPr>
          <a:xfrm>
            <a:off x="4657320" y="142884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2" name="PlaceHolder 4"/>
          <p:cNvSpPr>
            <a:spLocks noGrp="1"/>
          </p:cNvSpPr>
          <p:nvPr>
            <p:ph/>
          </p:nvPr>
        </p:nvSpPr>
        <p:spPr>
          <a:xfrm>
            <a:off x="4657320" y="310068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1142280" y="205920"/>
            <a:ext cx="6859440" cy="765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4" name="PlaceHolder 2"/>
          <p:cNvSpPr>
            <a:spLocks noGrp="1"/>
          </p:cNvSpPr>
          <p:nvPr>
            <p:ph/>
          </p:nvPr>
        </p:nvSpPr>
        <p:spPr>
          <a:xfrm>
            <a:off x="1142280" y="142884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5" name="PlaceHolder 3"/>
          <p:cNvSpPr>
            <a:spLocks noGrp="1"/>
          </p:cNvSpPr>
          <p:nvPr>
            <p:ph/>
          </p:nvPr>
        </p:nvSpPr>
        <p:spPr>
          <a:xfrm>
            <a:off x="4657320" y="1428840"/>
            <a:ext cx="334728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6" name="PlaceHolder 4"/>
          <p:cNvSpPr>
            <a:spLocks noGrp="1"/>
          </p:cNvSpPr>
          <p:nvPr>
            <p:ph/>
          </p:nvPr>
        </p:nvSpPr>
        <p:spPr>
          <a:xfrm>
            <a:off x="1142280" y="3100680"/>
            <a:ext cx="6859440" cy="15264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142280" y="1428840"/>
            <a:ext cx="6859440" cy="1999800"/>
          </a:xfrm>
          <a:prstGeom prst="rect">
            <a:avLst/>
          </a:prstGeom>
          <a:noFill/>
          <a:ln w="0">
            <a:noFill/>
          </a:ln>
        </p:spPr>
        <p:txBody>
          <a:bodyPr lIns="68400" rIns="68400" tIns="34200" bIns="34200" anchor="b">
            <a:noAutofit/>
          </a:bodyPr>
          <a:p>
            <a:pPr indent="0">
              <a:buNone/>
            </a:pPr>
            <a:r>
              <a:rPr b="0" lang="en-US" sz="4100" spc="-1" strike="noStrike">
                <a:solidFill>
                  <a:srgbClr val="000000"/>
                </a:solidFill>
                <a:latin typeface="Arial"/>
              </a:rPr>
              <a:t>Click to edit the title text format</a:t>
            </a:r>
            <a:endParaRPr b="0" lang="en-US" sz="4100" spc="-1" strike="noStrike">
              <a:solidFill>
                <a:srgbClr val="000000"/>
              </a:solidFill>
              <a:latin typeface="Arial"/>
            </a:endParaRPr>
          </a:p>
        </p:txBody>
      </p:sp>
      <p:grpSp>
        <p:nvGrpSpPr>
          <p:cNvPr id="1" name="Google Shape;13;p2"/>
          <p:cNvGrpSpPr/>
          <p:nvPr/>
        </p:nvGrpSpPr>
        <p:grpSpPr>
          <a:xfrm>
            <a:off x="1189080" y="3543120"/>
            <a:ext cx="6475320" cy="47880"/>
            <a:chOff x="1189080" y="3543120"/>
            <a:chExt cx="6475320" cy="47880"/>
          </a:xfrm>
        </p:grpSpPr>
        <p:sp>
          <p:nvSpPr>
            <p:cNvPr id="2" name="Google Shape;14;p2"/>
            <p:cNvSpPr/>
            <p:nvPr/>
          </p:nvSpPr>
          <p:spPr>
            <a:xfrm>
              <a:off x="7490520" y="3562920"/>
              <a:ext cx="173880" cy="5400"/>
            </a:xfrm>
            <a:custGeom>
              <a:avLst/>
              <a:gdLst>
                <a:gd name="textAreaLeft" fmla="*/ 0 w 173880"/>
                <a:gd name="textAreaRight" fmla="*/ 174240 w 173880"/>
                <a:gd name="textAreaTop" fmla="*/ 0 h 5400"/>
                <a:gd name="textAreaBottom" fmla="*/ 5760 h 5400"/>
              </a:gdLst>
              <a:ahLst/>
              <a:rect l="textAreaLeft" t="textAreaTop" r="textAreaRight" b="textAreaBottom"/>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solidFill>
              <a:schemeClr val="accent1"/>
            </a:solidFill>
            <a:ln w="0">
              <a:noFill/>
            </a:ln>
          </p:spPr>
          <p:style>
            <a:lnRef idx="0"/>
            <a:fillRef idx="0"/>
            <a:effectRef idx="0"/>
            <a:fontRef idx="minor"/>
          </p:style>
          <p:txBody>
            <a:bodyPr lIns="68400" rIns="68400" tIns="5760" bIns="5760" anchor="t">
              <a:noAutofit/>
            </a:bodyPr>
            <a:p>
              <a:pPr>
                <a:lnSpc>
                  <a:spcPct val="100000"/>
                </a:lnSpc>
                <a:tabLst>
                  <a:tab algn="l" pos="0"/>
                </a:tabLst>
              </a:pPr>
              <a:endParaRPr b="0" lang="en-US" sz="1400" spc="-1" strike="noStrike">
                <a:solidFill>
                  <a:srgbClr val="000000"/>
                </a:solidFill>
                <a:latin typeface="Arial"/>
              </a:endParaRPr>
            </a:p>
          </p:txBody>
        </p:sp>
        <p:sp>
          <p:nvSpPr>
            <p:cNvPr id="3" name="Google Shape;15;p2"/>
            <p:cNvSpPr/>
            <p:nvPr/>
          </p:nvSpPr>
          <p:spPr>
            <a:xfrm>
              <a:off x="7328520" y="3558960"/>
              <a:ext cx="171720" cy="7560"/>
            </a:xfrm>
            <a:custGeom>
              <a:avLst/>
              <a:gdLst>
                <a:gd name="textAreaLeft" fmla="*/ 0 w 171720"/>
                <a:gd name="textAreaRight" fmla="*/ 172080 w 171720"/>
                <a:gd name="textAreaTop" fmla="*/ 0 h 7560"/>
                <a:gd name="textAreaBottom" fmla="*/ 7920 h 7560"/>
              </a:gdLst>
              <a:ahLst/>
              <a:rect l="textAreaLeft" t="textAreaTop" r="textAreaRight" b="textAreaBottom"/>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solidFill>
              <a:schemeClr val="accent1"/>
            </a:solidFill>
            <a:ln w="0">
              <a:noFill/>
            </a:ln>
          </p:spPr>
          <p:style>
            <a:lnRef idx="0"/>
            <a:fillRef idx="0"/>
            <a:effectRef idx="0"/>
            <a:fontRef idx="minor"/>
          </p:style>
          <p:txBody>
            <a:bodyPr lIns="68400" rIns="68400" tIns="7920" bIns="7920" anchor="t">
              <a:noAutofit/>
            </a:bodyPr>
            <a:p>
              <a:pPr>
                <a:lnSpc>
                  <a:spcPct val="100000"/>
                </a:lnSpc>
                <a:tabLst>
                  <a:tab algn="l" pos="0"/>
                </a:tabLst>
              </a:pPr>
              <a:endParaRPr b="0" lang="en-US" sz="1400" spc="-1" strike="noStrike">
                <a:solidFill>
                  <a:srgbClr val="000000"/>
                </a:solidFill>
                <a:latin typeface="Arial"/>
              </a:endParaRPr>
            </a:p>
          </p:txBody>
        </p:sp>
        <p:sp>
          <p:nvSpPr>
            <p:cNvPr id="4" name="Google Shape;16;p2"/>
            <p:cNvSpPr/>
            <p:nvPr/>
          </p:nvSpPr>
          <p:spPr>
            <a:xfrm>
              <a:off x="7489800" y="356616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20000">
                  <a:moveTo>
                    <a:pt x="0" y="0"/>
                  </a:moveTo>
                  <a:lnTo>
                    <a:pt x="0" y="0"/>
                  </a:lnTo>
                  <a:lnTo>
                    <a:pt x="1" y="0"/>
                  </a:lnTo>
                  <a:lnTo>
                    <a:pt x="0"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5" name="Google Shape;17;p2"/>
            <p:cNvSpPr/>
            <p:nvPr/>
          </p:nvSpPr>
          <p:spPr>
            <a:xfrm>
              <a:off x="3738600" y="3570840"/>
              <a:ext cx="158040" cy="4320"/>
            </a:xfrm>
            <a:custGeom>
              <a:avLst/>
              <a:gdLst>
                <a:gd name="textAreaLeft" fmla="*/ 0 w 158040"/>
                <a:gd name="textAreaRight" fmla="*/ 158400 w 158040"/>
                <a:gd name="textAreaTop" fmla="*/ 0 h 4320"/>
                <a:gd name="textAreaBottom" fmla="*/ 4680 h 4320"/>
              </a:gdLst>
              <a:ahLst/>
              <a:rect l="textAreaLeft" t="textAreaTop" r="textAreaRight" b="textAreaBottom"/>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solidFill>
              <a:schemeClr val="accent1"/>
            </a:solidFill>
            <a:ln w="0">
              <a:noFill/>
            </a:ln>
          </p:spPr>
          <p:style>
            <a:lnRef idx="0"/>
            <a:fillRef idx="0"/>
            <a:effectRef idx="0"/>
            <a:fontRef idx="minor"/>
          </p:style>
          <p:txBody>
            <a:bodyPr lIns="68400" rIns="68400" tIns="5040" bIns="5040" anchor="t">
              <a:noAutofit/>
            </a:bodyPr>
            <a:p>
              <a:pPr>
                <a:lnSpc>
                  <a:spcPct val="100000"/>
                </a:lnSpc>
                <a:tabLst>
                  <a:tab algn="l" pos="0"/>
                </a:tabLst>
              </a:pPr>
              <a:endParaRPr b="0" lang="en-US" sz="1400" spc="-1" strike="noStrike">
                <a:solidFill>
                  <a:srgbClr val="000000"/>
                </a:solidFill>
                <a:latin typeface="Arial"/>
              </a:endParaRPr>
            </a:p>
          </p:txBody>
        </p:sp>
        <p:sp>
          <p:nvSpPr>
            <p:cNvPr id="6" name="Google Shape;18;p2"/>
            <p:cNvSpPr/>
            <p:nvPr/>
          </p:nvSpPr>
          <p:spPr>
            <a:xfrm>
              <a:off x="1361520" y="3572280"/>
              <a:ext cx="16920" cy="720"/>
            </a:xfrm>
            <a:custGeom>
              <a:avLst/>
              <a:gdLst>
                <a:gd name="textAreaLeft" fmla="*/ 0 w 16920"/>
                <a:gd name="textAreaRight" fmla="*/ 17280 w 16920"/>
                <a:gd name="textAreaTop" fmla="*/ 0 h 720"/>
                <a:gd name="textAreaBottom" fmla="*/ 1080 h 720"/>
              </a:gdLst>
              <a:ahLst/>
              <a:rect l="textAreaLeft" t="textAreaTop" r="textAreaRight" b="textAreaBottom"/>
              <a:pathLst>
                <a:path w="24" h="1">
                  <a:moveTo>
                    <a:pt x="0" y="1"/>
                  </a:moveTo>
                  <a:lnTo>
                    <a:pt x="0" y="1"/>
                  </a:lnTo>
                  <a:cubicBezTo>
                    <a:pt x="21" y="0"/>
                    <a:pt x="24" y="0"/>
                    <a:pt x="21" y="0"/>
                  </a:cubicBezTo>
                  <a:lnTo>
                    <a:pt x="0" y="1"/>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7" name="Google Shape;19;p2"/>
            <p:cNvSpPr/>
            <p:nvPr/>
          </p:nvSpPr>
          <p:spPr>
            <a:xfrm>
              <a:off x="3697200" y="3576960"/>
              <a:ext cx="23400" cy="1080"/>
            </a:xfrm>
            <a:custGeom>
              <a:avLst/>
              <a:gdLst>
                <a:gd name="textAreaLeft" fmla="*/ 0 w 23400"/>
                <a:gd name="textAreaRight" fmla="*/ 23760 w 23400"/>
                <a:gd name="textAreaTop" fmla="*/ 0 h 1080"/>
                <a:gd name="textAreaBottom" fmla="*/ 1440 h 1080"/>
              </a:gdLst>
              <a:ahLst/>
              <a:rect l="textAreaLeft" t="textAreaTop" r="textAreaRight" b="textAreaBottom"/>
              <a:pathLst>
                <a:path w="33" h="2">
                  <a:moveTo>
                    <a:pt x="33" y="0"/>
                  </a:moveTo>
                  <a:lnTo>
                    <a:pt x="33" y="0"/>
                  </a:lnTo>
                  <a:lnTo>
                    <a:pt x="0" y="2"/>
                  </a:lnTo>
                  <a:cubicBezTo>
                    <a:pt x="14" y="1"/>
                    <a:pt x="25" y="1"/>
                    <a:pt x="33"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8" name="Google Shape;20;p2"/>
            <p:cNvSpPr/>
            <p:nvPr/>
          </p:nvSpPr>
          <p:spPr>
            <a:xfrm>
              <a:off x="3874680" y="3554640"/>
              <a:ext cx="10440" cy="720"/>
            </a:xfrm>
            <a:custGeom>
              <a:avLst/>
              <a:gdLst>
                <a:gd name="textAreaLeft" fmla="*/ 0 w 10440"/>
                <a:gd name="textAreaRight" fmla="*/ 10800 w 10440"/>
                <a:gd name="textAreaTop" fmla="*/ 0 h 720"/>
                <a:gd name="textAreaBottom" fmla="*/ 1080 h 720"/>
              </a:gdLst>
              <a:ahLst/>
              <a:rect l="textAreaLeft" t="textAreaTop" r="textAreaRight" b="textAreaBottom"/>
              <a:pathLst>
                <a:path w="15" h="1">
                  <a:moveTo>
                    <a:pt x="15" y="0"/>
                  </a:moveTo>
                  <a:lnTo>
                    <a:pt x="15" y="0"/>
                  </a:lnTo>
                  <a:cubicBezTo>
                    <a:pt x="15" y="0"/>
                    <a:pt x="15" y="0"/>
                    <a:pt x="15" y="0"/>
                  </a:cubicBezTo>
                  <a:lnTo>
                    <a:pt x="0" y="1"/>
                  </a:lnTo>
                  <a:lnTo>
                    <a:pt x="0" y="1"/>
                  </a:lnTo>
                  <a:lnTo>
                    <a:pt x="15"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9" name="Google Shape;21;p2"/>
            <p:cNvSpPr/>
            <p:nvPr/>
          </p:nvSpPr>
          <p:spPr>
            <a:xfrm>
              <a:off x="3175920" y="3583080"/>
              <a:ext cx="7200" cy="360"/>
            </a:xfrm>
            <a:custGeom>
              <a:avLst/>
              <a:gdLst>
                <a:gd name="textAreaLeft" fmla="*/ 0 w 7200"/>
                <a:gd name="textAreaRight" fmla="*/ 7560 w 7200"/>
                <a:gd name="textAreaTop" fmla="*/ 0 h 360"/>
                <a:gd name="textAreaBottom" fmla="*/ 720 h 360"/>
              </a:gdLst>
              <a:ahLst/>
              <a:rect l="textAreaLeft" t="textAreaTop" r="textAreaRight" b="textAreaBottom"/>
              <a:pathLst>
                <a:path w="11" h="120000">
                  <a:moveTo>
                    <a:pt x="11" y="0"/>
                  </a:moveTo>
                  <a:lnTo>
                    <a:pt x="11" y="0"/>
                  </a:lnTo>
                  <a:lnTo>
                    <a:pt x="0" y="0"/>
                  </a:lnTo>
                  <a:lnTo>
                    <a:pt x="11"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0" name="Google Shape;22;p2"/>
            <p:cNvSpPr/>
            <p:nvPr/>
          </p:nvSpPr>
          <p:spPr>
            <a:xfrm>
              <a:off x="4082040" y="3546000"/>
              <a:ext cx="123120" cy="5760"/>
            </a:xfrm>
            <a:custGeom>
              <a:avLst/>
              <a:gdLst>
                <a:gd name="textAreaLeft" fmla="*/ 0 w 123120"/>
                <a:gd name="textAreaRight" fmla="*/ 123480 w 123120"/>
                <a:gd name="textAreaTop" fmla="*/ 0 h 5760"/>
                <a:gd name="textAreaBottom" fmla="*/ 6120 h 5760"/>
              </a:gdLst>
              <a:ahLst/>
              <a:rect l="textAreaLeft" t="textAreaTop" r="textAreaRight" b="textAreaBottom"/>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solidFill>
              <a:schemeClr val="accent1"/>
            </a:solidFill>
            <a:ln w="0">
              <a:noFill/>
            </a:ln>
          </p:spPr>
          <p:style>
            <a:lnRef idx="0"/>
            <a:fillRef idx="0"/>
            <a:effectRef idx="0"/>
            <a:fontRef idx="minor"/>
          </p:style>
          <p:txBody>
            <a:bodyPr lIns="68400" rIns="68400" tIns="6480" bIns="6480" anchor="t">
              <a:noAutofit/>
            </a:bodyPr>
            <a:p>
              <a:pPr>
                <a:lnSpc>
                  <a:spcPct val="100000"/>
                </a:lnSpc>
                <a:tabLst>
                  <a:tab algn="l" pos="0"/>
                </a:tabLst>
              </a:pPr>
              <a:endParaRPr b="0" lang="en-US" sz="1400" spc="-1" strike="noStrike">
                <a:solidFill>
                  <a:srgbClr val="000000"/>
                </a:solidFill>
                <a:latin typeface="Arial"/>
              </a:endParaRPr>
            </a:p>
          </p:txBody>
        </p:sp>
        <p:sp>
          <p:nvSpPr>
            <p:cNvPr id="11" name="Google Shape;23;p2"/>
            <p:cNvSpPr/>
            <p:nvPr/>
          </p:nvSpPr>
          <p:spPr>
            <a:xfrm>
              <a:off x="2095560" y="356292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20000">
                  <a:moveTo>
                    <a:pt x="0" y="0"/>
                  </a:moveTo>
                  <a:lnTo>
                    <a:pt x="0" y="0"/>
                  </a:lnTo>
                  <a:lnTo>
                    <a:pt x="1" y="0"/>
                  </a:lnTo>
                  <a:cubicBezTo>
                    <a:pt x="0" y="0"/>
                    <a:pt x="0" y="0"/>
                    <a:pt x="0"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2" name="Google Shape;24;p2"/>
            <p:cNvSpPr/>
            <p:nvPr/>
          </p:nvSpPr>
          <p:spPr>
            <a:xfrm>
              <a:off x="2096280" y="3562200"/>
              <a:ext cx="13320" cy="360"/>
            </a:xfrm>
            <a:custGeom>
              <a:avLst/>
              <a:gdLst>
                <a:gd name="textAreaLeft" fmla="*/ 0 w 13320"/>
                <a:gd name="textAreaRight" fmla="*/ 13680 w 13320"/>
                <a:gd name="textAreaTop" fmla="*/ 0 h 360"/>
                <a:gd name="textAreaBottom" fmla="*/ 720 h 360"/>
              </a:gdLst>
              <a:ahLst/>
              <a:rect l="textAreaLeft" t="textAreaTop" r="textAreaRight" b="textAreaBottom"/>
              <a:pathLst>
                <a:path w="19" h="1">
                  <a:moveTo>
                    <a:pt x="3" y="0"/>
                  </a:moveTo>
                  <a:lnTo>
                    <a:pt x="3" y="0"/>
                  </a:lnTo>
                  <a:lnTo>
                    <a:pt x="0" y="1"/>
                  </a:lnTo>
                  <a:cubicBezTo>
                    <a:pt x="4" y="0"/>
                    <a:pt x="19" y="0"/>
                    <a:pt x="3"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3" name="Google Shape;25;p2"/>
            <p:cNvSpPr/>
            <p:nvPr/>
          </p:nvSpPr>
          <p:spPr>
            <a:xfrm>
              <a:off x="3720960" y="3575520"/>
              <a:ext cx="17280" cy="1080"/>
            </a:xfrm>
            <a:custGeom>
              <a:avLst/>
              <a:gdLst>
                <a:gd name="textAreaLeft" fmla="*/ 0 w 17280"/>
                <a:gd name="textAreaRight" fmla="*/ 17640 w 17280"/>
                <a:gd name="textAreaTop" fmla="*/ 0 h 1080"/>
                <a:gd name="textAreaBottom" fmla="*/ 1440 h 1080"/>
              </a:gdLst>
              <a:ahLst/>
              <a:rect l="textAreaLeft" t="textAreaTop" r="textAreaRight" b="textAreaBottom"/>
              <a:pathLst>
                <a:path w="25" h="2">
                  <a:moveTo>
                    <a:pt x="13" y="0"/>
                  </a:moveTo>
                  <a:lnTo>
                    <a:pt x="13" y="0"/>
                  </a:lnTo>
                  <a:cubicBezTo>
                    <a:pt x="12" y="0"/>
                    <a:pt x="7" y="1"/>
                    <a:pt x="0" y="2"/>
                  </a:cubicBezTo>
                  <a:lnTo>
                    <a:pt x="25" y="0"/>
                  </a:lnTo>
                  <a:lnTo>
                    <a:pt x="13"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4" name="Google Shape;26;p2"/>
            <p:cNvSpPr/>
            <p:nvPr/>
          </p:nvSpPr>
          <p:spPr>
            <a:xfrm>
              <a:off x="3769920" y="3570480"/>
              <a:ext cx="60480" cy="1080"/>
            </a:xfrm>
            <a:custGeom>
              <a:avLst/>
              <a:gdLst>
                <a:gd name="textAreaLeft" fmla="*/ 0 w 60480"/>
                <a:gd name="textAreaRight" fmla="*/ 60840 w 60480"/>
                <a:gd name="textAreaTop" fmla="*/ 0 h 1080"/>
                <a:gd name="textAreaBottom" fmla="*/ 1440 h 1080"/>
              </a:gdLst>
              <a:ahLst/>
              <a:rect l="textAreaLeft" t="textAreaTop" r="textAreaRight" b="textAreaBottom"/>
              <a:pathLst>
                <a:path w="85" h="2">
                  <a:moveTo>
                    <a:pt x="0" y="2"/>
                  </a:moveTo>
                  <a:lnTo>
                    <a:pt x="0" y="2"/>
                  </a:lnTo>
                  <a:lnTo>
                    <a:pt x="62" y="1"/>
                  </a:lnTo>
                  <a:lnTo>
                    <a:pt x="85" y="0"/>
                  </a:lnTo>
                  <a:lnTo>
                    <a:pt x="0" y="2"/>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5" name="Google Shape;27;p2"/>
            <p:cNvSpPr/>
            <p:nvPr/>
          </p:nvSpPr>
          <p:spPr>
            <a:xfrm>
              <a:off x="2985480" y="3575160"/>
              <a:ext cx="711360" cy="14760"/>
            </a:xfrm>
            <a:custGeom>
              <a:avLst/>
              <a:gdLst>
                <a:gd name="textAreaLeft" fmla="*/ 0 w 711360"/>
                <a:gd name="textAreaRight" fmla="*/ 711720 w 711360"/>
                <a:gd name="textAreaTop" fmla="*/ 0 h 14760"/>
                <a:gd name="textAreaBottom" fmla="*/ 15120 h 14760"/>
              </a:gdLst>
              <a:ahLst/>
              <a:rect l="textAreaLeft" t="textAreaTop" r="textAreaRight" b="textAreaBottom"/>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solidFill>
              <a:schemeClr val="accent1"/>
            </a:solidFill>
            <a:ln w="0">
              <a:noFill/>
            </a:ln>
          </p:spPr>
          <p:style>
            <a:lnRef idx="0"/>
            <a:fillRef idx="0"/>
            <a:effectRef idx="0"/>
            <a:fontRef idx="minor"/>
          </p:style>
          <p:txBody>
            <a:bodyPr lIns="68400" rIns="68400" tIns="15120" bIns="15120" anchor="t">
              <a:noAutofit/>
            </a:bodyPr>
            <a:p>
              <a:pPr>
                <a:lnSpc>
                  <a:spcPct val="100000"/>
                </a:lnSpc>
                <a:tabLst>
                  <a:tab algn="l" pos="0"/>
                </a:tabLst>
              </a:pPr>
              <a:endParaRPr b="0" lang="en-US" sz="1400" spc="-1" strike="noStrike">
                <a:solidFill>
                  <a:srgbClr val="000000"/>
                </a:solidFill>
                <a:latin typeface="Arial"/>
              </a:endParaRPr>
            </a:p>
          </p:txBody>
        </p:sp>
        <p:sp>
          <p:nvSpPr>
            <p:cNvPr id="16" name="Google Shape;28;p2"/>
            <p:cNvSpPr/>
            <p:nvPr/>
          </p:nvSpPr>
          <p:spPr>
            <a:xfrm>
              <a:off x="3462120" y="3578760"/>
              <a:ext cx="7200" cy="360"/>
            </a:xfrm>
            <a:custGeom>
              <a:avLst/>
              <a:gdLst>
                <a:gd name="textAreaLeft" fmla="*/ 0 w 7200"/>
                <a:gd name="textAreaRight" fmla="*/ 7560 w 7200"/>
                <a:gd name="textAreaTop" fmla="*/ 0 h 360"/>
                <a:gd name="textAreaBottom" fmla="*/ 720 h 360"/>
              </a:gdLst>
              <a:ahLst/>
              <a:rect l="textAreaLeft" t="textAreaTop" r="textAreaRight" b="textAreaBottom"/>
              <a:pathLst>
                <a:path w="10" h="120000">
                  <a:moveTo>
                    <a:pt x="10" y="0"/>
                  </a:moveTo>
                  <a:lnTo>
                    <a:pt x="10" y="0"/>
                  </a:lnTo>
                  <a:lnTo>
                    <a:pt x="0" y="0"/>
                  </a:lnTo>
                  <a:cubicBezTo>
                    <a:pt x="1" y="0"/>
                    <a:pt x="4" y="0"/>
                    <a:pt x="10"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7" name="Google Shape;29;p2"/>
            <p:cNvSpPr/>
            <p:nvPr/>
          </p:nvSpPr>
          <p:spPr>
            <a:xfrm>
              <a:off x="3326040" y="3581280"/>
              <a:ext cx="7920" cy="360"/>
            </a:xfrm>
            <a:custGeom>
              <a:avLst/>
              <a:gdLst>
                <a:gd name="textAreaLeft" fmla="*/ 0 w 7920"/>
                <a:gd name="textAreaRight" fmla="*/ 8280 w 7920"/>
                <a:gd name="textAreaTop" fmla="*/ 0 h 360"/>
                <a:gd name="textAreaBottom" fmla="*/ 720 h 360"/>
              </a:gdLst>
              <a:ahLst/>
              <a:rect l="textAreaLeft" t="textAreaTop" r="textAreaRight" b="textAreaBottom"/>
              <a:pathLst>
                <a:path w="12" h="120000">
                  <a:moveTo>
                    <a:pt x="11" y="0"/>
                  </a:moveTo>
                  <a:lnTo>
                    <a:pt x="11" y="0"/>
                  </a:lnTo>
                  <a:cubicBezTo>
                    <a:pt x="12" y="0"/>
                    <a:pt x="11" y="0"/>
                    <a:pt x="12" y="0"/>
                  </a:cubicBezTo>
                  <a:lnTo>
                    <a:pt x="0" y="0"/>
                  </a:lnTo>
                  <a:lnTo>
                    <a:pt x="11"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8" name="Google Shape;30;p2"/>
            <p:cNvSpPr/>
            <p:nvPr/>
          </p:nvSpPr>
          <p:spPr>
            <a:xfrm>
              <a:off x="3706200" y="3571920"/>
              <a:ext cx="16920" cy="360"/>
            </a:xfrm>
            <a:custGeom>
              <a:avLst/>
              <a:gdLst>
                <a:gd name="textAreaLeft" fmla="*/ 0 w 16920"/>
                <a:gd name="textAreaRight" fmla="*/ 17280 w 16920"/>
                <a:gd name="textAreaTop" fmla="*/ 0 h 360"/>
                <a:gd name="textAreaBottom" fmla="*/ 720 h 360"/>
              </a:gdLst>
              <a:ahLst/>
              <a:rect l="textAreaLeft" t="textAreaTop" r="textAreaRight" b="textAreaBottom"/>
              <a:pathLst>
                <a:path w="24" h="1">
                  <a:moveTo>
                    <a:pt x="3" y="1"/>
                  </a:moveTo>
                  <a:lnTo>
                    <a:pt x="3" y="1"/>
                  </a:lnTo>
                  <a:lnTo>
                    <a:pt x="24" y="0"/>
                  </a:lnTo>
                  <a:lnTo>
                    <a:pt x="8" y="1"/>
                  </a:lnTo>
                  <a:cubicBezTo>
                    <a:pt x="2" y="1"/>
                    <a:pt x="0" y="1"/>
                    <a:pt x="3" y="1"/>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9" name="Google Shape;31;p2"/>
            <p:cNvSpPr/>
            <p:nvPr/>
          </p:nvSpPr>
          <p:spPr>
            <a:xfrm>
              <a:off x="3723840" y="3575160"/>
              <a:ext cx="6840" cy="360"/>
            </a:xfrm>
            <a:custGeom>
              <a:avLst/>
              <a:gdLst>
                <a:gd name="textAreaLeft" fmla="*/ 0 w 6840"/>
                <a:gd name="textAreaRight" fmla="*/ 7200 w 6840"/>
                <a:gd name="textAreaTop" fmla="*/ 0 h 360"/>
                <a:gd name="textAreaBottom" fmla="*/ 720 h 360"/>
              </a:gdLst>
              <a:ahLst/>
              <a:rect l="textAreaLeft" t="textAreaTop" r="textAreaRight" b="textAreaBottom"/>
              <a:pathLst>
                <a:path w="10" h="1">
                  <a:moveTo>
                    <a:pt x="4" y="0"/>
                  </a:moveTo>
                  <a:lnTo>
                    <a:pt x="4" y="0"/>
                  </a:lnTo>
                  <a:lnTo>
                    <a:pt x="0" y="1"/>
                  </a:lnTo>
                  <a:lnTo>
                    <a:pt x="9" y="1"/>
                  </a:lnTo>
                  <a:cubicBezTo>
                    <a:pt x="10" y="0"/>
                    <a:pt x="9" y="0"/>
                    <a:pt x="4"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20" name="Google Shape;32;p2"/>
            <p:cNvSpPr/>
            <p:nvPr/>
          </p:nvSpPr>
          <p:spPr>
            <a:xfrm>
              <a:off x="2894040" y="3572280"/>
              <a:ext cx="8640" cy="720"/>
            </a:xfrm>
            <a:custGeom>
              <a:avLst/>
              <a:gdLst>
                <a:gd name="textAreaLeft" fmla="*/ 0 w 8640"/>
                <a:gd name="textAreaRight" fmla="*/ 9000 w 8640"/>
                <a:gd name="textAreaTop" fmla="*/ 0 h 720"/>
                <a:gd name="textAreaBottom" fmla="*/ 1080 h 720"/>
              </a:gdLst>
              <a:ahLst/>
              <a:rect l="textAreaLeft" t="textAreaTop" r="textAreaRight" b="textAreaBottom"/>
              <a:pathLst>
                <a:path w="13" h="1">
                  <a:moveTo>
                    <a:pt x="13" y="0"/>
                  </a:moveTo>
                  <a:lnTo>
                    <a:pt x="13" y="0"/>
                  </a:lnTo>
                  <a:lnTo>
                    <a:pt x="0" y="1"/>
                  </a:lnTo>
                  <a:cubicBezTo>
                    <a:pt x="8" y="1"/>
                    <a:pt x="11" y="1"/>
                    <a:pt x="13"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21" name="Google Shape;33;p2"/>
            <p:cNvSpPr/>
            <p:nvPr/>
          </p:nvSpPr>
          <p:spPr>
            <a:xfrm>
              <a:off x="3090960" y="3575520"/>
              <a:ext cx="400320" cy="5760"/>
            </a:xfrm>
            <a:custGeom>
              <a:avLst/>
              <a:gdLst>
                <a:gd name="textAreaLeft" fmla="*/ 0 w 400320"/>
                <a:gd name="textAreaRight" fmla="*/ 400680 w 400320"/>
                <a:gd name="textAreaTop" fmla="*/ 0 h 5760"/>
                <a:gd name="textAreaBottom" fmla="*/ 6120 h 5760"/>
              </a:gdLst>
              <a:ahLst/>
              <a:rect l="textAreaLeft" t="textAreaTop" r="textAreaRight" b="textAreaBottom"/>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solidFill>
              <a:schemeClr val="accent1"/>
            </a:solidFill>
            <a:ln w="0">
              <a:noFill/>
            </a:ln>
          </p:spPr>
          <p:style>
            <a:lnRef idx="0"/>
            <a:fillRef idx="0"/>
            <a:effectRef idx="0"/>
            <a:fontRef idx="minor"/>
          </p:style>
          <p:txBody>
            <a:bodyPr lIns="68400" rIns="68400" tIns="6480" bIns="6480" anchor="t">
              <a:noAutofit/>
            </a:bodyPr>
            <a:p>
              <a:pPr>
                <a:lnSpc>
                  <a:spcPct val="100000"/>
                </a:lnSpc>
                <a:tabLst>
                  <a:tab algn="l" pos="0"/>
                </a:tabLst>
              </a:pPr>
              <a:endParaRPr b="0" lang="en-US" sz="1400" spc="-1" strike="noStrike">
                <a:solidFill>
                  <a:srgbClr val="000000"/>
                </a:solidFill>
                <a:latin typeface="Arial"/>
              </a:endParaRPr>
            </a:p>
          </p:txBody>
        </p:sp>
        <p:sp>
          <p:nvSpPr>
            <p:cNvPr id="22" name="Google Shape;34;p2"/>
            <p:cNvSpPr/>
            <p:nvPr/>
          </p:nvSpPr>
          <p:spPr>
            <a:xfrm>
              <a:off x="3648240" y="3573360"/>
              <a:ext cx="6120" cy="360"/>
            </a:xfrm>
            <a:custGeom>
              <a:avLst/>
              <a:gdLst>
                <a:gd name="textAreaLeft" fmla="*/ 0 w 6120"/>
                <a:gd name="textAreaRight" fmla="*/ 6480 w 6120"/>
                <a:gd name="textAreaTop" fmla="*/ 0 h 360"/>
                <a:gd name="textAreaBottom" fmla="*/ 720 h 360"/>
              </a:gdLst>
              <a:ahLst/>
              <a:rect l="textAreaLeft" t="textAreaTop" r="textAreaRight" b="textAreaBottom"/>
              <a:pathLst>
                <a:path w="9" h="120000">
                  <a:moveTo>
                    <a:pt x="9" y="0"/>
                  </a:moveTo>
                  <a:lnTo>
                    <a:pt x="9" y="0"/>
                  </a:lnTo>
                  <a:lnTo>
                    <a:pt x="0" y="0"/>
                  </a:lnTo>
                  <a:lnTo>
                    <a:pt x="9"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23" name="Google Shape;35;p2"/>
            <p:cNvSpPr/>
            <p:nvPr/>
          </p:nvSpPr>
          <p:spPr>
            <a:xfrm>
              <a:off x="3664080" y="3576960"/>
              <a:ext cx="393120" cy="9000"/>
            </a:xfrm>
            <a:custGeom>
              <a:avLst/>
              <a:gdLst>
                <a:gd name="textAreaLeft" fmla="*/ 0 w 393120"/>
                <a:gd name="textAreaRight" fmla="*/ 393480 w 393120"/>
                <a:gd name="textAreaTop" fmla="*/ 0 h 9000"/>
                <a:gd name="textAreaBottom" fmla="*/ 9360 h 9000"/>
              </a:gdLst>
              <a:ahLst/>
              <a:rect l="textAreaLeft" t="textAreaTop" r="textAreaRight" b="textAreaBottom"/>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solidFill>
              <a:schemeClr val="accent1"/>
            </a:solidFill>
            <a:ln w="0">
              <a:noFill/>
            </a:ln>
          </p:spPr>
          <p:style>
            <a:lnRef idx="0"/>
            <a:fillRef idx="0"/>
            <a:effectRef idx="0"/>
            <a:fontRef idx="minor"/>
          </p:style>
          <p:txBody>
            <a:bodyPr lIns="68400" rIns="68400" tIns="9360" bIns="9360" anchor="t">
              <a:noAutofit/>
            </a:bodyPr>
            <a:p>
              <a:pPr>
                <a:lnSpc>
                  <a:spcPct val="100000"/>
                </a:lnSpc>
                <a:tabLst>
                  <a:tab algn="l" pos="0"/>
                </a:tabLst>
              </a:pPr>
              <a:endParaRPr b="0" lang="en-US" sz="1400" spc="-1" strike="noStrike">
                <a:solidFill>
                  <a:srgbClr val="000000"/>
                </a:solidFill>
                <a:latin typeface="Arial"/>
              </a:endParaRPr>
            </a:p>
          </p:txBody>
        </p:sp>
        <p:sp>
          <p:nvSpPr>
            <p:cNvPr id="24" name="Google Shape;36;p2"/>
            <p:cNvSpPr/>
            <p:nvPr/>
          </p:nvSpPr>
          <p:spPr>
            <a:xfrm>
              <a:off x="7103880" y="3559320"/>
              <a:ext cx="6840" cy="720"/>
            </a:xfrm>
            <a:custGeom>
              <a:avLst/>
              <a:gdLst>
                <a:gd name="textAreaLeft" fmla="*/ 0 w 6840"/>
                <a:gd name="textAreaRight" fmla="*/ 7200 w 6840"/>
                <a:gd name="textAreaTop" fmla="*/ 0 h 720"/>
                <a:gd name="textAreaBottom" fmla="*/ 1080 h 720"/>
              </a:gdLst>
              <a:ahLst/>
              <a:rect l="textAreaLeft" t="textAreaTop" r="textAreaRight" b="textAreaBottom"/>
              <a:pathLst>
                <a:path w="10" h="1">
                  <a:moveTo>
                    <a:pt x="0" y="0"/>
                  </a:moveTo>
                  <a:lnTo>
                    <a:pt x="0" y="0"/>
                  </a:lnTo>
                  <a:lnTo>
                    <a:pt x="10" y="1"/>
                  </a:lnTo>
                  <a:cubicBezTo>
                    <a:pt x="8" y="1"/>
                    <a:pt x="4" y="1"/>
                    <a:pt x="0"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25" name="Google Shape;37;p2"/>
            <p:cNvSpPr/>
            <p:nvPr/>
          </p:nvSpPr>
          <p:spPr>
            <a:xfrm>
              <a:off x="4946760" y="3554640"/>
              <a:ext cx="13680" cy="360"/>
            </a:xfrm>
            <a:custGeom>
              <a:avLst/>
              <a:gdLst>
                <a:gd name="textAreaLeft" fmla="*/ 0 w 13680"/>
                <a:gd name="textAreaRight" fmla="*/ 14040 w 13680"/>
                <a:gd name="textAreaTop" fmla="*/ 0 h 360"/>
                <a:gd name="textAreaBottom" fmla="*/ 720 h 360"/>
              </a:gdLst>
              <a:ahLst/>
              <a:rect l="textAreaLeft" t="textAreaTop" r="textAreaRight" b="textAreaBottom"/>
              <a:pathLst>
                <a:path w="20" h="120000">
                  <a:moveTo>
                    <a:pt x="0" y="0"/>
                  </a:moveTo>
                  <a:lnTo>
                    <a:pt x="0" y="0"/>
                  </a:lnTo>
                  <a:lnTo>
                    <a:pt x="20" y="0"/>
                  </a:lnTo>
                  <a:lnTo>
                    <a:pt x="0"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26" name="Google Shape;38;p2"/>
            <p:cNvSpPr/>
            <p:nvPr/>
          </p:nvSpPr>
          <p:spPr>
            <a:xfrm>
              <a:off x="5262840" y="3546000"/>
              <a:ext cx="19800" cy="360"/>
            </a:xfrm>
            <a:custGeom>
              <a:avLst/>
              <a:gdLst>
                <a:gd name="textAreaLeft" fmla="*/ 0 w 19800"/>
                <a:gd name="textAreaRight" fmla="*/ 20160 w 19800"/>
                <a:gd name="textAreaTop" fmla="*/ 0 h 360"/>
                <a:gd name="textAreaBottom" fmla="*/ 720 h 360"/>
              </a:gdLst>
              <a:ahLst/>
              <a:rect l="textAreaLeft" t="textAreaTop" r="textAreaRight" b="textAreaBottom"/>
              <a:pathLst>
                <a:path w="28" h="1">
                  <a:moveTo>
                    <a:pt x="0" y="1"/>
                  </a:moveTo>
                  <a:lnTo>
                    <a:pt x="0" y="1"/>
                  </a:lnTo>
                  <a:lnTo>
                    <a:pt x="28" y="0"/>
                  </a:lnTo>
                  <a:cubicBezTo>
                    <a:pt x="17" y="0"/>
                    <a:pt x="8" y="1"/>
                    <a:pt x="0" y="1"/>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27" name="Google Shape;39;p2"/>
            <p:cNvSpPr/>
            <p:nvPr/>
          </p:nvSpPr>
          <p:spPr>
            <a:xfrm>
              <a:off x="6932520" y="3558960"/>
              <a:ext cx="3240" cy="360"/>
            </a:xfrm>
            <a:custGeom>
              <a:avLst/>
              <a:gdLst>
                <a:gd name="textAreaLeft" fmla="*/ 0 w 3240"/>
                <a:gd name="textAreaRight" fmla="*/ 3600 w 3240"/>
                <a:gd name="textAreaTop" fmla="*/ 0 h 360"/>
                <a:gd name="textAreaBottom" fmla="*/ 720 h 360"/>
              </a:gdLst>
              <a:ahLst/>
              <a:rect l="textAreaLeft" t="textAreaTop" r="textAreaRight" b="textAreaBottom"/>
              <a:pathLst>
                <a:path w="5" h="120000">
                  <a:moveTo>
                    <a:pt x="5" y="0"/>
                  </a:moveTo>
                  <a:lnTo>
                    <a:pt x="5" y="0"/>
                  </a:lnTo>
                  <a:lnTo>
                    <a:pt x="4" y="0"/>
                  </a:lnTo>
                  <a:lnTo>
                    <a:pt x="0" y="0"/>
                  </a:lnTo>
                  <a:lnTo>
                    <a:pt x="5"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28" name="Google Shape;40;p2"/>
            <p:cNvSpPr/>
            <p:nvPr/>
          </p:nvSpPr>
          <p:spPr>
            <a:xfrm>
              <a:off x="5896440" y="3552840"/>
              <a:ext cx="10800" cy="360"/>
            </a:xfrm>
            <a:custGeom>
              <a:avLst/>
              <a:gdLst>
                <a:gd name="textAreaLeft" fmla="*/ 0 w 10800"/>
                <a:gd name="textAreaRight" fmla="*/ 11160 w 10800"/>
                <a:gd name="textAreaTop" fmla="*/ 0 h 360"/>
                <a:gd name="textAreaBottom" fmla="*/ 720 h 360"/>
              </a:gdLst>
              <a:ahLst/>
              <a:rect l="textAreaLeft" t="textAreaTop" r="textAreaRight" b="textAreaBottom"/>
              <a:pathLst>
                <a:path w="16" h="120000">
                  <a:moveTo>
                    <a:pt x="0" y="0"/>
                  </a:moveTo>
                  <a:lnTo>
                    <a:pt x="0" y="0"/>
                  </a:lnTo>
                  <a:cubicBezTo>
                    <a:pt x="4" y="0"/>
                    <a:pt x="9" y="0"/>
                    <a:pt x="16" y="0"/>
                  </a:cubicBezTo>
                  <a:cubicBezTo>
                    <a:pt x="15" y="0"/>
                    <a:pt x="9" y="0"/>
                    <a:pt x="0"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29" name="Google Shape;41;p2"/>
            <p:cNvSpPr/>
            <p:nvPr/>
          </p:nvSpPr>
          <p:spPr>
            <a:xfrm>
              <a:off x="5258880" y="3546720"/>
              <a:ext cx="3240" cy="360"/>
            </a:xfrm>
            <a:custGeom>
              <a:avLst/>
              <a:gdLst>
                <a:gd name="textAreaLeft" fmla="*/ 0 w 3240"/>
                <a:gd name="textAreaRight" fmla="*/ 3600 w 3240"/>
                <a:gd name="textAreaTop" fmla="*/ 0 h 360"/>
                <a:gd name="textAreaBottom" fmla="*/ 720 h 360"/>
              </a:gdLst>
              <a:ahLst/>
              <a:rect l="textAreaLeft" t="textAreaTop" r="textAreaRight" b="textAreaBottom"/>
              <a:pathLst>
                <a:path w="5" h="120000">
                  <a:moveTo>
                    <a:pt x="0" y="0"/>
                  </a:moveTo>
                  <a:lnTo>
                    <a:pt x="0" y="0"/>
                  </a:lnTo>
                  <a:lnTo>
                    <a:pt x="2" y="0"/>
                  </a:lnTo>
                  <a:lnTo>
                    <a:pt x="5" y="0"/>
                  </a:lnTo>
                  <a:lnTo>
                    <a:pt x="0"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30" name="Google Shape;42;p2"/>
            <p:cNvSpPr/>
            <p:nvPr/>
          </p:nvSpPr>
          <p:spPr>
            <a:xfrm>
              <a:off x="4797720" y="3548160"/>
              <a:ext cx="9000" cy="360"/>
            </a:xfrm>
            <a:custGeom>
              <a:avLst/>
              <a:gdLst>
                <a:gd name="textAreaLeft" fmla="*/ 0 w 9000"/>
                <a:gd name="textAreaRight" fmla="*/ 9360 w 9000"/>
                <a:gd name="textAreaTop" fmla="*/ 0 h 360"/>
                <a:gd name="textAreaBottom" fmla="*/ 720 h 360"/>
              </a:gdLst>
              <a:ahLst/>
              <a:rect l="textAreaLeft" t="textAreaTop" r="textAreaRight" b="textAreaBottom"/>
              <a:pathLst>
                <a:path w="13" h="120000">
                  <a:moveTo>
                    <a:pt x="13" y="0"/>
                  </a:moveTo>
                  <a:lnTo>
                    <a:pt x="13" y="0"/>
                  </a:lnTo>
                  <a:lnTo>
                    <a:pt x="0" y="0"/>
                  </a:lnTo>
                  <a:lnTo>
                    <a:pt x="13"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31" name="Google Shape;43;p2"/>
            <p:cNvSpPr/>
            <p:nvPr/>
          </p:nvSpPr>
          <p:spPr>
            <a:xfrm>
              <a:off x="4818240" y="3554280"/>
              <a:ext cx="8640" cy="360"/>
            </a:xfrm>
            <a:custGeom>
              <a:avLst/>
              <a:gdLst>
                <a:gd name="textAreaLeft" fmla="*/ 0 w 8640"/>
                <a:gd name="textAreaRight" fmla="*/ 9000 w 8640"/>
                <a:gd name="textAreaTop" fmla="*/ 0 h 360"/>
                <a:gd name="textAreaBottom" fmla="*/ 720 h 360"/>
              </a:gdLst>
              <a:ahLst/>
              <a:rect l="textAreaLeft" t="textAreaTop" r="textAreaRight" b="textAreaBottom"/>
              <a:pathLst>
                <a:path w="12" h="1">
                  <a:moveTo>
                    <a:pt x="12" y="0"/>
                  </a:moveTo>
                  <a:lnTo>
                    <a:pt x="12" y="0"/>
                  </a:lnTo>
                  <a:lnTo>
                    <a:pt x="0" y="1"/>
                  </a:lnTo>
                  <a:lnTo>
                    <a:pt x="12"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32" name="Google Shape;44;p2"/>
            <p:cNvSpPr/>
            <p:nvPr/>
          </p:nvSpPr>
          <p:spPr>
            <a:xfrm>
              <a:off x="4321440" y="3551040"/>
              <a:ext cx="18720" cy="360"/>
            </a:xfrm>
            <a:custGeom>
              <a:avLst/>
              <a:gdLst>
                <a:gd name="textAreaLeft" fmla="*/ 0 w 18720"/>
                <a:gd name="textAreaRight" fmla="*/ 19080 w 18720"/>
                <a:gd name="textAreaTop" fmla="*/ 0 h 360"/>
                <a:gd name="textAreaBottom" fmla="*/ 720 h 360"/>
              </a:gdLst>
              <a:ahLst/>
              <a:rect l="textAreaLeft" t="textAreaTop" r="textAreaRight" b="textAreaBottom"/>
              <a:pathLst>
                <a:path w="26" h="120000">
                  <a:moveTo>
                    <a:pt x="26" y="0"/>
                  </a:moveTo>
                  <a:lnTo>
                    <a:pt x="26" y="0"/>
                  </a:lnTo>
                  <a:lnTo>
                    <a:pt x="0" y="0"/>
                  </a:lnTo>
                  <a:cubicBezTo>
                    <a:pt x="13" y="0"/>
                    <a:pt x="20" y="0"/>
                    <a:pt x="26"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33" name="Google Shape;45;p2"/>
            <p:cNvSpPr/>
            <p:nvPr/>
          </p:nvSpPr>
          <p:spPr>
            <a:xfrm>
              <a:off x="4773960" y="3552840"/>
              <a:ext cx="3240" cy="720"/>
            </a:xfrm>
            <a:custGeom>
              <a:avLst/>
              <a:gdLst>
                <a:gd name="textAreaLeft" fmla="*/ 0 w 3240"/>
                <a:gd name="textAreaRight" fmla="*/ 3600 w 3240"/>
                <a:gd name="textAreaTop" fmla="*/ 0 h 720"/>
                <a:gd name="textAreaBottom" fmla="*/ 1080 h 720"/>
              </a:gdLst>
              <a:ahLst/>
              <a:rect l="textAreaLeft" t="textAreaTop" r="textAreaRight" b="textAreaBottom"/>
              <a:pathLst>
                <a:path w="5" h="1">
                  <a:moveTo>
                    <a:pt x="4" y="0"/>
                  </a:moveTo>
                  <a:lnTo>
                    <a:pt x="4" y="0"/>
                  </a:lnTo>
                  <a:lnTo>
                    <a:pt x="0" y="1"/>
                  </a:lnTo>
                  <a:cubicBezTo>
                    <a:pt x="3" y="1"/>
                    <a:pt x="5" y="1"/>
                    <a:pt x="4"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34" name="Google Shape;46;p2"/>
            <p:cNvSpPr/>
            <p:nvPr/>
          </p:nvSpPr>
          <p:spPr>
            <a:xfrm>
              <a:off x="7222680" y="3567600"/>
              <a:ext cx="2160" cy="360"/>
            </a:xfrm>
            <a:custGeom>
              <a:avLst/>
              <a:gdLst>
                <a:gd name="textAreaLeft" fmla="*/ 0 w 2160"/>
                <a:gd name="textAreaRight" fmla="*/ 2520 w 2160"/>
                <a:gd name="textAreaTop" fmla="*/ 0 h 360"/>
                <a:gd name="textAreaBottom" fmla="*/ 720 h 360"/>
              </a:gdLst>
              <a:ahLst/>
              <a:rect l="textAreaLeft" t="textAreaTop" r="textAreaRight" b="textAreaBottom"/>
              <a:pathLst>
                <a:path w="3" h="120000">
                  <a:moveTo>
                    <a:pt x="3" y="0"/>
                  </a:moveTo>
                  <a:lnTo>
                    <a:pt x="3" y="0"/>
                  </a:lnTo>
                  <a:lnTo>
                    <a:pt x="1" y="0"/>
                  </a:lnTo>
                  <a:lnTo>
                    <a:pt x="0" y="0"/>
                  </a:lnTo>
                  <a:lnTo>
                    <a:pt x="3"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35" name="Google Shape;47;p2"/>
            <p:cNvSpPr/>
            <p:nvPr/>
          </p:nvSpPr>
          <p:spPr>
            <a:xfrm>
              <a:off x="7270560" y="3564360"/>
              <a:ext cx="16920" cy="360"/>
            </a:xfrm>
            <a:custGeom>
              <a:avLst/>
              <a:gdLst>
                <a:gd name="textAreaLeft" fmla="*/ 0 w 16920"/>
                <a:gd name="textAreaRight" fmla="*/ 17280 w 16920"/>
                <a:gd name="textAreaTop" fmla="*/ 0 h 360"/>
                <a:gd name="textAreaBottom" fmla="*/ 720 h 360"/>
              </a:gdLst>
              <a:ahLst/>
              <a:rect l="textAreaLeft" t="textAreaTop" r="textAreaRight" b="textAreaBottom"/>
              <a:pathLst>
                <a:path w="24" h="120000">
                  <a:moveTo>
                    <a:pt x="0" y="0"/>
                  </a:moveTo>
                  <a:lnTo>
                    <a:pt x="0" y="0"/>
                  </a:lnTo>
                  <a:lnTo>
                    <a:pt x="24" y="0"/>
                  </a:lnTo>
                  <a:cubicBezTo>
                    <a:pt x="15" y="0"/>
                    <a:pt x="6" y="0"/>
                    <a:pt x="0"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36" name="Google Shape;48;p2"/>
            <p:cNvSpPr/>
            <p:nvPr/>
          </p:nvSpPr>
          <p:spPr>
            <a:xfrm>
              <a:off x="6171840" y="3556080"/>
              <a:ext cx="20160" cy="1080"/>
            </a:xfrm>
            <a:custGeom>
              <a:avLst/>
              <a:gdLst>
                <a:gd name="textAreaLeft" fmla="*/ 0 w 20160"/>
                <a:gd name="textAreaRight" fmla="*/ 20520 w 20160"/>
                <a:gd name="textAreaTop" fmla="*/ 0 h 1080"/>
                <a:gd name="textAreaBottom" fmla="*/ 1440 h 1080"/>
              </a:gdLst>
              <a:ahLst/>
              <a:rect l="textAreaLeft" t="textAreaTop" r="textAreaRight" b="textAreaBottom"/>
              <a:pathLst>
                <a:path w="29" h="2">
                  <a:moveTo>
                    <a:pt x="0" y="1"/>
                  </a:moveTo>
                  <a:lnTo>
                    <a:pt x="0" y="1"/>
                  </a:lnTo>
                  <a:cubicBezTo>
                    <a:pt x="7" y="1"/>
                    <a:pt x="23" y="2"/>
                    <a:pt x="15" y="2"/>
                  </a:cubicBezTo>
                  <a:cubicBezTo>
                    <a:pt x="29" y="2"/>
                    <a:pt x="28" y="0"/>
                    <a:pt x="0"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37" name="Google Shape;49;p2"/>
            <p:cNvSpPr/>
            <p:nvPr/>
          </p:nvSpPr>
          <p:spPr>
            <a:xfrm>
              <a:off x="7129800" y="3580200"/>
              <a:ext cx="12600" cy="720"/>
            </a:xfrm>
            <a:custGeom>
              <a:avLst/>
              <a:gdLst>
                <a:gd name="textAreaLeft" fmla="*/ 0 w 12600"/>
                <a:gd name="textAreaRight" fmla="*/ 12960 w 12600"/>
                <a:gd name="textAreaTop" fmla="*/ 0 h 720"/>
                <a:gd name="textAreaBottom" fmla="*/ 1080 h 720"/>
              </a:gdLst>
              <a:ahLst/>
              <a:rect l="textAreaLeft" t="textAreaTop" r="textAreaRight" b="textAreaBottom"/>
              <a:pathLst>
                <a:path w="18" h="1">
                  <a:moveTo>
                    <a:pt x="3" y="1"/>
                  </a:moveTo>
                  <a:lnTo>
                    <a:pt x="3" y="1"/>
                  </a:lnTo>
                  <a:cubicBezTo>
                    <a:pt x="7" y="1"/>
                    <a:pt x="13" y="0"/>
                    <a:pt x="18" y="0"/>
                  </a:cubicBezTo>
                  <a:cubicBezTo>
                    <a:pt x="8" y="0"/>
                    <a:pt x="0" y="1"/>
                    <a:pt x="3"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38" name="Google Shape;50;p2"/>
            <p:cNvSpPr/>
            <p:nvPr/>
          </p:nvSpPr>
          <p:spPr>
            <a:xfrm>
              <a:off x="7142760" y="3579840"/>
              <a:ext cx="9000" cy="360"/>
            </a:xfrm>
            <a:custGeom>
              <a:avLst/>
              <a:gdLst>
                <a:gd name="textAreaLeft" fmla="*/ 0 w 9000"/>
                <a:gd name="textAreaRight" fmla="*/ 9360 w 9000"/>
                <a:gd name="textAreaTop" fmla="*/ 0 h 360"/>
                <a:gd name="textAreaBottom" fmla="*/ 720 h 360"/>
              </a:gdLst>
              <a:ahLst/>
              <a:rect l="textAreaLeft" t="textAreaTop" r="textAreaRight" b="textAreaBottom"/>
              <a:pathLst>
                <a:path w="14" h="1">
                  <a:moveTo>
                    <a:pt x="0" y="1"/>
                  </a:moveTo>
                  <a:lnTo>
                    <a:pt x="0" y="1"/>
                  </a:lnTo>
                  <a:lnTo>
                    <a:pt x="14" y="0"/>
                  </a:lnTo>
                  <a:lnTo>
                    <a:pt x="0" y="1"/>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39" name="Google Shape;51;p2"/>
            <p:cNvSpPr/>
            <p:nvPr/>
          </p:nvSpPr>
          <p:spPr>
            <a:xfrm>
              <a:off x="6038280" y="3575160"/>
              <a:ext cx="5400" cy="360"/>
            </a:xfrm>
            <a:custGeom>
              <a:avLst/>
              <a:gdLst>
                <a:gd name="textAreaLeft" fmla="*/ 0 w 5400"/>
                <a:gd name="textAreaRight" fmla="*/ 5760 w 5400"/>
                <a:gd name="textAreaTop" fmla="*/ 0 h 360"/>
                <a:gd name="textAreaBottom" fmla="*/ 720 h 360"/>
              </a:gdLst>
              <a:ahLst/>
              <a:rect l="textAreaLeft" t="textAreaTop" r="textAreaRight" b="textAreaBottom"/>
              <a:pathLst>
                <a:path w="8" h="1">
                  <a:moveTo>
                    <a:pt x="8" y="1"/>
                  </a:moveTo>
                  <a:lnTo>
                    <a:pt x="8" y="1"/>
                  </a:lnTo>
                  <a:cubicBezTo>
                    <a:pt x="6" y="0"/>
                    <a:pt x="3" y="0"/>
                    <a:pt x="0" y="0"/>
                  </a:cubicBezTo>
                  <a:cubicBezTo>
                    <a:pt x="1" y="0"/>
                    <a:pt x="4" y="1"/>
                    <a:pt x="8" y="1"/>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40" name="Google Shape;52;p2"/>
            <p:cNvSpPr/>
            <p:nvPr/>
          </p:nvSpPr>
          <p:spPr>
            <a:xfrm>
              <a:off x="7227360" y="3557880"/>
              <a:ext cx="168840" cy="6840"/>
            </a:xfrm>
            <a:custGeom>
              <a:avLst/>
              <a:gdLst>
                <a:gd name="textAreaLeft" fmla="*/ 0 w 168840"/>
                <a:gd name="textAreaRight" fmla="*/ 169200 w 168840"/>
                <a:gd name="textAreaTop" fmla="*/ 0 h 6840"/>
                <a:gd name="textAreaBottom" fmla="*/ 7200 h 6840"/>
              </a:gdLst>
              <a:ahLst/>
              <a:rect l="textAreaLeft" t="textAreaTop" r="textAreaRight" b="textAreaBottom"/>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solidFill>
              <a:schemeClr val="accent1"/>
            </a:solidFill>
            <a:ln w="0">
              <a:noFill/>
            </a:ln>
          </p:spPr>
          <p:style>
            <a:lnRef idx="0"/>
            <a:fillRef idx="0"/>
            <a:effectRef idx="0"/>
            <a:fontRef idx="minor"/>
          </p:style>
          <p:txBody>
            <a:bodyPr lIns="68400" rIns="68400" tIns="7200" bIns="7200" anchor="t">
              <a:noAutofit/>
            </a:bodyPr>
            <a:p>
              <a:pPr>
                <a:lnSpc>
                  <a:spcPct val="100000"/>
                </a:lnSpc>
                <a:tabLst>
                  <a:tab algn="l" pos="0"/>
                </a:tabLst>
              </a:pPr>
              <a:endParaRPr b="0" lang="en-US" sz="1400" spc="-1" strike="noStrike">
                <a:solidFill>
                  <a:srgbClr val="000000"/>
                </a:solidFill>
                <a:latin typeface="Arial"/>
              </a:endParaRPr>
            </a:p>
          </p:txBody>
        </p:sp>
        <p:sp>
          <p:nvSpPr>
            <p:cNvPr id="41" name="Google Shape;53;p2"/>
            <p:cNvSpPr/>
            <p:nvPr/>
          </p:nvSpPr>
          <p:spPr>
            <a:xfrm>
              <a:off x="7254720" y="3576960"/>
              <a:ext cx="3240" cy="360"/>
            </a:xfrm>
            <a:custGeom>
              <a:avLst/>
              <a:gdLst>
                <a:gd name="textAreaLeft" fmla="*/ 0 w 3240"/>
                <a:gd name="textAreaRight" fmla="*/ 3600 w 3240"/>
                <a:gd name="textAreaTop" fmla="*/ 0 h 360"/>
                <a:gd name="textAreaBottom" fmla="*/ 720 h 360"/>
              </a:gdLst>
              <a:ahLst/>
              <a:rect l="textAreaLeft" t="textAreaTop" r="textAreaRight" b="textAreaBottom"/>
              <a:pathLst>
                <a:path w="5" h="120000">
                  <a:moveTo>
                    <a:pt x="0" y="0"/>
                  </a:moveTo>
                  <a:lnTo>
                    <a:pt x="0" y="0"/>
                  </a:lnTo>
                  <a:lnTo>
                    <a:pt x="1" y="0"/>
                  </a:lnTo>
                  <a:lnTo>
                    <a:pt x="5" y="0"/>
                  </a:lnTo>
                  <a:lnTo>
                    <a:pt x="0"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42" name="Google Shape;54;p2"/>
            <p:cNvSpPr/>
            <p:nvPr/>
          </p:nvSpPr>
          <p:spPr>
            <a:xfrm>
              <a:off x="4338000" y="3580200"/>
              <a:ext cx="6120" cy="720"/>
            </a:xfrm>
            <a:custGeom>
              <a:avLst/>
              <a:gdLst>
                <a:gd name="textAreaLeft" fmla="*/ 0 w 6120"/>
                <a:gd name="textAreaRight" fmla="*/ 6480 w 6120"/>
                <a:gd name="textAreaTop" fmla="*/ 0 h 720"/>
                <a:gd name="textAreaBottom" fmla="*/ 1080 h 720"/>
              </a:gdLst>
              <a:ahLst/>
              <a:rect l="textAreaLeft" t="textAreaTop" r="textAreaRight" b="textAreaBottom"/>
              <a:pathLst>
                <a:path w="9" h="1">
                  <a:moveTo>
                    <a:pt x="8" y="0"/>
                  </a:moveTo>
                  <a:lnTo>
                    <a:pt x="8" y="0"/>
                  </a:lnTo>
                  <a:lnTo>
                    <a:pt x="0" y="1"/>
                  </a:lnTo>
                  <a:cubicBezTo>
                    <a:pt x="7" y="0"/>
                    <a:pt x="9" y="0"/>
                    <a:pt x="8"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43" name="Google Shape;55;p2"/>
            <p:cNvSpPr/>
            <p:nvPr/>
          </p:nvSpPr>
          <p:spPr>
            <a:xfrm>
              <a:off x="7213320" y="356940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20000" h="120000">
                  <a:moveTo>
                    <a:pt x="0" y="0"/>
                  </a:moveTo>
                  <a:lnTo>
                    <a:pt x="0" y="0"/>
                  </a:lnTo>
                  <a:lnTo>
                    <a:pt x="0" y="0"/>
                  </a:lnTo>
                  <a:cubicBezTo>
                    <a:pt x="0" y="0"/>
                    <a:pt x="0" y="0"/>
                    <a:pt x="0"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44" name="Google Shape;56;p2"/>
            <p:cNvSpPr/>
            <p:nvPr/>
          </p:nvSpPr>
          <p:spPr>
            <a:xfrm>
              <a:off x="4489200" y="3580200"/>
              <a:ext cx="1440" cy="360"/>
            </a:xfrm>
            <a:custGeom>
              <a:avLst/>
              <a:gdLst>
                <a:gd name="textAreaLeft" fmla="*/ 0 w 1440"/>
                <a:gd name="textAreaRight" fmla="*/ 1800 w 1440"/>
                <a:gd name="textAreaTop" fmla="*/ 0 h 360"/>
                <a:gd name="textAreaBottom" fmla="*/ 720 h 360"/>
              </a:gdLst>
              <a:ahLst/>
              <a:rect l="textAreaLeft" t="textAreaTop" r="textAreaRight" b="textAreaBottom"/>
              <a:pathLst>
                <a:path w="2" h="120000">
                  <a:moveTo>
                    <a:pt x="2" y="0"/>
                  </a:moveTo>
                  <a:lnTo>
                    <a:pt x="2" y="0"/>
                  </a:lnTo>
                  <a:lnTo>
                    <a:pt x="0" y="0"/>
                  </a:lnTo>
                  <a:cubicBezTo>
                    <a:pt x="1" y="0"/>
                    <a:pt x="1" y="0"/>
                    <a:pt x="2"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45" name="Google Shape;57;p2"/>
            <p:cNvSpPr/>
            <p:nvPr/>
          </p:nvSpPr>
          <p:spPr>
            <a:xfrm>
              <a:off x="4525920" y="3548160"/>
              <a:ext cx="3240" cy="720"/>
            </a:xfrm>
            <a:custGeom>
              <a:avLst/>
              <a:gdLst>
                <a:gd name="textAreaLeft" fmla="*/ 0 w 3240"/>
                <a:gd name="textAreaRight" fmla="*/ 3600 w 3240"/>
                <a:gd name="textAreaTop" fmla="*/ 0 h 720"/>
                <a:gd name="textAreaBottom" fmla="*/ 1080 h 720"/>
              </a:gdLst>
              <a:ahLst/>
              <a:rect l="textAreaLeft" t="textAreaTop" r="textAreaRight" b="textAreaBottom"/>
              <a:pathLst>
                <a:path w="5" h="1">
                  <a:moveTo>
                    <a:pt x="5" y="1"/>
                  </a:moveTo>
                  <a:lnTo>
                    <a:pt x="5" y="1"/>
                  </a:lnTo>
                  <a:cubicBezTo>
                    <a:pt x="5" y="1"/>
                    <a:pt x="5" y="1"/>
                    <a:pt x="4" y="0"/>
                  </a:cubicBezTo>
                  <a:cubicBezTo>
                    <a:pt x="0" y="1"/>
                    <a:pt x="2" y="1"/>
                    <a:pt x="5"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46" name="Google Shape;58;p2"/>
            <p:cNvSpPr/>
            <p:nvPr/>
          </p:nvSpPr>
          <p:spPr>
            <a:xfrm>
              <a:off x="4491000" y="358020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20000" h="120000">
                  <a:moveTo>
                    <a:pt x="0" y="0"/>
                  </a:moveTo>
                  <a:lnTo>
                    <a:pt x="0" y="0"/>
                  </a:lnTo>
                  <a:cubicBezTo>
                    <a:pt x="0" y="0"/>
                    <a:pt x="0" y="0"/>
                    <a:pt x="0" y="0"/>
                  </a:cubicBezTo>
                  <a:cubicBezTo>
                    <a:pt x="0" y="0"/>
                    <a:pt x="0" y="0"/>
                    <a:pt x="0"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47" name="Google Shape;59;p2"/>
            <p:cNvSpPr/>
            <p:nvPr/>
          </p:nvSpPr>
          <p:spPr>
            <a:xfrm>
              <a:off x="5196600" y="3573720"/>
              <a:ext cx="6840" cy="360"/>
            </a:xfrm>
            <a:custGeom>
              <a:avLst/>
              <a:gdLst>
                <a:gd name="textAreaLeft" fmla="*/ 0 w 6840"/>
                <a:gd name="textAreaRight" fmla="*/ 7200 w 6840"/>
                <a:gd name="textAreaTop" fmla="*/ 0 h 360"/>
                <a:gd name="textAreaBottom" fmla="*/ 720 h 360"/>
              </a:gdLst>
              <a:ahLst/>
              <a:rect l="textAreaLeft" t="textAreaTop" r="textAreaRight" b="textAreaBottom"/>
              <a:pathLst>
                <a:path w="10" h="1">
                  <a:moveTo>
                    <a:pt x="10" y="1"/>
                  </a:moveTo>
                  <a:lnTo>
                    <a:pt x="10" y="1"/>
                  </a:lnTo>
                  <a:lnTo>
                    <a:pt x="2" y="0"/>
                  </a:lnTo>
                  <a:cubicBezTo>
                    <a:pt x="0" y="0"/>
                    <a:pt x="2" y="0"/>
                    <a:pt x="10" y="1"/>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48" name="Google Shape;60;p2"/>
            <p:cNvSpPr/>
            <p:nvPr/>
          </p:nvSpPr>
          <p:spPr>
            <a:xfrm>
              <a:off x="5060880" y="3571920"/>
              <a:ext cx="2160" cy="360"/>
            </a:xfrm>
            <a:custGeom>
              <a:avLst/>
              <a:gdLst>
                <a:gd name="textAreaLeft" fmla="*/ 0 w 2160"/>
                <a:gd name="textAreaRight" fmla="*/ 2520 w 2160"/>
                <a:gd name="textAreaTop" fmla="*/ 0 h 360"/>
                <a:gd name="textAreaBottom" fmla="*/ 720 h 360"/>
              </a:gdLst>
              <a:ahLst/>
              <a:rect l="textAreaLeft" t="textAreaTop" r="textAreaRight" b="textAreaBottom"/>
              <a:pathLst>
                <a:path w="3" h="120000">
                  <a:moveTo>
                    <a:pt x="3" y="0"/>
                  </a:moveTo>
                  <a:lnTo>
                    <a:pt x="3" y="0"/>
                  </a:lnTo>
                  <a:lnTo>
                    <a:pt x="0" y="0"/>
                  </a:lnTo>
                  <a:lnTo>
                    <a:pt x="3"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49" name="Google Shape;61;p2"/>
            <p:cNvSpPr/>
            <p:nvPr/>
          </p:nvSpPr>
          <p:spPr>
            <a:xfrm>
              <a:off x="6122160" y="3549960"/>
              <a:ext cx="16200" cy="360"/>
            </a:xfrm>
            <a:custGeom>
              <a:avLst/>
              <a:gdLst>
                <a:gd name="textAreaLeft" fmla="*/ 0 w 16200"/>
                <a:gd name="textAreaRight" fmla="*/ 16560 w 16200"/>
                <a:gd name="textAreaTop" fmla="*/ 0 h 360"/>
                <a:gd name="textAreaBottom" fmla="*/ 720 h 360"/>
              </a:gdLst>
              <a:ahLst/>
              <a:rect l="textAreaLeft" t="textAreaTop" r="textAreaRight" b="textAreaBottom"/>
              <a:pathLst>
                <a:path w="23" h="120000">
                  <a:moveTo>
                    <a:pt x="23" y="0"/>
                  </a:moveTo>
                  <a:lnTo>
                    <a:pt x="23" y="0"/>
                  </a:lnTo>
                  <a:lnTo>
                    <a:pt x="0" y="0"/>
                  </a:lnTo>
                  <a:lnTo>
                    <a:pt x="23"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50" name="Google Shape;62;p2"/>
            <p:cNvSpPr/>
            <p:nvPr/>
          </p:nvSpPr>
          <p:spPr>
            <a:xfrm>
              <a:off x="4482720" y="3580200"/>
              <a:ext cx="6120" cy="720"/>
            </a:xfrm>
            <a:custGeom>
              <a:avLst/>
              <a:gdLst>
                <a:gd name="textAreaLeft" fmla="*/ 0 w 6120"/>
                <a:gd name="textAreaRight" fmla="*/ 6480 w 6120"/>
                <a:gd name="textAreaTop" fmla="*/ 0 h 720"/>
                <a:gd name="textAreaBottom" fmla="*/ 1080 h 720"/>
              </a:gdLst>
              <a:ahLst/>
              <a:rect l="textAreaLeft" t="textAreaTop" r="textAreaRight" b="textAreaBottom"/>
              <a:pathLst>
                <a:path w="9" h="1">
                  <a:moveTo>
                    <a:pt x="9" y="0"/>
                  </a:moveTo>
                  <a:lnTo>
                    <a:pt x="9" y="0"/>
                  </a:lnTo>
                  <a:lnTo>
                    <a:pt x="0" y="1"/>
                  </a:lnTo>
                  <a:cubicBezTo>
                    <a:pt x="5" y="0"/>
                    <a:pt x="8" y="0"/>
                    <a:pt x="9"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51" name="Google Shape;63;p2"/>
            <p:cNvSpPr/>
            <p:nvPr/>
          </p:nvSpPr>
          <p:spPr>
            <a:xfrm>
              <a:off x="5414040" y="3566160"/>
              <a:ext cx="3600" cy="720"/>
            </a:xfrm>
            <a:custGeom>
              <a:avLst/>
              <a:gdLst>
                <a:gd name="textAreaLeft" fmla="*/ 0 w 3600"/>
                <a:gd name="textAreaRight" fmla="*/ 3960 w 3600"/>
                <a:gd name="textAreaTop" fmla="*/ 0 h 720"/>
                <a:gd name="textAreaBottom" fmla="*/ 1080 h 720"/>
              </a:gdLst>
              <a:ahLst/>
              <a:rect l="textAreaLeft" t="textAreaTop" r="textAreaRight" b="textAreaBottom"/>
              <a:pathLst>
                <a:path w="6" h="1">
                  <a:moveTo>
                    <a:pt x="6" y="0"/>
                  </a:moveTo>
                  <a:lnTo>
                    <a:pt x="6" y="0"/>
                  </a:lnTo>
                  <a:lnTo>
                    <a:pt x="0" y="1"/>
                  </a:lnTo>
                  <a:lnTo>
                    <a:pt x="4" y="1"/>
                  </a:lnTo>
                  <a:lnTo>
                    <a:pt x="6"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52" name="Google Shape;64;p2"/>
            <p:cNvSpPr/>
            <p:nvPr/>
          </p:nvSpPr>
          <p:spPr>
            <a:xfrm>
              <a:off x="5392800" y="3564360"/>
              <a:ext cx="173880" cy="4320"/>
            </a:xfrm>
            <a:custGeom>
              <a:avLst/>
              <a:gdLst>
                <a:gd name="textAreaLeft" fmla="*/ 0 w 173880"/>
                <a:gd name="textAreaRight" fmla="*/ 174240 w 173880"/>
                <a:gd name="textAreaTop" fmla="*/ 0 h 4320"/>
                <a:gd name="textAreaBottom" fmla="*/ 4680 h 4320"/>
              </a:gdLst>
              <a:ahLst/>
              <a:rect l="textAreaLeft" t="textAreaTop" r="textAreaRight" b="textAreaBottom"/>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solidFill>
              <a:schemeClr val="accent1"/>
            </a:solidFill>
            <a:ln w="0">
              <a:noFill/>
            </a:ln>
          </p:spPr>
          <p:style>
            <a:lnRef idx="0"/>
            <a:fillRef idx="0"/>
            <a:effectRef idx="0"/>
            <a:fontRef idx="minor"/>
          </p:style>
          <p:txBody>
            <a:bodyPr lIns="68400" rIns="68400" tIns="5040" bIns="5040" anchor="t">
              <a:noAutofit/>
            </a:bodyPr>
            <a:p>
              <a:pPr>
                <a:lnSpc>
                  <a:spcPct val="100000"/>
                </a:lnSpc>
                <a:tabLst>
                  <a:tab algn="l" pos="0"/>
                </a:tabLst>
              </a:pPr>
              <a:endParaRPr b="0" lang="en-US" sz="1400" spc="-1" strike="noStrike">
                <a:solidFill>
                  <a:srgbClr val="000000"/>
                </a:solidFill>
                <a:latin typeface="Arial"/>
              </a:endParaRPr>
            </a:p>
          </p:txBody>
        </p:sp>
        <p:sp>
          <p:nvSpPr>
            <p:cNvPr id="53" name="Google Shape;65;p2"/>
            <p:cNvSpPr/>
            <p:nvPr/>
          </p:nvSpPr>
          <p:spPr>
            <a:xfrm>
              <a:off x="5476680" y="3568320"/>
              <a:ext cx="9720" cy="360"/>
            </a:xfrm>
            <a:custGeom>
              <a:avLst/>
              <a:gdLst>
                <a:gd name="textAreaLeft" fmla="*/ 0 w 9720"/>
                <a:gd name="textAreaRight" fmla="*/ 10080 w 9720"/>
                <a:gd name="textAreaTop" fmla="*/ 0 h 360"/>
                <a:gd name="textAreaBottom" fmla="*/ 720 h 360"/>
              </a:gdLst>
              <a:ahLst/>
              <a:rect l="textAreaLeft" t="textAreaTop" r="textAreaRight" b="textAreaBottom"/>
              <a:pathLst>
                <a:path w="14" h="120000">
                  <a:moveTo>
                    <a:pt x="14" y="0"/>
                  </a:moveTo>
                  <a:lnTo>
                    <a:pt x="14" y="0"/>
                  </a:lnTo>
                  <a:lnTo>
                    <a:pt x="0" y="0"/>
                  </a:lnTo>
                  <a:cubicBezTo>
                    <a:pt x="8" y="0"/>
                    <a:pt x="11" y="0"/>
                    <a:pt x="14"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54" name="Google Shape;66;p2"/>
            <p:cNvSpPr/>
            <p:nvPr/>
          </p:nvSpPr>
          <p:spPr>
            <a:xfrm>
              <a:off x="5743440" y="3570480"/>
              <a:ext cx="11520" cy="360"/>
            </a:xfrm>
            <a:custGeom>
              <a:avLst/>
              <a:gdLst>
                <a:gd name="textAreaLeft" fmla="*/ 0 w 11520"/>
                <a:gd name="textAreaRight" fmla="*/ 11880 w 11520"/>
                <a:gd name="textAreaTop" fmla="*/ 0 h 360"/>
                <a:gd name="textAreaBottom" fmla="*/ 720 h 360"/>
              </a:gdLst>
              <a:ahLst/>
              <a:rect l="textAreaLeft" t="textAreaTop" r="textAreaRight" b="textAreaBottom"/>
              <a:pathLst>
                <a:path w="16" h="1">
                  <a:moveTo>
                    <a:pt x="0" y="1"/>
                  </a:moveTo>
                  <a:lnTo>
                    <a:pt x="0" y="1"/>
                  </a:lnTo>
                  <a:lnTo>
                    <a:pt x="16" y="0"/>
                  </a:lnTo>
                  <a:lnTo>
                    <a:pt x="0" y="1"/>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55" name="Google Shape;67;p2"/>
            <p:cNvSpPr/>
            <p:nvPr/>
          </p:nvSpPr>
          <p:spPr>
            <a:xfrm>
              <a:off x="3862080" y="3570480"/>
              <a:ext cx="37440" cy="1080"/>
            </a:xfrm>
            <a:custGeom>
              <a:avLst/>
              <a:gdLst>
                <a:gd name="textAreaLeft" fmla="*/ 0 w 37440"/>
                <a:gd name="textAreaRight" fmla="*/ 37800 w 37440"/>
                <a:gd name="textAreaTop" fmla="*/ 0 h 1080"/>
                <a:gd name="textAreaBottom" fmla="*/ 1440 h 1080"/>
              </a:gdLst>
              <a:ahLst/>
              <a:rect l="textAreaLeft" t="textAreaTop" r="textAreaRight" b="textAreaBottom"/>
              <a:pathLst>
                <a:path w="53" h="2">
                  <a:moveTo>
                    <a:pt x="0" y="0"/>
                  </a:moveTo>
                  <a:lnTo>
                    <a:pt x="0" y="0"/>
                  </a:lnTo>
                  <a:cubicBezTo>
                    <a:pt x="2" y="1"/>
                    <a:pt x="53" y="2"/>
                    <a:pt x="52" y="0"/>
                  </a:cubicBezTo>
                  <a:lnTo>
                    <a:pt x="6" y="0"/>
                  </a:lnTo>
                  <a:lnTo>
                    <a:pt x="0"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56" name="Google Shape;68;p2"/>
            <p:cNvSpPr/>
            <p:nvPr/>
          </p:nvSpPr>
          <p:spPr>
            <a:xfrm>
              <a:off x="6428520" y="3565440"/>
              <a:ext cx="15120" cy="360"/>
            </a:xfrm>
            <a:custGeom>
              <a:avLst/>
              <a:gdLst>
                <a:gd name="textAreaLeft" fmla="*/ 0 w 15120"/>
                <a:gd name="textAreaRight" fmla="*/ 15480 w 15120"/>
                <a:gd name="textAreaTop" fmla="*/ 0 h 360"/>
                <a:gd name="textAreaBottom" fmla="*/ 720 h 360"/>
              </a:gdLst>
              <a:ahLst/>
              <a:rect l="textAreaLeft" t="textAreaTop" r="textAreaRight" b="textAreaBottom"/>
              <a:pathLst>
                <a:path w="21" h="120000">
                  <a:moveTo>
                    <a:pt x="21" y="0"/>
                  </a:moveTo>
                  <a:lnTo>
                    <a:pt x="21" y="0"/>
                  </a:lnTo>
                  <a:lnTo>
                    <a:pt x="3" y="0"/>
                  </a:lnTo>
                  <a:lnTo>
                    <a:pt x="0" y="0"/>
                  </a:lnTo>
                  <a:cubicBezTo>
                    <a:pt x="4" y="0"/>
                    <a:pt x="15" y="0"/>
                    <a:pt x="21"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57" name="Google Shape;69;p2"/>
            <p:cNvSpPr/>
            <p:nvPr/>
          </p:nvSpPr>
          <p:spPr>
            <a:xfrm>
              <a:off x="5519880" y="3564360"/>
              <a:ext cx="10800" cy="720"/>
            </a:xfrm>
            <a:custGeom>
              <a:avLst/>
              <a:gdLst>
                <a:gd name="textAreaLeft" fmla="*/ 0 w 10800"/>
                <a:gd name="textAreaRight" fmla="*/ 11160 w 10800"/>
                <a:gd name="textAreaTop" fmla="*/ 0 h 720"/>
                <a:gd name="textAreaBottom" fmla="*/ 1080 h 720"/>
              </a:gdLst>
              <a:ahLst/>
              <a:rect l="textAreaLeft" t="textAreaTop" r="textAreaRight" b="textAreaBottom"/>
              <a:pathLst>
                <a:path w="16" h="1">
                  <a:moveTo>
                    <a:pt x="16" y="0"/>
                  </a:moveTo>
                  <a:lnTo>
                    <a:pt x="16" y="0"/>
                  </a:lnTo>
                  <a:cubicBezTo>
                    <a:pt x="6" y="0"/>
                    <a:pt x="2" y="1"/>
                    <a:pt x="0" y="1"/>
                  </a:cubicBezTo>
                  <a:cubicBezTo>
                    <a:pt x="6" y="1"/>
                    <a:pt x="12" y="1"/>
                    <a:pt x="16"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58" name="Google Shape;70;p2"/>
            <p:cNvSpPr/>
            <p:nvPr/>
          </p:nvSpPr>
          <p:spPr>
            <a:xfrm>
              <a:off x="6445440" y="3568320"/>
              <a:ext cx="42840" cy="720"/>
            </a:xfrm>
            <a:custGeom>
              <a:avLst/>
              <a:gdLst>
                <a:gd name="textAreaLeft" fmla="*/ 0 w 42840"/>
                <a:gd name="textAreaRight" fmla="*/ 43200 w 42840"/>
                <a:gd name="textAreaTop" fmla="*/ 0 h 720"/>
                <a:gd name="textAreaBottom" fmla="*/ 1080 h 720"/>
              </a:gdLst>
              <a:ahLst/>
              <a:rect l="textAreaLeft" t="textAreaTop" r="textAreaRight" b="textAreaBottom"/>
              <a:pathLst>
                <a:path w="60" h="2">
                  <a:moveTo>
                    <a:pt x="0" y="0"/>
                  </a:moveTo>
                  <a:lnTo>
                    <a:pt x="0" y="0"/>
                  </a:lnTo>
                  <a:cubicBezTo>
                    <a:pt x="7" y="0"/>
                    <a:pt x="18" y="1"/>
                    <a:pt x="19" y="2"/>
                  </a:cubicBezTo>
                  <a:cubicBezTo>
                    <a:pt x="34" y="2"/>
                    <a:pt x="45" y="1"/>
                    <a:pt x="60" y="1"/>
                  </a:cubicBezTo>
                  <a:cubicBezTo>
                    <a:pt x="43" y="1"/>
                    <a:pt x="23" y="1"/>
                    <a:pt x="0"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59" name="Google Shape;71;p2"/>
            <p:cNvSpPr/>
            <p:nvPr/>
          </p:nvSpPr>
          <p:spPr>
            <a:xfrm>
              <a:off x="6488640" y="356904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20000">
                  <a:moveTo>
                    <a:pt x="1" y="0"/>
                  </a:moveTo>
                  <a:lnTo>
                    <a:pt x="1" y="0"/>
                  </a:lnTo>
                  <a:lnTo>
                    <a:pt x="0" y="0"/>
                  </a:lnTo>
                  <a:lnTo>
                    <a:pt x="1"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60" name="Google Shape;72;p2"/>
            <p:cNvSpPr/>
            <p:nvPr/>
          </p:nvSpPr>
          <p:spPr>
            <a:xfrm>
              <a:off x="1189080" y="3543120"/>
              <a:ext cx="6137280" cy="39960"/>
            </a:xfrm>
            <a:custGeom>
              <a:avLst/>
              <a:gdLst>
                <a:gd name="textAreaLeft" fmla="*/ 0 w 6137280"/>
                <a:gd name="textAreaRight" fmla="*/ 6137640 w 6137280"/>
                <a:gd name="textAreaTop" fmla="*/ 0 h 39960"/>
                <a:gd name="textAreaBottom" fmla="*/ 40320 h 39960"/>
              </a:gdLst>
              <a:ahLst/>
              <a:rect l="textAreaLeft" t="textAreaTop" r="textAreaRight" b="textAreaBottom"/>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solidFill>
              <a:schemeClr val="accent1"/>
            </a:solidFill>
            <a:ln w="0">
              <a:noFill/>
            </a:ln>
          </p:spPr>
          <p:style>
            <a:lnRef idx="0"/>
            <a:fillRef idx="0"/>
            <a:effectRef idx="0"/>
            <a:fontRef idx="minor"/>
          </p:style>
          <p:txBody>
            <a:bodyPr lIns="68400" rIns="68400" tIns="40320" bIns="40320" anchor="t">
              <a:noAutofit/>
            </a:bodyPr>
            <a:p>
              <a:pPr>
                <a:lnSpc>
                  <a:spcPct val="100000"/>
                </a:lnSpc>
                <a:tabLst>
                  <a:tab algn="l" pos="0"/>
                </a:tabLst>
              </a:pPr>
              <a:endParaRPr b="0" lang="en-US" sz="1400" spc="-1" strike="noStrike">
                <a:solidFill>
                  <a:srgbClr val="000000"/>
                </a:solidFill>
                <a:latin typeface="Arial"/>
              </a:endParaRPr>
            </a:p>
          </p:txBody>
        </p:sp>
        <p:sp>
          <p:nvSpPr>
            <p:cNvPr id="61" name="Google Shape;73;p2"/>
            <p:cNvSpPr/>
            <p:nvPr/>
          </p:nvSpPr>
          <p:spPr>
            <a:xfrm>
              <a:off x="7230240" y="3566160"/>
              <a:ext cx="46800" cy="1080"/>
            </a:xfrm>
            <a:custGeom>
              <a:avLst/>
              <a:gdLst>
                <a:gd name="textAreaLeft" fmla="*/ 0 w 46800"/>
                <a:gd name="textAreaRight" fmla="*/ 47160 w 46800"/>
                <a:gd name="textAreaTop" fmla="*/ 0 h 1080"/>
                <a:gd name="textAreaBottom" fmla="*/ 1440 h 1080"/>
              </a:gdLst>
              <a:ahLst/>
              <a:rect l="textAreaLeft" t="textAreaTop" r="textAreaRight" b="textAreaBottom"/>
              <a:pathLst>
                <a:path w="66" h="2">
                  <a:moveTo>
                    <a:pt x="19" y="2"/>
                  </a:moveTo>
                  <a:lnTo>
                    <a:pt x="19" y="2"/>
                  </a:lnTo>
                  <a:cubicBezTo>
                    <a:pt x="33" y="2"/>
                    <a:pt x="66" y="2"/>
                    <a:pt x="60" y="0"/>
                  </a:cubicBezTo>
                  <a:cubicBezTo>
                    <a:pt x="60" y="2"/>
                    <a:pt x="0" y="0"/>
                    <a:pt x="19" y="2"/>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62" name="Google Shape;74;p2"/>
            <p:cNvSpPr/>
            <p:nvPr/>
          </p:nvSpPr>
          <p:spPr>
            <a:xfrm>
              <a:off x="7254720" y="3568320"/>
              <a:ext cx="29160" cy="360"/>
            </a:xfrm>
            <a:custGeom>
              <a:avLst/>
              <a:gdLst>
                <a:gd name="textAreaLeft" fmla="*/ 0 w 29160"/>
                <a:gd name="textAreaRight" fmla="*/ 29520 w 29160"/>
                <a:gd name="textAreaTop" fmla="*/ 0 h 360"/>
                <a:gd name="textAreaBottom" fmla="*/ 720 h 360"/>
              </a:gdLst>
              <a:ahLst/>
              <a:rect l="textAreaLeft" t="textAreaTop" r="textAreaRight" b="textAreaBottom"/>
              <a:pathLst>
                <a:path w="41" h="1">
                  <a:moveTo>
                    <a:pt x="25" y="1"/>
                  </a:moveTo>
                  <a:lnTo>
                    <a:pt x="25" y="1"/>
                  </a:lnTo>
                  <a:cubicBezTo>
                    <a:pt x="27" y="1"/>
                    <a:pt x="26" y="0"/>
                    <a:pt x="41" y="0"/>
                  </a:cubicBezTo>
                  <a:lnTo>
                    <a:pt x="0" y="0"/>
                  </a:lnTo>
                  <a:lnTo>
                    <a:pt x="25" y="1"/>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63" name="Google Shape;75;p2"/>
            <p:cNvSpPr/>
            <p:nvPr/>
          </p:nvSpPr>
          <p:spPr>
            <a:xfrm>
              <a:off x="7301160" y="3575160"/>
              <a:ext cx="92520" cy="4320"/>
            </a:xfrm>
            <a:custGeom>
              <a:avLst/>
              <a:gdLst>
                <a:gd name="textAreaLeft" fmla="*/ 0 w 92520"/>
                <a:gd name="textAreaRight" fmla="*/ 92880 w 92520"/>
                <a:gd name="textAreaTop" fmla="*/ 0 h 4320"/>
                <a:gd name="textAreaBottom" fmla="*/ 4680 h 4320"/>
              </a:gdLst>
              <a:ahLst/>
              <a:rect l="textAreaLeft" t="textAreaTop" r="textAreaRight" b="textAreaBottom"/>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solidFill>
              <a:schemeClr val="accent1"/>
            </a:solidFill>
            <a:ln w="0">
              <a:noFill/>
            </a:ln>
          </p:spPr>
          <p:style>
            <a:lnRef idx="0"/>
            <a:fillRef idx="0"/>
            <a:effectRef idx="0"/>
            <a:fontRef idx="minor"/>
          </p:style>
          <p:txBody>
            <a:bodyPr lIns="68400" rIns="68400" tIns="5040" bIns="5040" anchor="t">
              <a:noAutofit/>
            </a:bodyPr>
            <a:p>
              <a:pPr>
                <a:lnSpc>
                  <a:spcPct val="100000"/>
                </a:lnSpc>
                <a:tabLst>
                  <a:tab algn="l" pos="0"/>
                </a:tabLst>
              </a:pPr>
              <a:endParaRPr b="0" lang="en-US" sz="1400" spc="-1" strike="noStrike">
                <a:solidFill>
                  <a:srgbClr val="000000"/>
                </a:solidFill>
                <a:latin typeface="Arial"/>
              </a:endParaRPr>
            </a:p>
          </p:txBody>
        </p:sp>
        <p:sp>
          <p:nvSpPr>
            <p:cNvPr id="64" name="Google Shape;76;p2"/>
            <p:cNvSpPr/>
            <p:nvPr/>
          </p:nvSpPr>
          <p:spPr>
            <a:xfrm>
              <a:off x="7280640" y="3579840"/>
              <a:ext cx="27000" cy="360"/>
            </a:xfrm>
            <a:custGeom>
              <a:avLst/>
              <a:gdLst>
                <a:gd name="textAreaLeft" fmla="*/ 0 w 27000"/>
                <a:gd name="textAreaRight" fmla="*/ 27360 w 27000"/>
                <a:gd name="textAreaTop" fmla="*/ 0 h 360"/>
                <a:gd name="textAreaBottom" fmla="*/ 720 h 360"/>
              </a:gdLst>
              <a:ahLst/>
              <a:rect l="textAreaLeft" t="textAreaTop" r="textAreaRight" b="textAreaBottom"/>
              <a:pathLst>
                <a:path w="38" h="1">
                  <a:moveTo>
                    <a:pt x="4" y="1"/>
                  </a:moveTo>
                  <a:lnTo>
                    <a:pt x="4" y="1"/>
                  </a:lnTo>
                  <a:lnTo>
                    <a:pt x="38" y="0"/>
                  </a:lnTo>
                  <a:lnTo>
                    <a:pt x="34" y="0"/>
                  </a:lnTo>
                  <a:lnTo>
                    <a:pt x="0" y="1"/>
                  </a:lnTo>
                  <a:lnTo>
                    <a:pt x="4" y="1"/>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65" name="Google Shape;77;p2"/>
            <p:cNvSpPr/>
            <p:nvPr/>
          </p:nvSpPr>
          <p:spPr>
            <a:xfrm>
              <a:off x="6732000" y="3552480"/>
              <a:ext cx="24480" cy="1080"/>
            </a:xfrm>
            <a:custGeom>
              <a:avLst/>
              <a:gdLst>
                <a:gd name="textAreaLeft" fmla="*/ 0 w 24480"/>
                <a:gd name="textAreaRight" fmla="*/ 24840 w 24480"/>
                <a:gd name="textAreaTop" fmla="*/ 0 h 1080"/>
                <a:gd name="textAreaBottom" fmla="*/ 1440 h 1080"/>
              </a:gdLst>
              <a:ahLst/>
              <a:rect l="textAreaLeft" t="textAreaTop" r="textAreaRight" b="textAreaBottom"/>
              <a:pathLst>
                <a:path w="35" h="2">
                  <a:moveTo>
                    <a:pt x="35" y="2"/>
                  </a:moveTo>
                  <a:lnTo>
                    <a:pt x="35" y="2"/>
                  </a:lnTo>
                  <a:cubicBezTo>
                    <a:pt x="32" y="0"/>
                    <a:pt x="11" y="1"/>
                    <a:pt x="0" y="2"/>
                  </a:cubicBezTo>
                  <a:cubicBezTo>
                    <a:pt x="9" y="2"/>
                    <a:pt x="22" y="2"/>
                    <a:pt x="35" y="2"/>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66" name="Google Shape;78;p2"/>
            <p:cNvSpPr/>
            <p:nvPr/>
          </p:nvSpPr>
          <p:spPr>
            <a:xfrm>
              <a:off x="1798920" y="3553560"/>
              <a:ext cx="184680" cy="360"/>
            </a:xfrm>
            <a:custGeom>
              <a:avLst/>
              <a:gdLst>
                <a:gd name="textAreaLeft" fmla="*/ 0 w 184680"/>
                <a:gd name="textAreaRight" fmla="*/ 185040 w 184680"/>
                <a:gd name="textAreaTop" fmla="*/ 0 h 360"/>
                <a:gd name="textAreaBottom" fmla="*/ 720 h 360"/>
              </a:gdLst>
              <a:ahLst/>
              <a:rect l="textAreaLeft" t="textAreaTop" r="textAreaRight" b="textAreaBottom"/>
              <a:pathLst>
                <a:path w="259" h="1">
                  <a:moveTo>
                    <a:pt x="259" y="0"/>
                  </a:moveTo>
                  <a:lnTo>
                    <a:pt x="259" y="0"/>
                  </a:lnTo>
                  <a:lnTo>
                    <a:pt x="0" y="1"/>
                  </a:lnTo>
                  <a:lnTo>
                    <a:pt x="259"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67" name="Google Shape;79;p2"/>
            <p:cNvSpPr/>
            <p:nvPr/>
          </p:nvSpPr>
          <p:spPr>
            <a:xfrm>
              <a:off x="6120360" y="3552840"/>
              <a:ext cx="144000" cy="3960"/>
            </a:xfrm>
            <a:custGeom>
              <a:avLst/>
              <a:gdLst>
                <a:gd name="textAreaLeft" fmla="*/ 0 w 144000"/>
                <a:gd name="textAreaRight" fmla="*/ 144360 w 144000"/>
                <a:gd name="textAreaTop" fmla="*/ 0 h 3960"/>
                <a:gd name="textAreaBottom" fmla="*/ 4320 h 3960"/>
              </a:gdLst>
              <a:ahLst/>
              <a:rect l="textAreaLeft" t="textAreaTop" r="textAreaRight" b="textAreaBottom"/>
              <a:pathLst>
                <a:path w="202" h="6">
                  <a:moveTo>
                    <a:pt x="30" y="6"/>
                  </a:moveTo>
                  <a:lnTo>
                    <a:pt x="30" y="6"/>
                  </a:lnTo>
                  <a:cubicBezTo>
                    <a:pt x="100" y="5"/>
                    <a:pt x="131" y="3"/>
                    <a:pt x="202" y="3"/>
                  </a:cubicBezTo>
                  <a:cubicBezTo>
                    <a:pt x="109" y="0"/>
                    <a:pt x="79" y="6"/>
                    <a:pt x="0" y="3"/>
                  </a:cubicBezTo>
                  <a:lnTo>
                    <a:pt x="30" y="6"/>
                  </a:lnTo>
                  <a:close/>
                </a:path>
              </a:pathLst>
            </a:custGeom>
            <a:solidFill>
              <a:schemeClr val="accent1"/>
            </a:solidFill>
            <a:ln w="0">
              <a:noFill/>
            </a:ln>
          </p:spPr>
          <p:style>
            <a:lnRef idx="0"/>
            <a:fillRef idx="0"/>
            <a:effectRef idx="0"/>
            <a:fontRef idx="minor"/>
          </p:style>
          <p:txBody>
            <a:bodyPr lIns="68400" rIns="68400" tIns="4320" bIns="4320" anchor="t">
              <a:noAutofit/>
            </a:bodyPr>
            <a:p>
              <a:pPr>
                <a:lnSpc>
                  <a:spcPct val="100000"/>
                </a:lnSpc>
                <a:tabLst>
                  <a:tab algn="l" pos="0"/>
                </a:tabLst>
              </a:pPr>
              <a:endParaRPr b="0" lang="en-US" sz="1400" spc="-1" strike="noStrike">
                <a:solidFill>
                  <a:srgbClr val="000000"/>
                </a:solidFill>
                <a:latin typeface="Arial"/>
              </a:endParaRPr>
            </a:p>
          </p:txBody>
        </p:sp>
        <p:sp>
          <p:nvSpPr>
            <p:cNvPr id="68" name="Google Shape;80;p2"/>
            <p:cNvSpPr/>
            <p:nvPr/>
          </p:nvSpPr>
          <p:spPr>
            <a:xfrm>
              <a:off x="6121800" y="3549960"/>
              <a:ext cx="52920" cy="2520"/>
            </a:xfrm>
            <a:custGeom>
              <a:avLst/>
              <a:gdLst>
                <a:gd name="textAreaLeft" fmla="*/ 0 w 52920"/>
                <a:gd name="textAreaRight" fmla="*/ 53280 w 52920"/>
                <a:gd name="textAreaTop" fmla="*/ 0 h 2520"/>
                <a:gd name="textAreaBottom" fmla="*/ 2880 h 2520"/>
              </a:gdLst>
              <a:ahLst/>
              <a:rect l="textAreaLeft" t="textAreaTop" r="textAreaRight" b="textAreaBottom"/>
              <a:pathLst>
                <a:path w="75" h="4">
                  <a:moveTo>
                    <a:pt x="54" y="0"/>
                  </a:moveTo>
                  <a:lnTo>
                    <a:pt x="54" y="0"/>
                  </a:lnTo>
                  <a:cubicBezTo>
                    <a:pt x="65" y="2"/>
                    <a:pt x="0" y="3"/>
                    <a:pt x="10" y="4"/>
                  </a:cubicBezTo>
                  <a:cubicBezTo>
                    <a:pt x="57" y="4"/>
                    <a:pt x="32" y="2"/>
                    <a:pt x="75" y="2"/>
                  </a:cubicBezTo>
                  <a:lnTo>
                    <a:pt x="54" y="0"/>
                  </a:ln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69" name="Google Shape;81;p2"/>
            <p:cNvSpPr/>
            <p:nvPr/>
          </p:nvSpPr>
          <p:spPr>
            <a:xfrm>
              <a:off x="6369840" y="3577320"/>
              <a:ext cx="14400" cy="720"/>
            </a:xfrm>
            <a:custGeom>
              <a:avLst/>
              <a:gdLst>
                <a:gd name="textAreaLeft" fmla="*/ 0 w 14400"/>
                <a:gd name="textAreaRight" fmla="*/ 14760 w 14400"/>
                <a:gd name="textAreaTop" fmla="*/ 0 h 720"/>
                <a:gd name="textAreaBottom" fmla="*/ 1080 h 720"/>
              </a:gdLst>
              <a:ahLst/>
              <a:rect l="textAreaLeft" t="textAreaTop" r="textAreaRight" b="textAreaBottom"/>
              <a:pathLst>
                <a:path w="21" h="1">
                  <a:moveTo>
                    <a:pt x="21" y="0"/>
                  </a:moveTo>
                  <a:lnTo>
                    <a:pt x="21" y="0"/>
                  </a:lnTo>
                  <a:lnTo>
                    <a:pt x="0" y="1"/>
                  </a:lnTo>
                  <a:lnTo>
                    <a:pt x="17" y="1"/>
                  </a:lnTo>
                  <a:lnTo>
                    <a:pt x="21"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70" name="Google Shape;82;p2"/>
            <p:cNvSpPr/>
            <p:nvPr/>
          </p:nvSpPr>
          <p:spPr>
            <a:xfrm>
              <a:off x="5913720" y="3549960"/>
              <a:ext cx="24480" cy="720"/>
            </a:xfrm>
            <a:custGeom>
              <a:avLst/>
              <a:gdLst>
                <a:gd name="textAreaLeft" fmla="*/ 0 w 24480"/>
                <a:gd name="textAreaRight" fmla="*/ 24840 w 24480"/>
                <a:gd name="textAreaTop" fmla="*/ 0 h 720"/>
                <a:gd name="textAreaBottom" fmla="*/ 1080 h 720"/>
              </a:gdLst>
              <a:ahLst/>
              <a:rect l="textAreaLeft" t="textAreaTop" r="textAreaRight" b="textAreaBottom"/>
              <a:pathLst>
                <a:path w="35" h="1">
                  <a:moveTo>
                    <a:pt x="27" y="1"/>
                  </a:moveTo>
                  <a:lnTo>
                    <a:pt x="27" y="1"/>
                  </a:lnTo>
                  <a:lnTo>
                    <a:pt x="35" y="1"/>
                  </a:lnTo>
                  <a:lnTo>
                    <a:pt x="0" y="0"/>
                  </a:lnTo>
                  <a:lnTo>
                    <a:pt x="27" y="1"/>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71" name="Google Shape;83;p2"/>
            <p:cNvSpPr/>
            <p:nvPr/>
          </p:nvSpPr>
          <p:spPr>
            <a:xfrm>
              <a:off x="5938560" y="3549960"/>
              <a:ext cx="5400" cy="720"/>
            </a:xfrm>
            <a:custGeom>
              <a:avLst/>
              <a:gdLst>
                <a:gd name="textAreaLeft" fmla="*/ 0 w 5400"/>
                <a:gd name="textAreaRight" fmla="*/ 5760 w 5400"/>
                <a:gd name="textAreaTop" fmla="*/ 0 h 720"/>
                <a:gd name="textAreaBottom" fmla="*/ 1080 h 720"/>
              </a:gdLst>
              <a:ahLst/>
              <a:rect l="textAreaLeft" t="textAreaTop" r="textAreaRight" b="textAreaBottom"/>
              <a:pathLst>
                <a:path w="8" h="1">
                  <a:moveTo>
                    <a:pt x="8" y="0"/>
                  </a:moveTo>
                  <a:lnTo>
                    <a:pt x="8" y="0"/>
                  </a:lnTo>
                  <a:lnTo>
                    <a:pt x="0" y="1"/>
                  </a:lnTo>
                  <a:lnTo>
                    <a:pt x="8"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72" name="Google Shape;84;p2"/>
            <p:cNvSpPr/>
            <p:nvPr/>
          </p:nvSpPr>
          <p:spPr>
            <a:xfrm>
              <a:off x="6365880" y="3581280"/>
              <a:ext cx="33480" cy="360"/>
            </a:xfrm>
            <a:custGeom>
              <a:avLst/>
              <a:gdLst>
                <a:gd name="textAreaLeft" fmla="*/ 0 w 33480"/>
                <a:gd name="textAreaRight" fmla="*/ 33840 w 33480"/>
                <a:gd name="textAreaTop" fmla="*/ 0 h 360"/>
                <a:gd name="textAreaBottom" fmla="*/ 720 h 360"/>
              </a:gdLst>
              <a:ahLst/>
              <a:rect l="textAreaLeft" t="textAreaTop" r="textAreaRight" b="textAreaBottom"/>
              <a:pathLst>
                <a:path w="47" h="1">
                  <a:moveTo>
                    <a:pt x="0" y="0"/>
                  </a:moveTo>
                  <a:lnTo>
                    <a:pt x="0" y="0"/>
                  </a:lnTo>
                  <a:lnTo>
                    <a:pt x="32" y="1"/>
                  </a:lnTo>
                  <a:lnTo>
                    <a:pt x="47" y="0"/>
                  </a:lnTo>
                  <a:lnTo>
                    <a:pt x="0"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73" name="Google Shape;85;p2"/>
            <p:cNvSpPr/>
            <p:nvPr/>
          </p:nvSpPr>
          <p:spPr>
            <a:xfrm>
              <a:off x="6156360" y="3570840"/>
              <a:ext cx="30960" cy="720"/>
            </a:xfrm>
            <a:custGeom>
              <a:avLst/>
              <a:gdLst>
                <a:gd name="textAreaLeft" fmla="*/ 0 w 30960"/>
                <a:gd name="textAreaRight" fmla="*/ 31320 w 30960"/>
                <a:gd name="textAreaTop" fmla="*/ 0 h 720"/>
                <a:gd name="textAreaBottom" fmla="*/ 1080 h 720"/>
              </a:gdLst>
              <a:ahLst/>
              <a:rect l="textAreaLeft" t="textAreaTop" r="textAreaRight" b="textAreaBottom"/>
              <a:pathLst>
                <a:path w="44" h="1">
                  <a:moveTo>
                    <a:pt x="16" y="1"/>
                  </a:moveTo>
                  <a:lnTo>
                    <a:pt x="16" y="1"/>
                  </a:lnTo>
                  <a:lnTo>
                    <a:pt x="44" y="1"/>
                  </a:lnTo>
                  <a:cubicBezTo>
                    <a:pt x="39" y="1"/>
                    <a:pt x="0" y="0"/>
                    <a:pt x="16"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74" name="Google Shape;86;p2"/>
            <p:cNvSpPr/>
            <p:nvPr/>
          </p:nvSpPr>
          <p:spPr>
            <a:xfrm>
              <a:off x="5756400" y="3549960"/>
              <a:ext cx="26280" cy="720"/>
            </a:xfrm>
            <a:custGeom>
              <a:avLst/>
              <a:gdLst>
                <a:gd name="textAreaLeft" fmla="*/ 0 w 26280"/>
                <a:gd name="textAreaRight" fmla="*/ 26640 w 26280"/>
                <a:gd name="textAreaTop" fmla="*/ 0 h 720"/>
                <a:gd name="textAreaBottom" fmla="*/ 1080 h 720"/>
              </a:gdLst>
              <a:ahLst/>
              <a:rect l="textAreaLeft" t="textAreaTop" r="textAreaRight" b="textAreaBottom"/>
              <a:pathLst>
                <a:path w="37" h="1">
                  <a:moveTo>
                    <a:pt x="34" y="0"/>
                  </a:moveTo>
                  <a:lnTo>
                    <a:pt x="34" y="0"/>
                  </a:lnTo>
                  <a:lnTo>
                    <a:pt x="0" y="1"/>
                  </a:lnTo>
                  <a:lnTo>
                    <a:pt x="3" y="1"/>
                  </a:lnTo>
                  <a:lnTo>
                    <a:pt x="37" y="0"/>
                  </a:lnTo>
                  <a:lnTo>
                    <a:pt x="34"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75" name="Google Shape;87;p2"/>
            <p:cNvSpPr/>
            <p:nvPr/>
          </p:nvSpPr>
          <p:spPr>
            <a:xfrm>
              <a:off x="5970960" y="3576600"/>
              <a:ext cx="53280" cy="720"/>
            </a:xfrm>
            <a:custGeom>
              <a:avLst/>
              <a:gdLst>
                <a:gd name="textAreaLeft" fmla="*/ 0 w 53280"/>
                <a:gd name="textAreaRight" fmla="*/ 53640 w 53280"/>
                <a:gd name="textAreaTop" fmla="*/ 0 h 720"/>
                <a:gd name="textAreaBottom" fmla="*/ 1080 h 720"/>
              </a:gdLst>
              <a:ahLst/>
              <a:rect l="textAreaLeft" t="textAreaTop" r="textAreaRight" b="textAreaBottom"/>
              <a:pathLst>
                <a:path w="76" h="2">
                  <a:moveTo>
                    <a:pt x="56" y="0"/>
                  </a:moveTo>
                  <a:lnTo>
                    <a:pt x="56" y="0"/>
                  </a:lnTo>
                  <a:cubicBezTo>
                    <a:pt x="76" y="2"/>
                    <a:pt x="0" y="0"/>
                    <a:pt x="40" y="2"/>
                  </a:cubicBezTo>
                  <a:cubicBezTo>
                    <a:pt x="76" y="2"/>
                    <a:pt x="61" y="1"/>
                    <a:pt x="56"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76" name="Google Shape;88;p2"/>
            <p:cNvSpPr/>
            <p:nvPr/>
          </p:nvSpPr>
          <p:spPr>
            <a:xfrm>
              <a:off x="5706000" y="3566880"/>
              <a:ext cx="9720" cy="360"/>
            </a:xfrm>
            <a:custGeom>
              <a:avLst/>
              <a:gdLst>
                <a:gd name="textAreaLeft" fmla="*/ 0 w 9720"/>
                <a:gd name="textAreaRight" fmla="*/ 10080 w 9720"/>
                <a:gd name="textAreaTop" fmla="*/ 0 h 360"/>
                <a:gd name="textAreaBottom" fmla="*/ 720 h 360"/>
              </a:gdLst>
              <a:ahLst/>
              <a:rect l="textAreaLeft" t="textAreaTop" r="textAreaRight" b="textAreaBottom"/>
              <a:pathLst>
                <a:path w="14" h="1">
                  <a:moveTo>
                    <a:pt x="14" y="0"/>
                  </a:moveTo>
                  <a:lnTo>
                    <a:pt x="14" y="0"/>
                  </a:lnTo>
                  <a:cubicBezTo>
                    <a:pt x="9" y="0"/>
                    <a:pt x="5" y="0"/>
                    <a:pt x="0" y="1"/>
                  </a:cubicBezTo>
                  <a:lnTo>
                    <a:pt x="14"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77" name="Google Shape;89;p2"/>
            <p:cNvSpPr/>
            <p:nvPr/>
          </p:nvSpPr>
          <p:spPr>
            <a:xfrm>
              <a:off x="5716080" y="3566880"/>
              <a:ext cx="28440" cy="360"/>
            </a:xfrm>
            <a:custGeom>
              <a:avLst/>
              <a:gdLst>
                <a:gd name="textAreaLeft" fmla="*/ 0 w 28440"/>
                <a:gd name="textAreaRight" fmla="*/ 28800 w 28440"/>
                <a:gd name="textAreaTop" fmla="*/ 0 h 360"/>
                <a:gd name="textAreaBottom" fmla="*/ 720 h 360"/>
              </a:gdLst>
              <a:ahLst/>
              <a:rect l="textAreaLeft" t="textAreaTop" r="textAreaRight" b="textAreaBottom"/>
              <a:pathLst>
                <a:path w="40" h="1">
                  <a:moveTo>
                    <a:pt x="0" y="0"/>
                  </a:moveTo>
                  <a:lnTo>
                    <a:pt x="0" y="0"/>
                  </a:lnTo>
                  <a:cubicBezTo>
                    <a:pt x="15" y="0"/>
                    <a:pt x="30" y="1"/>
                    <a:pt x="40" y="1"/>
                  </a:cubicBezTo>
                  <a:cubicBezTo>
                    <a:pt x="21" y="0"/>
                    <a:pt x="15" y="0"/>
                    <a:pt x="0"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78" name="Google Shape;90;p2"/>
            <p:cNvSpPr/>
            <p:nvPr/>
          </p:nvSpPr>
          <p:spPr>
            <a:xfrm>
              <a:off x="5591520" y="3566160"/>
              <a:ext cx="33480" cy="2160"/>
            </a:xfrm>
            <a:custGeom>
              <a:avLst/>
              <a:gdLst>
                <a:gd name="textAreaLeft" fmla="*/ 0 w 33480"/>
                <a:gd name="textAreaRight" fmla="*/ 33840 w 33480"/>
                <a:gd name="textAreaTop" fmla="*/ 0 h 2160"/>
                <a:gd name="textAreaBottom" fmla="*/ 2520 h 2160"/>
              </a:gdLst>
              <a:ahLst/>
              <a:rect l="textAreaLeft" t="textAreaTop" r="textAreaRight" b="textAreaBottom"/>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79" name="Google Shape;91;p2"/>
            <p:cNvSpPr/>
            <p:nvPr/>
          </p:nvSpPr>
          <p:spPr>
            <a:xfrm>
              <a:off x="5142240" y="3546000"/>
              <a:ext cx="91800" cy="1440"/>
            </a:xfrm>
            <a:custGeom>
              <a:avLst/>
              <a:gdLst>
                <a:gd name="textAreaLeft" fmla="*/ 0 w 91800"/>
                <a:gd name="textAreaRight" fmla="*/ 92160 w 91800"/>
                <a:gd name="textAreaTop" fmla="*/ 0 h 1440"/>
                <a:gd name="textAreaBottom" fmla="*/ 1800 h 1440"/>
              </a:gdLst>
              <a:ahLst/>
              <a:rect l="textAreaLeft" t="textAreaTop" r="textAreaRight" b="textAreaBottom"/>
              <a:pathLst>
                <a:path w="129" h="3">
                  <a:moveTo>
                    <a:pt x="0" y="0"/>
                  </a:moveTo>
                  <a:lnTo>
                    <a:pt x="0" y="0"/>
                  </a:lnTo>
                  <a:cubicBezTo>
                    <a:pt x="50" y="1"/>
                    <a:pt x="63" y="1"/>
                    <a:pt x="60" y="2"/>
                  </a:cubicBezTo>
                  <a:cubicBezTo>
                    <a:pt x="108" y="3"/>
                    <a:pt x="100" y="0"/>
                    <a:pt x="129" y="0"/>
                  </a:cubicBezTo>
                  <a:lnTo>
                    <a:pt x="0" y="0"/>
                  </a:ln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80" name="Google Shape;92;p2"/>
            <p:cNvSpPr/>
            <p:nvPr/>
          </p:nvSpPr>
          <p:spPr>
            <a:xfrm>
              <a:off x="5234400" y="3546000"/>
              <a:ext cx="11880" cy="360"/>
            </a:xfrm>
            <a:custGeom>
              <a:avLst/>
              <a:gdLst>
                <a:gd name="textAreaLeft" fmla="*/ 0 w 11880"/>
                <a:gd name="textAreaRight" fmla="*/ 12240 w 11880"/>
                <a:gd name="textAreaTop" fmla="*/ 0 h 360"/>
                <a:gd name="textAreaBottom" fmla="*/ 720 h 360"/>
              </a:gdLst>
              <a:ahLst/>
              <a:rect l="textAreaLeft" t="textAreaTop" r="textAreaRight" b="textAreaBottom"/>
              <a:pathLst>
                <a:path w="18" h="120000">
                  <a:moveTo>
                    <a:pt x="0" y="0"/>
                  </a:moveTo>
                  <a:lnTo>
                    <a:pt x="0" y="0"/>
                  </a:lnTo>
                  <a:lnTo>
                    <a:pt x="18" y="0"/>
                  </a:lnTo>
                  <a:lnTo>
                    <a:pt x="0"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81" name="Google Shape;93;p2"/>
            <p:cNvSpPr/>
            <p:nvPr/>
          </p:nvSpPr>
          <p:spPr>
            <a:xfrm>
              <a:off x="5715000" y="3578400"/>
              <a:ext cx="21600" cy="1080"/>
            </a:xfrm>
            <a:custGeom>
              <a:avLst/>
              <a:gdLst>
                <a:gd name="textAreaLeft" fmla="*/ 0 w 21600"/>
                <a:gd name="textAreaRight" fmla="*/ 21960 w 21600"/>
                <a:gd name="textAreaTop" fmla="*/ 0 h 1080"/>
                <a:gd name="textAreaBottom" fmla="*/ 1440 h 1080"/>
              </a:gdLst>
              <a:ahLst/>
              <a:rect l="textAreaLeft" t="textAreaTop" r="textAreaRight" b="textAreaBottom"/>
              <a:pathLst>
                <a:path w="31" h="2">
                  <a:moveTo>
                    <a:pt x="31" y="0"/>
                  </a:moveTo>
                  <a:lnTo>
                    <a:pt x="31" y="0"/>
                  </a:lnTo>
                  <a:lnTo>
                    <a:pt x="0" y="2"/>
                  </a:lnTo>
                  <a:lnTo>
                    <a:pt x="11" y="2"/>
                  </a:lnTo>
                  <a:lnTo>
                    <a:pt x="31"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82" name="Google Shape;94;p2"/>
            <p:cNvSpPr/>
            <p:nvPr/>
          </p:nvSpPr>
          <p:spPr>
            <a:xfrm>
              <a:off x="5082480" y="3545640"/>
              <a:ext cx="30240" cy="360"/>
            </a:xfrm>
            <a:custGeom>
              <a:avLst/>
              <a:gdLst>
                <a:gd name="textAreaLeft" fmla="*/ 0 w 30240"/>
                <a:gd name="textAreaRight" fmla="*/ 30600 w 30240"/>
                <a:gd name="textAreaTop" fmla="*/ 0 h 360"/>
                <a:gd name="textAreaBottom" fmla="*/ 720 h 360"/>
              </a:gdLst>
              <a:ahLst/>
              <a:rect l="textAreaLeft" t="textAreaTop" r="textAreaRight" b="textAreaBottom"/>
              <a:pathLst>
                <a:path w="43" h="1">
                  <a:moveTo>
                    <a:pt x="9" y="1"/>
                  </a:moveTo>
                  <a:lnTo>
                    <a:pt x="9" y="1"/>
                  </a:lnTo>
                  <a:cubicBezTo>
                    <a:pt x="18" y="1"/>
                    <a:pt x="33" y="1"/>
                    <a:pt x="41" y="1"/>
                  </a:cubicBezTo>
                  <a:cubicBezTo>
                    <a:pt x="43" y="0"/>
                    <a:pt x="0" y="1"/>
                    <a:pt x="9" y="1"/>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83" name="Google Shape;95;p2"/>
            <p:cNvSpPr/>
            <p:nvPr/>
          </p:nvSpPr>
          <p:spPr>
            <a:xfrm>
              <a:off x="5226120" y="3563640"/>
              <a:ext cx="35640" cy="1440"/>
            </a:xfrm>
            <a:custGeom>
              <a:avLst/>
              <a:gdLst>
                <a:gd name="textAreaLeft" fmla="*/ 0 w 35640"/>
                <a:gd name="textAreaRight" fmla="*/ 36000 w 35640"/>
                <a:gd name="textAreaTop" fmla="*/ 0 h 1440"/>
                <a:gd name="textAreaBottom" fmla="*/ 1800 h 1440"/>
              </a:gdLst>
              <a:ahLst/>
              <a:rect l="textAreaLeft" t="textAreaTop" r="textAreaRight" b="textAreaBottom"/>
              <a:pathLst>
                <a:path w="50" h="3">
                  <a:moveTo>
                    <a:pt x="0" y="2"/>
                  </a:moveTo>
                  <a:lnTo>
                    <a:pt x="0" y="2"/>
                  </a:lnTo>
                  <a:cubicBezTo>
                    <a:pt x="6" y="3"/>
                    <a:pt x="37" y="2"/>
                    <a:pt x="50" y="3"/>
                  </a:cubicBezTo>
                  <a:cubicBezTo>
                    <a:pt x="32" y="2"/>
                    <a:pt x="17" y="0"/>
                    <a:pt x="0" y="2"/>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84" name="Google Shape;96;p2"/>
            <p:cNvSpPr/>
            <p:nvPr/>
          </p:nvSpPr>
          <p:spPr>
            <a:xfrm>
              <a:off x="4986720" y="3548880"/>
              <a:ext cx="35280" cy="2160"/>
            </a:xfrm>
            <a:custGeom>
              <a:avLst/>
              <a:gdLst>
                <a:gd name="textAreaLeft" fmla="*/ 0 w 35280"/>
                <a:gd name="textAreaRight" fmla="*/ 35640 w 35280"/>
                <a:gd name="textAreaTop" fmla="*/ 0 h 2160"/>
                <a:gd name="textAreaBottom" fmla="*/ 2520 h 2160"/>
              </a:gdLst>
              <a:ahLst/>
              <a:rect l="textAreaLeft" t="textAreaTop" r="textAreaRight" b="textAreaBottom"/>
              <a:pathLst>
                <a:path w="49" h="4">
                  <a:moveTo>
                    <a:pt x="0" y="1"/>
                  </a:moveTo>
                  <a:lnTo>
                    <a:pt x="0" y="1"/>
                  </a:lnTo>
                  <a:cubicBezTo>
                    <a:pt x="10" y="2"/>
                    <a:pt x="24" y="2"/>
                    <a:pt x="18" y="4"/>
                  </a:cubicBezTo>
                  <a:cubicBezTo>
                    <a:pt x="31" y="3"/>
                    <a:pt x="49" y="0"/>
                    <a:pt x="0" y="1"/>
                  </a:cubicBez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85" name="Google Shape;97;p2"/>
            <p:cNvSpPr/>
            <p:nvPr/>
          </p:nvSpPr>
          <p:spPr>
            <a:xfrm>
              <a:off x="5161320" y="3564360"/>
              <a:ext cx="29880" cy="720"/>
            </a:xfrm>
            <a:custGeom>
              <a:avLst/>
              <a:gdLst>
                <a:gd name="textAreaLeft" fmla="*/ 0 w 29880"/>
                <a:gd name="textAreaRight" fmla="*/ 30240 w 29880"/>
                <a:gd name="textAreaTop" fmla="*/ 0 h 720"/>
                <a:gd name="textAreaBottom" fmla="*/ 1080 h 720"/>
              </a:gdLst>
              <a:ahLst/>
              <a:rect l="textAreaLeft" t="textAreaTop" r="textAreaRight" b="textAreaBottom"/>
              <a:pathLst>
                <a:path w="42" h="1">
                  <a:moveTo>
                    <a:pt x="0" y="1"/>
                  </a:moveTo>
                  <a:lnTo>
                    <a:pt x="0" y="1"/>
                  </a:lnTo>
                  <a:lnTo>
                    <a:pt x="8" y="1"/>
                  </a:lnTo>
                  <a:lnTo>
                    <a:pt x="42" y="0"/>
                  </a:lnTo>
                  <a:lnTo>
                    <a:pt x="0" y="1"/>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86" name="Google Shape;98;p2"/>
            <p:cNvSpPr/>
            <p:nvPr/>
          </p:nvSpPr>
          <p:spPr>
            <a:xfrm>
              <a:off x="5191200" y="3574080"/>
              <a:ext cx="84240" cy="4320"/>
            </a:xfrm>
            <a:custGeom>
              <a:avLst/>
              <a:gdLst>
                <a:gd name="textAreaLeft" fmla="*/ 0 w 84240"/>
                <a:gd name="textAreaRight" fmla="*/ 84600 w 84240"/>
                <a:gd name="textAreaTop" fmla="*/ 0 h 4320"/>
                <a:gd name="textAreaBottom" fmla="*/ 4680 h 4320"/>
              </a:gdLst>
              <a:ahLst/>
              <a:rect l="textAreaLeft" t="textAreaTop" r="textAreaRight" b="textAreaBottom"/>
              <a:pathLst>
                <a:path w="118" h="7">
                  <a:moveTo>
                    <a:pt x="80" y="7"/>
                  </a:moveTo>
                  <a:lnTo>
                    <a:pt x="80" y="7"/>
                  </a:lnTo>
                  <a:cubicBezTo>
                    <a:pt x="118" y="5"/>
                    <a:pt x="19" y="3"/>
                    <a:pt x="85" y="1"/>
                  </a:cubicBezTo>
                  <a:cubicBezTo>
                    <a:pt x="0" y="0"/>
                    <a:pt x="92" y="4"/>
                    <a:pt x="29" y="4"/>
                  </a:cubicBezTo>
                  <a:cubicBezTo>
                    <a:pt x="66" y="4"/>
                    <a:pt x="84" y="6"/>
                    <a:pt x="80" y="7"/>
                  </a:cubicBezTo>
                  <a:close/>
                </a:path>
              </a:pathLst>
            </a:custGeom>
            <a:solidFill>
              <a:schemeClr val="accent1"/>
            </a:solidFill>
            <a:ln w="0">
              <a:noFill/>
            </a:ln>
          </p:spPr>
          <p:style>
            <a:lnRef idx="0"/>
            <a:fillRef idx="0"/>
            <a:effectRef idx="0"/>
            <a:fontRef idx="minor"/>
          </p:style>
          <p:txBody>
            <a:bodyPr lIns="68400" rIns="68400" tIns="5040" bIns="5040" anchor="t">
              <a:noAutofit/>
            </a:bodyPr>
            <a:p>
              <a:pPr>
                <a:lnSpc>
                  <a:spcPct val="100000"/>
                </a:lnSpc>
                <a:tabLst>
                  <a:tab algn="l" pos="0"/>
                </a:tabLst>
              </a:pPr>
              <a:endParaRPr b="0" lang="en-US" sz="1400" spc="-1" strike="noStrike">
                <a:solidFill>
                  <a:srgbClr val="000000"/>
                </a:solidFill>
                <a:latin typeface="Arial"/>
              </a:endParaRPr>
            </a:p>
          </p:txBody>
        </p:sp>
        <p:sp>
          <p:nvSpPr>
            <p:cNvPr id="87" name="Google Shape;99;p2"/>
            <p:cNvSpPr/>
            <p:nvPr/>
          </p:nvSpPr>
          <p:spPr>
            <a:xfrm>
              <a:off x="5199120" y="3576600"/>
              <a:ext cx="12600" cy="360"/>
            </a:xfrm>
            <a:custGeom>
              <a:avLst/>
              <a:gdLst>
                <a:gd name="textAreaLeft" fmla="*/ 0 w 12600"/>
                <a:gd name="textAreaRight" fmla="*/ 12960 w 12600"/>
                <a:gd name="textAreaTop" fmla="*/ 0 h 360"/>
                <a:gd name="textAreaBottom" fmla="*/ 720 h 360"/>
              </a:gdLst>
              <a:ahLst/>
              <a:rect l="textAreaLeft" t="textAreaTop" r="textAreaRight" b="textAreaBottom"/>
              <a:pathLst>
                <a:path w="18" h="1">
                  <a:moveTo>
                    <a:pt x="18" y="1"/>
                  </a:moveTo>
                  <a:lnTo>
                    <a:pt x="18" y="1"/>
                  </a:lnTo>
                  <a:lnTo>
                    <a:pt x="0" y="0"/>
                  </a:lnTo>
                  <a:lnTo>
                    <a:pt x="18" y="1"/>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88" name="Google Shape;100;p2"/>
            <p:cNvSpPr/>
            <p:nvPr/>
          </p:nvSpPr>
          <p:spPr>
            <a:xfrm>
              <a:off x="4826520" y="3569040"/>
              <a:ext cx="8640" cy="360"/>
            </a:xfrm>
            <a:custGeom>
              <a:avLst/>
              <a:gdLst>
                <a:gd name="textAreaLeft" fmla="*/ 0 w 8640"/>
                <a:gd name="textAreaRight" fmla="*/ 9000 w 8640"/>
                <a:gd name="textAreaTop" fmla="*/ 0 h 360"/>
                <a:gd name="textAreaBottom" fmla="*/ 720 h 360"/>
              </a:gdLst>
              <a:ahLst/>
              <a:rect l="textAreaLeft" t="textAreaTop" r="textAreaRight" b="textAreaBottom"/>
              <a:pathLst>
                <a:path w="13" h="1">
                  <a:moveTo>
                    <a:pt x="0" y="1"/>
                  </a:moveTo>
                  <a:lnTo>
                    <a:pt x="0" y="1"/>
                  </a:lnTo>
                  <a:lnTo>
                    <a:pt x="13" y="0"/>
                  </a:lnTo>
                  <a:lnTo>
                    <a:pt x="0" y="1"/>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89" name="Google Shape;101;p2"/>
            <p:cNvSpPr/>
            <p:nvPr/>
          </p:nvSpPr>
          <p:spPr>
            <a:xfrm>
              <a:off x="5013360" y="3576600"/>
              <a:ext cx="96120" cy="2160"/>
            </a:xfrm>
            <a:custGeom>
              <a:avLst/>
              <a:gdLst>
                <a:gd name="textAreaLeft" fmla="*/ 0 w 96120"/>
                <a:gd name="textAreaRight" fmla="*/ 96480 w 96120"/>
                <a:gd name="textAreaTop" fmla="*/ 0 h 2160"/>
                <a:gd name="textAreaBottom" fmla="*/ 2520 h 2160"/>
              </a:gdLst>
              <a:ahLst/>
              <a:rect l="textAreaLeft" t="textAreaTop" r="textAreaRight" b="textAreaBottom"/>
              <a:pathLst>
                <a:path w="135" h="4">
                  <a:moveTo>
                    <a:pt x="77" y="2"/>
                  </a:moveTo>
                  <a:lnTo>
                    <a:pt x="77" y="2"/>
                  </a:lnTo>
                  <a:lnTo>
                    <a:pt x="135" y="0"/>
                  </a:lnTo>
                  <a:cubicBezTo>
                    <a:pt x="96" y="1"/>
                    <a:pt x="0" y="1"/>
                    <a:pt x="6" y="4"/>
                  </a:cubicBezTo>
                  <a:cubicBezTo>
                    <a:pt x="37" y="4"/>
                    <a:pt x="75" y="4"/>
                    <a:pt x="90" y="3"/>
                  </a:cubicBezTo>
                  <a:lnTo>
                    <a:pt x="77" y="2"/>
                  </a:ln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90" name="Google Shape;102;p2"/>
            <p:cNvSpPr/>
            <p:nvPr/>
          </p:nvSpPr>
          <p:spPr>
            <a:xfrm>
              <a:off x="4587840" y="3546000"/>
              <a:ext cx="27000" cy="1080"/>
            </a:xfrm>
            <a:custGeom>
              <a:avLst/>
              <a:gdLst>
                <a:gd name="textAreaLeft" fmla="*/ 0 w 27000"/>
                <a:gd name="textAreaRight" fmla="*/ 27360 w 27000"/>
                <a:gd name="textAreaTop" fmla="*/ 0 h 1080"/>
                <a:gd name="textAreaBottom" fmla="*/ 1440 h 1080"/>
              </a:gdLst>
              <a:ahLst/>
              <a:rect l="textAreaLeft" t="textAreaTop" r="textAreaRight" b="textAreaBottom"/>
              <a:pathLst>
                <a:path w="38" h="2">
                  <a:moveTo>
                    <a:pt x="13" y="1"/>
                  </a:moveTo>
                  <a:lnTo>
                    <a:pt x="13" y="1"/>
                  </a:lnTo>
                  <a:lnTo>
                    <a:pt x="38" y="0"/>
                  </a:lnTo>
                  <a:lnTo>
                    <a:pt x="7" y="0"/>
                  </a:lnTo>
                  <a:cubicBezTo>
                    <a:pt x="16" y="0"/>
                    <a:pt x="0" y="2"/>
                    <a:pt x="13"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91" name="Google Shape;103;p2"/>
            <p:cNvSpPr/>
            <p:nvPr/>
          </p:nvSpPr>
          <p:spPr>
            <a:xfrm>
              <a:off x="4588560" y="3546000"/>
              <a:ext cx="3600" cy="360"/>
            </a:xfrm>
            <a:custGeom>
              <a:avLst/>
              <a:gdLst>
                <a:gd name="textAreaLeft" fmla="*/ 0 w 3600"/>
                <a:gd name="textAreaRight" fmla="*/ 3960 w 3600"/>
                <a:gd name="textAreaTop" fmla="*/ 0 h 360"/>
                <a:gd name="textAreaBottom" fmla="*/ 720 h 360"/>
              </a:gdLst>
              <a:ahLst/>
              <a:rect l="textAreaLeft" t="textAreaTop" r="textAreaRight" b="textAreaBottom"/>
              <a:pathLst>
                <a:path w="6" h="120000">
                  <a:moveTo>
                    <a:pt x="0" y="0"/>
                  </a:moveTo>
                  <a:lnTo>
                    <a:pt x="0" y="0"/>
                  </a:lnTo>
                  <a:lnTo>
                    <a:pt x="6" y="0"/>
                  </a:lnTo>
                  <a:lnTo>
                    <a:pt x="0"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92" name="Google Shape;104;p2"/>
            <p:cNvSpPr/>
            <p:nvPr/>
          </p:nvSpPr>
          <p:spPr>
            <a:xfrm>
              <a:off x="4902480" y="3567600"/>
              <a:ext cx="37440" cy="1080"/>
            </a:xfrm>
            <a:custGeom>
              <a:avLst/>
              <a:gdLst>
                <a:gd name="textAreaLeft" fmla="*/ 0 w 37440"/>
                <a:gd name="textAreaRight" fmla="*/ 37800 w 37440"/>
                <a:gd name="textAreaTop" fmla="*/ 0 h 1080"/>
                <a:gd name="textAreaBottom" fmla="*/ 1440 h 1080"/>
              </a:gdLst>
              <a:ahLst/>
              <a:rect l="textAreaLeft" t="textAreaTop" r="textAreaRight" b="textAreaBottom"/>
              <a:pathLst>
                <a:path w="53" h="2">
                  <a:moveTo>
                    <a:pt x="3" y="2"/>
                  </a:moveTo>
                  <a:lnTo>
                    <a:pt x="3" y="2"/>
                  </a:lnTo>
                  <a:cubicBezTo>
                    <a:pt x="21" y="2"/>
                    <a:pt x="36" y="2"/>
                    <a:pt x="53" y="1"/>
                  </a:cubicBezTo>
                  <a:cubicBezTo>
                    <a:pt x="46" y="1"/>
                    <a:pt x="0" y="0"/>
                    <a:pt x="3" y="2"/>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93" name="Google Shape;105;p2"/>
            <p:cNvSpPr/>
            <p:nvPr/>
          </p:nvSpPr>
          <p:spPr>
            <a:xfrm>
              <a:off x="4470480" y="3548880"/>
              <a:ext cx="30960" cy="360"/>
            </a:xfrm>
            <a:custGeom>
              <a:avLst/>
              <a:gdLst>
                <a:gd name="textAreaLeft" fmla="*/ 0 w 30960"/>
                <a:gd name="textAreaRight" fmla="*/ 31320 w 30960"/>
                <a:gd name="textAreaTop" fmla="*/ 0 h 360"/>
                <a:gd name="textAreaBottom" fmla="*/ 720 h 360"/>
              </a:gdLst>
              <a:ahLst/>
              <a:rect l="textAreaLeft" t="textAreaTop" r="textAreaRight" b="textAreaBottom"/>
              <a:pathLst>
                <a:path w="44" h="1">
                  <a:moveTo>
                    <a:pt x="3" y="1"/>
                  </a:moveTo>
                  <a:lnTo>
                    <a:pt x="3" y="1"/>
                  </a:lnTo>
                  <a:lnTo>
                    <a:pt x="44" y="0"/>
                  </a:lnTo>
                  <a:lnTo>
                    <a:pt x="0" y="0"/>
                  </a:lnTo>
                  <a:lnTo>
                    <a:pt x="3" y="1"/>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94" name="Google Shape;106;p2"/>
            <p:cNvSpPr/>
            <p:nvPr/>
          </p:nvSpPr>
          <p:spPr>
            <a:xfrm>
              <a:off x="4306680" y="3546000"/>
              <a:ext cx="28440" cy="1080"/>
            </a:xfrm>
            <a:custGeom>
              <a:avLst/>
              <a:gdLst>
                <a:gd name="textAreaLeft" fmla="*/ 0 w 28440"/>
                <a:gd name="textAreaRight" fmla="*/ 28800 w 28440"/>
                <a:gd name="textAreaTop" fmla="*/ 0 h 1080"/>
                <a:gd name="textAreaBottom" fmla="*/ 1440 h 1080"/>
              </a:gdLst>
              <a:ahLst/>
              <a:rect l="textAreaLeft" t="textAreaTop" r="textAreaRight" b="textAreaBottom"/>
              <a:pathLst>
                <a:path w="41" h="2">
                  <a:moveTo>
                    <a:pt x="41" y="1"/>
                  </a:moveTo>
                  <a:lnTo>
                    <a:pt x="41" y="1"/>
                  </a:lnTo>
                  <a:lnTo>
                    <a:pt x="34" y="0"/>
                  </a:lnTo>
                  <a:lnTo>
                    <a:pt x="0" y="1"/>
                  </a:lnTo>
                  <a:lnTo>
                    <a:pt x="7" y="2"/>
                  </a:lnTo>
                  <a:lnTo>
                    <a:pt x="41" y="1"/>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95" name="Google Shape;107;p2"/>
            <p:cNvSpPr/>
            <p:nvPr/>
          </p:nvSpPr>
          <p:spPr>
            <a:xfrm>
              <a:off x="4506480" y="3578760"/>
              <a:ext cx="43200" cy="2160"/>
            </a:xfrm>
            <a:custGeom>
              <a:avLst/>
              <a:gdLst>
                <a:gd name="textAreaLeft" fmla="*/ 0 w 43200"/>
                <a:gd name="textAreaRight" fmla="*/ 43560 w 43200"/>
                <a:gd name="textAreaTop" fmla="*/ 0 h 2160"/>
                <a:gd name="textAreaBottom" fmla="*/ 2520 h 2160"/>
              </a:gdLst>
              <a:ahLst/>
              <a:rect l="textAreaLeft" t="textAreaTop" r="textAreaRight" b="textAreaBottom"/>
              <a:pathLst>
                <a:path w="61" h="3">
                  <a:moveTo>
                    <a:pt x="11" y="2"/>
                  </a:moveTo>
                  <a:lnTo>
                    <a:pt x="11" y="2"/>
                  </a:lnTo>
                  <a:cubicBezTo>
                    <a:pt x="39" y="3"/>
                    <a:pt x="61" y="0"/>
                    <a:pt x="54" y="0"/>
                  </a:cubicBezTo>
                  <a:lnTo>
                    <a:pt x="0" y="0"/>
                  </a:lnTo>
                  <a:cubicBezTo>
                    <a:pt x="13" y="2"/>
                    <a:pt x="15" y="0"/>
                    <a:pt x="46" y="0"/>
                  </a:cubicBezTo>
                  <a:lnTo>
                    <a:pt x="11" y="2"/>
                  </a:ln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96" name="Google Shape;108;p2"/>
            <p:cNvSpPr/>
            <p:nvPr/>
          </p:nvSpPr>
          <p:spPr>
            <a:xfrm>
              <a:off x="2788920" y="3546720"/>
              <a:ext cx="716400" cy="9000"/>
            </a:xfrm>
            <a:custGeom>
              <a:avLst/>
              <a:gdLst>
                <a:gd name="textAreaLeft" fmla="*/ 0 w 716400"/>
                <a:gd name="textAreaRight" fmla="*/ 716760 w 716400"/>
                <a:gd name="textAreaTop" fmla="*/ 0 h 9000"/>
                <a:gd name="textAreaBottom" fmla="*/ 9360 h 9000"/>
              </a:gdLst>
              <a:ahLst/>
              <a:rect l="textAreaLeft" t="textAreaTop" r="textAreaRight" b="textAreaBottom"/>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solidFill>
              <a:schemeClr val="accent1"/>
            </a:solidFill>
            <a:ln w="0">
              <a:noFill/>
            </a:ln>
          </p:spPr>
          <p:style>
            <a:lnRef idx="0"/>
            <a:fillRef idx="0"/>
            <a:effectRef idx="0"/>
            <a:fontRef idx="minor"/>
          </p:style>
          <p:txBody>
            <a:bodyPr lIns="68400" rIns="68400" tIns="9360" bIns="9360" anchor="t">
              <a:noAutofit/>
            </a:bodyPr>
            <a:p>
              <a:pPr>
                <a:lnSpc>
                  <a:spcPct val="100000"/>
                </a:lnSpc>
                <a:tabLst>
                  <a:tab algn="l" pos="0"/>
                </a:tabLst>
              </a:pPr>
              <a:endParaRPr b="0" lang="en-US" sz="1400" spc="-1" strike="noStrike">
                <a:solidFill>
                  <a:srgbClr val="000000"/>
                </a:solidFill>
                <a:latin typeface="Arial"/>
              </a:endParaRPr>
            </a:p>
          </p:txBody>
        </p:sp>
        <p:sp>
          <p:nvSpPr>
            <p:cNvPr id="97" name="Google Shape;109;p2"/>
            <p:cNvSpPr/>
            <p:nvPr/>
          </p:nvSpPr>
          <p:spPr>
            <a:xfrm>
              <a:off x="3444120" y="3552840"/>
              <a:ext cx="17280" cy="360"/>
            </a:xfrm>
            <a:custGeom>
              <a:avLst/>
              <a:gdLst>
                <a:gd name="textAreaLeft" fmla="*/ 0 w 17280"/>
                <a:gd name="textAreaRight" fmla="*/ 17640 w 17280"/>
                <a:gd name="textAreaTop" fmla="*/ 0 h 360"/>
                <a:gd name="textAreaBottom" fmla="*/ 720 h 360"/>
              </a:gdLst>
              <a:ahLst/>
              <a:rect l="textAreaLeft" t="textAreaTop" r="textAreaRight" b="textAreaBottom"/>
              <a:pathLst>
                <a:path w="25" h="120000">
                  <a:moveTo>
                    <a:pt x="0" y="0"/>
                  </a:moveTo>
                  <a:lnTo>
                    <a:pt x="0" y="0"/>
                  </a:lnTo>
                  <a:lnTo>
                    <a:pt x="25" y="0"/>
                  </a:lnTo>
                  <a:lnTo>
                    <a:pt x="0"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98" name="Google Shape;110;p2"/>
            <p:cNvSpPr/>
            <p:nvPr/>
          </p:nvSpPr>
          <p:spPr>
            <a:xfrm>
              <a:off x="2761200" y="3549600"/>
              <a:ext cx="27360" cy="360"/>
            </a:xfrm>
            <a:custGeom>
              <a:avLst/>
              <a:gdLst>
                <a:gd name="textAreaLeft" fmla="*/ 0 w 27360"/>
                <a:gd name="textAreaRight" fmla="*/ 27720 w 27360"/>
                <a:gd name="textAreaTop" fmla="*/ 0 h 360"/>
                <a:gd name="textAreaBottom" fmla="*/ 720 h 360"/>
              </a:gdLst>
              <a:ahLst/>
              <a:rect l="textAreaLeft" t="textAreaTop" r="textAreaRight" b="textAreaBottom"/>
              <a:pathLst>
                <a:path w="39" h="120000">
                  <a:moveTo>
                    <a:pt x="0" y="0"/>
                  </a:moveTo>
                  <a:lnTo>
                    <a:pt x="0" y="0"/>
                  </a:lnTo>
                  <a:lnTo>
                    <a:pt x="39" y="0"/>
                  </a:lnTo>
                  <a:cubicBezTo>
                    <a:pt x="27" y="0"/>
                    <a:pt x="14" y="0"/>
                    <a:pt x="0"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99" name="Google Shape;111;p2"/>
            <p:cNvSpPr/>
            <p:nvPr/>
          </p:nvSpPr>
          <p:spPr>
            <a:xfrm>
              <a:off x="3533400" y="3547440"/>
              <a:ext cx="65160" cy="1440"/>
            </a:xfrm>
            <a:custGeom>
              <a:avLst/>
              <a:gdLst>
                <a:gd name="textAreaLeft" fmla="*/ 0 w 65160"/>
                <a:gd name="textAreaRight" fmla="*/ 65520 w 65160"/>
                <a:gd name="textAreaTop" fmla="*/ 0 h 1440"/>
                <a:gd name="textAreaBottom" fmla="*/ 1800 h 1440"/>
              </a:gdLst>
              <a:ahLst/>
              <a:rect l="textAreaLeft" t="textAreaTop" r="textAreaRight" b="textAreaBottom"/>
              <a:pathLst>
                <a:path w="92" h="3">
                  <a:moveTo>
                    <a:pt x="71" y="3"/>
                  </a:moveTo>
                  <a:lnTo>
                    <a:pt x="71" y="3"/>
                  </a:lnTo>
                  <a:cubicBezTo>
                    <a:pt x="47" y="2"/>
                    <a:pt x="88" y="1"/>
                    <a:pt x="92" y="0"/>
                  </a:cubicBezTo>
                  <a:lnTo>
                    <a:pt x="8" y="1"/>
                  </a:lnTo>
                  <a:cubicBezTo>
                    <a:pt x="8" y="1"/>
                    <a:pt x="0" y="2"/>
                    <a:pt x="2" y="3"/>
                  </a:cubicBezTo>
                  <a:lnTo>
                    <a:pt x="71" y="3"/>
                  </a:ln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100" name="Google Shape;112;p2"/>
            <p:cNvSpPr/>
            <p:nvPr/>
          </p:nvSpPr>
          <p:spPr>
            <a:xfrm>
              <a:off x="3505680" y="3546720"/>
              <a:ext cx="33480" cy="1080"/>
            </a:xfrm>
            <a:custGeom>
              <a:avLst/>
              <a:gdLst>
                <a:gd name="textAreaLeft" fmla="*/ 0 w 33480"/>
                <a:gd name="textAreaRight" fmla="*/ 33840 w 33480"/>
                <a:gd name="textAreaTop" fmla="*/ 0 h 1080"/>
                <a:gd name="textAreaBottom" fmla="*/ 1440 h 1080"/>
              </a:gdLst>
              <a:ahLst/>
              <a:rect l="textAreaLeft" t="textAreaTop" r="textAreaRight" b="textAreaBottom"/>
              <a:pathLst>
                <a:path w="47" h="2">
                  <a:moveTo>
                    <a:pt x="22" y="0"/>
                  </a:moveTo>
                  <a:lnTo>
                    <a:pt x="22" y="0"/>
                  </a:lnTo>
                  <a:cubicBezTo>
                    <a:pt x="19" y="1"/>
                    <a:pt x="11" y="1"/>
                    <a:pt x="0" y="2"/>
                  </a:cubicBezTo>
                  <a:lnTo>
                    <a:pt x="47" y="2"/>
                  </a:lnTo>
                  <a:cubicBezTo>
                    <a:pt x="47" y="1"/>
                    <a:pt x="41" y="0"/>
                    <a:pt x="22"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01" name="Google Shape;113;p2"/>
            <p:cNvSpPr/>
            <p:nvPr/>
          </p:nvSpPr>
          <p:spPr>
            <a:xfrm>
              <a:off x="3501720" y="3575520"/>
              <a:ext cx="26280" cy="720"/>
            </a:xfrm>
            <a:custGeom>
              <a:avLst/>
              <a:gdLst>
                <a:gd name="textAreaLeft" fmla="*/ 0 w 26280"/>
                <a:gd name="textAreaRight" fmla="*/ 26640 w 26280"/>
                <a:gd name="textAreaTop" fmla="*/ 0 h 720"/>
                <a:gd name="textAreaBottom" fmla="*/ 1080 h 720"/>
              </a:gdLst>
              <a:ahLst/>
              <a:rect l="textAreaLeft" t="textAreaTop" r="textAreaRight" b="textAreaBottom"/>
              <a:pathLst>
                <a:path w="37" h="1">
                  <a:moveTo>
                    <a:pt x="37" y="0"/>
                  </a:moveTo>
                  <a:lnTo>
                    <a:pt x="37" y="0"/>
                  </a:lnTo>
                  <a:lnTo>
                    <a:pt x="22" y="1"/>
                  </a:lnTo>
                  <a:lnTo>
                    <a:pt x="0" y="1"/>
                  </a:lnTo>
                  <a:lnTo>
                    <a:pt x="37"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02" name="Google Shape;114;p2"/>
            <p:cNvSpPr/>
            <p:nvPr/>
          </p:nvSpPr>
          <p:spPr>
            <a:xfrm>
              <a:off x="3360960" y="3573720"/>
              <a:ext cx="44640" cy="1080"/>
            </a:xfrm>
            <a:custGeom>
              <a:avLst/>
              <a:gdLst>
                <a:gd name="textAreaLeft" fmla="*/ 0 w 44640"/>
                <a:gd name="textAreaRight" fmla="*/ 45000 w 44640"/>
                <a:gd name="textAreaTop" fmla="*/ 0 h 1080"/>
                <a:gd name="textAreaBottom" fmla="*/ 1440 h 1080"/>
              </a:gdLst>
              <a:ahLst/>
              <a:rect l="textAreaLeft" t="textAreaTop" r="textAreaRight" b="textAreaBottom"/>
              <a:pathLst>
                <a:path w="63" h="2">
                  <a:moveTo>
                    <a:pt x="0" y="0"/>
                  </a:moveTo>
                  <a:lnTo>
                    <a:pt x="0" y="0"/>
                  </a:lnTo>
                  <a:cubicBezTo>
                    <a:pt x="18" y="2"/>
                    <a:pt x="52" y="1"/>
                    <a:pt x="63" y="0"/>
                  </a:cubicBezTo>
                  <a:cubicBezTo>
                    <a:pt x="24" y="0"/>
                    <a:pt x="41" y="0"/>
                    <a:pt x="0"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03" name="Google Shape;115;p2"/>
            <p:cNvSpPr/>
            <p:nvPr/>
          </p:nvSpPr>
          <p:spPr>
            <a:xfrm>
              <a:off x="3368520" y="3582360"/>
              <a:ext cx="27000" cy="720"/>
            </a:xfrm>
            <a:custGeom>
              <a:avLst/>
              <a:gdLst>
                <a:gd name="textAreaLeft" fmla="*/ 0 w 27000"/>
                <a:gd name="textAreaRight" fmla="*/ 27360 w 27000"/>
                <a:gd name="textAreaTop" fmla="*/ 0 h 720"/>
                <a:gd name="textAreaBottom" fmla="*/ 1080 h 720"/>
              </a:gdLst>
              <a:ahLst/>
              <a:rect l="textAreaLeft" t="textAreaTop" r="textAreaRight" b="textAreaBottom"/>
              <a:pathLst>
                <a:path w="38" h="1">
                  <a:moveTo>
                    <a:pt x="38" y="0"/>
                  </a:moveTo>
                  <a:lnTo>
                    <a:pt x="38" y="0"/>
                  </a:lnTo>
                  <a:lnTo>
                    <a:pt x="0" y="1"/>
                  </a:lnTo>
                  <a:lnTo>
                    <a:pt x="3" y="1"/>
                  </a:lnTo>
                  <a:lnTo>
                    <a:pt x="38"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04" name="Google Shape;116;p2"/>
            <p:cNvSpPr/>
            <p:nvPr/>
          </p:nvSpPr>
          <p:spPr>
            <a:xfrm>
              <a:off x="2542320" y="3554640"/>
              <a:ext cx="12600" cy="360"/>
            </a:xfrm>
            <a:custGeom>
              <a:avLst/>
              <a:gdLst>
                <a:gd name="textAreaLeft" fmla="*/ 0 w 12600"/>
                <a:gd name="textAreaRight" fmla="*/ 12960 w 12600"/>
                <a:gd name="textAreaTop" fmla="*/ 0 h 360"/>
                <a:gd name="textAreaBottom" fmla="*/ 720 h 360"/>
              </a:gdLst>
              <a:ahLst/>
              <a:rect l="textAreaLeft" t="textAreaTop" r="textAreaRight" b="textAreaBottom"/>
              <a:pathLst>
                <a:path w="18" h="120000">
                  <a:moveTo>
                    <a:pt x="18" y="0"/>
                  </a:moveTo>
                  <a:lnTo>
                    <a:pt x="18" y="0"/>
                  </a:lnTo>
                  <a:lnTo>
                    <a:pt x="0" y="0"/>
                  </a:lnTo>
                  <a:lnTo>
                    <a:pt x="18"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05" name="Google Shape;117;p2"/>
            <p:cNvSpPr/>
            <p:nvPr/>
          </p:nvSpPr>
          <p:spPr>
            <a:xfrm>
              <a:off x="2366280" y="3549960"/>
              <a:ext cx="461160" cy="5400"/>
            </a:xfrm>
            <a:custGeom>
              <a:avLst/>
              <a:gdLst>
                <a:gd name="textAreaLeft" fmla="*/ 0 w 461160"/>
                <a:gd name="textAreaRight" fmla="*/ 461520 w 461160"/>
                <a:gd name="textAreaTop" fmla="*/ 0 h 5400"/>
                <a:gd name="textAreaBottom" fmla="*/ 5760 h 5400"/>
              </a:gdLst>
              <a:ahLst/>
              <a:rect l="textAreaLeft" t="textAreaTop" r="textAreaRight" b="textAreaBottom"/>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solidFill>
              <a:schemeClr val="accent1"/>
            </a:solidFill>
            <a:ln w="0">
              <a:noFill/>
            </a:ln>
          </p:spPr>
          <p:style>
            <a:lnRef idx="0"/>
            <a:fillRef idx="0"/>
            <a:effectRef idx="0"/>
            <a:fontRef idx="minor"/>
          </p:style>
          <p:txBody>
            <a:bodyPr lIns="68400" rIns="68400" tIns="5760" bIns="5760" anchor="t">
              <a:noAutofit/>
            </a:bodyPr>
            <a:p>
              <a:pPr>
                <a:lnSpc>
                  <a:spcPct val="100000"/>
                </a:lnSpc>
                <a:tabLst>
                  <a:tab algn="l" pos="0"/>
                </a:tabLst>
              </a:pPr>
              <a:endParaRPr b="0" lang="en-US" sz="1400" spc="-1" strike="noStrike">
                <a:solidFill>
                  <a:srgbClr val="000000"/>
                </a:solidFill>
                <a:latin typeface="Arial"/>
              </a:endParaRPr>
            </a:p>
          </p:txBody>
        </p:sp>
        <p:sp>
          <p:nvSpPr>
            <p:cNvPr id="106" name="Google Shape;118;p2"/>
            <p:cNvSpPr/>
            <p:nvPr/>
          </p:nvSpPr>
          <p:spPr>
            <a:xfrm>
              <a:off x="1995120" y="3554640"/>
              <a:ext cx="1440" cy="360"/>
            </a:xfrm>
            <a:custGeom>
              <a:avLst/>
              <a:gdLst>
                <a:gd name="textAreaLeft" fmla="*/ 0 w 1440"/>
                <a:gd name="textAreaRight" fmla="*/ 1800 w 1440"/>
                <a:gd name="textAreaTop" fmla="*/ 0 h 360"/>
                <a:gd name="textAreaBottom" fmla="*/ 720 h 360"/>
              </a:gdLst>
              <a:ahLst/>
              <a:rect l="textAreaLeft" t="textAreaTop" r="textAreaRight" b="textAreaBottom"/>
              <a:pathLst>
                <a:path w="2" h="120000">
                  <a:moveTo>
                    <a:pt x="1" y="0"/>
                  </a:moveTo>
                  <a:lnTo>
                    <a:pt x="1" y="0"/>
                  </a:lnTo>
                  <a:lnTo>
                    <a:pt x="2" y="0"/>
                  </a:lnTo>
                  <a:cubicBezTo>
                    <a:pt x="0" y="0"/>
                    <a:pt x="0" y="0"/>
                    <a:pt x="1"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07" name="Google Shape;119;p2"/>
            <p:cNvSpPr/>
            <p:nvPr/>
          </p:nvSpPr>
          <p:spPr>
            <a:xfrm>
              <a:off x="1996920" y="3552840"/>
              <a:ext cx="64080" cy="1440"/>
            </a:xfrm>
            <a:custGeom>
              <a:avLst/>
              <a:gdLst>
                <a:gd name="textAreaLeft" fmla="*/ 0 w 64080"/>
                <a:gd name="textAreaRight" fmla="*/ 64440 w 64080"/>
                <a:gd name="textAreaTop" fmla="*/ 0 h 1440"/>
                <a:gd name="textAreaBottom" fmla="*/ 1800 h 1440"/>
              </a:gdLst>
              <a:ahLst/>
              <a:rect l="textAreaLeft" t="textAreaTop" r="textAreaRight" b="textAreaBottom"/>
              <a:pathLst>
                <a:path w="90" h="3">
                  <a:moveTo>
                    <a:pt x="36" y="3"/>
                  </a:moveTo>
                  <a:lnTo>
                    <a:pt x="36" y="3"/>
                  </a:lnTo>
                  <a:lnTo>
                    <a:pt x="90" y="0"/>
                  </a:lnTo>
                  <a:lnTo>
                    <a:pt x="6" y="1"/>
                  </a:lnTo>
                  <a:lnTo>
                    <a:pt x="0" y="3"/>
                  </a:lnTo>
                  <a:cubicBezTo>
                    <a:pt x="8" y="2"/>
                    <a:pt x="37" y="1"/>
                    <a:pt x="48" y="2"/>
                  </a:cubicBezTo>
                  <a:lnTo>
                    <a:pt x="36" y="3"/>
                  </a:ln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108" name="Google Shape;120;p2"/>
            <p:cNvSpPr/>
            <p:nvPr/>
          </p:nvSpPr>
          <p:spPr>
            <a:xfrm>
              <a:off x="2058840" y="3552480"/>
              <a:ext cx="45720" cy="3600"/>
            </a:xfrm>
            <a:custGeom>
              <a:avLst/>
              <a:gdLst>
                <a:gd name="textAreaLeft" fmla="*/ 0 w 45720"/>
                <a:gd name="textAreaRight" fmla="*/ 46080 w 45720"/>
                <a:gd name="textAreaTop" fmla="*/ 0 h 3600"/>
                <a:gd name="textAreaBottom" fmla="*/ 3960 h 3600"/>
              </a:gdLst>
              <a:ahLst/>
              <a:rect l="textAreaLeft" t="textAreaTop" r="textAreaRight" b="textAreaBottom"/>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solidFill>
              <a:schemeClr val="accent1"/>
            </a:solidFill>
            <a:ln w="0">
              <a:noFill/>
            </a:ln>
          </p:spPr>
          <p:style>
            <a:lnRef idx="0"/>
            <a:fillRef idx="0"/>
            <a:effectRef idx="0"/>
            <a:fontRef idx="minor"/>
          </p:style>
          <p:txBody>
            <a:bodyPr lIns="68400" rIns="68400" tIns="4320" bIns="4320" anchor="t">
              <a:noAutofit/>
            </a:bodyPr>
            <a:p>
              <a:pPr>
                <a:lnSpc>
                  <a:spcPct val="100000"/>
                </a:lnSpc>
                <a:tabLst>
                  <a:tab algn="l" pos="0"/>
                </a:tabLst>
              </a:pPr>
              <a:endParaRPr b="0" lang="en-US" sz="1400" spc="-1" strike="noStrike">
                <a:solidFill>
                  <a:srgbClr val="000000"/>
                </a:solidFill>
                <a:latin typeface="Arial"/>
              </a:endParaRPr>
            </a:p>
          </p:txBody>
        </p:sp>
        <p:sp>
          <p:nvSpPr>
            <p:cNvPr id="109" name="Google Shape;121;p2"/>
            <p:cNvSpPr/>
            <p:nvPr/>
          </p:nvSpPr>
          <p:spPr>
            <a:xfrm>
              <a:off x="2325600" y="3552840"/>
              <a:ext cx="20880" cy="720"/>
            </a:xfrm>
            <a:custGeom>
              <a:avLst/>
              <a:gdLst>
                <a:gd name="textAreaLeft" fmla="*/ 0 w 20880"/>
                <a:gd name="textAreaRight" fmla="*/ 21240 w 20880"/>
                <a:gd name="textAreaTop" fmla="*/ 0 h 720"/>
                <a:gd name="textAreaBottom" fmla="*/ 1080 h 720"/>
              </a:gdLst>
              <a:ahLst/>
              <a:rect l="textAreaLeft" t="textAreaTop" r="textAreaRight" b="textAreaBottom"/>
              <a:pathLst>
                <a:path w="30" h="1">
                  <a:moveTo>
                    <a:pt x="12" y="0"/>
                  </a:moveTo>
                  <a:lnTo>
                    <a:pt x="12" y="0"/>
                  </a:lnTo>
                  <a:lnTo>
                    <a:pt x="0" y="1"/>
                  </a:lnTo>
                  <a:lnTo>
                    <a:pt x="30" y="1"/>
                  </a:lnTo>
                  <a:lnTo>
                    <a:pt x="12"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10" name="Google Shape;122;p2"/>
            <p:cNvSpPr/>
            <p:nvPr/>
          </p:nvSpPr>
          <p:spPr>
            <a:xfrm>
              <a:off x="2303640" y="3553560"/>
              <a:ext cx="21600" cy="720"/>
            </a:xfrm>
            <a:custGeom>
              <a:avLst/>
              <a:gdLst>
                <a:gd name="textAreaLeft" fmla="*/ 0 w 21600"/>
                <a:gd name="textAreaRight" fmla="*/ 21960 w 21600"/>
                <a:gd name="textAreaTop" fmla="*/ 0 h 720"/>
                <a:gd name="textAreaBottom" fmla="*/ 1080 h 720"/>
              </a:gdLst>
              <a:ahLst/>
              <a:rect l="textAreaLeft" t="textAreaTop" r="textAreaRight" b="textAreaBottom"/>
              <a:pathLst>
                <a:path w="30" h="2">
                  <a:moveTo>
                    <a:pt x="30" y="0"/>
                  </a:moveTo>
                  <a:lnTo>
                    <a:pt x="30" y="0"/>
                  </a:lnTo>
                  <a:lnTo>
                    <a:pt x="0" y="0"/>
                  </a:lnTo>
                  <a:cubicBezTo>
                    <a:pt x="2" y="0"/>
                    <a:pt x="4" y="1"/>
                    <a:pt x="9" y="2"/>
                  </a:cubicBezTo>
                  <a:lnTo>
                    <a:pt x="30"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11" name="Google Shape;123;p2"/>
            <p:cNvSpPr/>
            <p:nvPr/>
          </p:nvSpPr>
          <p:spPr>
            <a:xfrm>
              <a:off x="2216880" y="3552840"/>
              <a:ext cx="30960" cy="360"/>
            </a:xfrm>
            <a:custGeom>
              <a:avLst/>
              <a:gdLst>
                <a:gd name="textAreaLeft" fmla="*/ 0 w 30960"/>
                <a:gd name="textAreaRight" fmla="*/ 31320 w 30960"/>
                <a:gd name="textAreaTop" fmla="*/ 0 h 360"/>
                <a:gd name="textAreaBottom" fmla="*/ 720 h 360"/>
              </a:gdLst>
              <a:ahLst/>
              <a:rect l="textAreaLeft" t="textAreaTop" r="textAreaRight" b="textAreaBottom"/>
              <a:pathLst>
                <a:path w="44" h="120000">
                  <a:moveTo>
                    <a:pt x="44" y="0"/>
                  </a:moveTo>
                  <a:lnTo>
                    <a:pt x="44" y="0"/>
                  </a:lnTo>
                  <a:lnTo>
                    <a:pt x="0" y="0"/>
                  </a:lnTo>
                  <a:lnTo>
                    <a:pt x="44"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12" name="Google Shape;124;p2"/>
            <p:cNvSpPr/>
            <p:nvPr/>
          </p:nvSpPr>
          <p:spPr>
            <a:xfrm>
              <a:off x="2248200" y="3552840"/>
              <a:ext cx="23760" cy="720"/>
            </a:xfrm>
            <a:custGeom>
              <a:avLst/>
              <a:gdLst>
                <a:gd name="textAreaLeft" fmla="*/ 0 w 23760"/>
                <a:gd name="textAreaRight" fmla="*/ 24120 w 23760"/>
                <a:gd name="textAreaTop" fmla="*/ 0 h 720"/>
                <a:gd name="textAreaBottom" fmla="*/ 1080 h 720"/>
              </a:gdLst>
              <a:ahLst/>
              <a:rect l="textAreaLeft" t="textAreaTop" r="textAreaRight" b="textAreaBottom"/>
              <a:pathLst>
                <a:path w="34" h="1">
                  <a:moveTo>
                    <a:pt x="34" y="1"/>
                  </a:moveTo>
                  <a:lnTo>
                    <a:pt x="34" y="1"/>
                  </a:lnTo>
                  <a:lnTo>
                    <a:pt x="33" y="0"/>
                  </a:lnTo>
                  <a:lnTo>
                    <a:pt x="0" y="0"/>
                  </a:lnTo>
                  <a:lnTo>
                    <a:pt x="34" y="1"/>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13" name="Google Shape;125;p2"/>
            <p:cNvSpPr/>
            <p:nvPr/>
          </p:nvSpPr>
          <p:spPr>
            <a:xfrm>
              <a:off x="2265120" y="3551040"/>
              <a:ext cx="38160" cy="2520"/>
            </a:xfrm>
            <a:custGeom>
              <a:avLst/>
              <a:gdLst>
                <a:gd name="textAreaLeft" fmla="*/ 0 w 38160"/>
                <a:gd name="textAreaRight" fmla="*/ 38520 w 38160"/>
                <a:gd name="textAreaTop" fmla="*/ 0 h 2520"/>
                <a:gd name="textAreaBottom" fmla="*/ 2880 h 2520"/>
              </a:gdLst>
              <a:ahLst/>
              <a:rect l="textAreaLeft" t="textAreaTop" r="textAreaRight" b="textAreaBottom"/>
              <a:pathLst>
                <a:path w="54" h="4">
                  <a:moveTo>
                    <a:pt x="54" y="4"/>
                  </a:moveTo>
                  <a:lnTo>
                    <a:pt x="54" y="4"/>
                  </a:lnTo>
                  <a:cubicBezTo>
                    <a:pt x="49" y="2"/>
                    <a:pt x="43" y="0"/>
                    <a:pt x="0" y="1"/>
                  </a:cubicBezTo>
                  <a:lnTo>
                    <a:pt x="9" y="3"/>
                  </a:lnTo>
                  <a:lnTo>
                    <a:pt x="54" y="4"/>
                  </a:ln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114" name="Google Shape;126;p2"/>
            <p:cNvSpPr/>
            <p:nvPr/>
          </p:nvSpPr>
          <p:spPr>
            <a:xfrm>
              <a:off x="3175200" y="3581280"/>
              <a:ext cx="27000" cy="720"/>
            </a:xfrm>
            <a:custGeom>
              <a:avLst/>
              <a:gdLst>
                <a:gd name="textAreaLeft" fmla="*/ 0 w 27000"/>
                <a:gd name="textAreaRight" fmla="*/ 27360 w 27000"/>
                <a:gd name="textAreaTop" fmla="*/ 0 h 720"/>
                <a:gd name="textAreaBottom" fmla="*/ 1080 h 720"/>
              </a:gdLst>
              <a:ahLst/>
              <a:rect l="textAreaLeft" t="textAreaTop" r="textAreaRight" b="textAreaBottom"/>
              <a:pathLst>
                <a:path w="38" h="2">
                  <a:moveTo>
                    <a:pt x="34" y="0"/>
                  </a:moveTo>
                  <a:lnTo>
                    <a:pt x="34" y="0"/>
                  </a:lnTo>
                  <a:lnTo>
                    <a:pt x="0" y="1"/>
                  </a:lnTo>
                  <a:lnTo>
                    <a:pt x="4" y="2"/>
                  </a:lnTo>
                  <a:lnTo>
                    <a:pt x="38" y="1"/>
                  </a:lnTo>
                  <a:lnTo>
                    <a:pt x="34"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15" name="Google Shape;127;p2"/>
            <p:cNvSpPr/>
            <p:nvPr/>
          </p:nvSpPr>
          <p:spPr>
            <a:xfrm>
              <a:off x="3044880" y="3580200"/>
              <a:ext cx="14400" cy="720"/>
            </a:xfrm>
            <a:custGeom>
              <a:avLst/>
              <a:gdLst>
                <a:gd name="textAreaLeft" fmla="*/ 0 w 14400"/>
                <a:gd name="textAreaRight" fmla="*/ 14760 w 14400"/>
                <a:gd name="textAreaTop" fmla="*/ 0 h 720"/>
                <a:gd name="textAreaBottom" fmla="*/ 1080 h 720"/>
              </a:gdLst>
              <a:ahLst/>
              <a:rect l="textAreaLeft" t="textAreaTop" r="textAreaRight" b="textAreaBottom"/>
              <a:pathLst>
                <a:path w="21" h="1">
                  <a:moveTo>
                    <a:pt x="21" y="0"/>
                  </a:moveTo>
                  <a:lnTo>
                    <a:pt x="21" y="0"/>
                  </a:lnTo>
                  <a:lnTo>
                    <a:pt x="0" y="1"/>
                  </a:lnTo>
                  <a:cubicBezTo>
                    <a:pt x="9" y="1"/>
                    <a:pt x="16" y="1"/>
                    <a:pt x="21"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16" name="Google Shape;128;p2"/>
            <p:cNvSpPr/>
            <p:nvPr/>
          </p:nvSpPr>
          <p:spPr>
            <a:xfrm>
              <a:off x="2874600" y="3580200"/>
              <a:ext cx="169920" cy="9000"/>
            </a:xfrm>
            <a:custGeom>
              <a:avLst/>
              <a:gdLst>
                <a:gd name="textAreaLeft" fmla="*/ 0 w 169920"/>
                <a:gd name="textAreaRight" fmla="*/ 170280 w 169920"/>
                <a:gd name="textAreaTop" fmla="*/ 0 h 9000"/>
                <a:gd name="textAreaBottom" fmla="*/ 9360 h 9000"/>
              </a:gdLst>
              <a:ahLst/>
              <a:rect l="textAreaLeft" t="textAreaTop" r="textAreaRight" b="textAreaBottom"/>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solidFill>
              <a:schemeClr val="accent1"/>
            </a:solidFill>
            <a:ln w="0">
              <a:noFill/>
            </a:ln>
          </p:spPr>
          <p:style>
            <a:lnRef idx="0"/>
            <a:fillRef idx="0"/>
            <a:effectRef idx="0"/>
            <a:fontRef idx="minor"/>
          </p:style>
          <p:txBody>
            <a:bodyPr lIns="68400" rIns="68400" tIns="9360" bIns="9360" anchor="t">
              <a:noAutofit/>
            </a:bodyPr>
            <a:p>
              <a:pPr>
                <a:lnSpc>
                  <a:spcPct val="100000"/>
                </a:lnSpc>
                <a:tabLst>
                  <a:tab algn="l" pos="0"/>
                </a:tabLst>
              </a:pPr>
              <a:endParaRPr b="0" lang="en-US" sz="1400" spc="-1" strike="noStrike">
                <a:solidFill>
                  <a:srgbClr val="000000"/>
                </a:solidFill>
                <a:latin typeface="Arial"/>
              </a:endParaRPr>
            </a:p>
          </p:txBody>
        </p:sp>
        <p:sp>
          <p:nvSpPr>
            <p:cNvPr id="117" name="Google Shape;129;p2"/>
            <p:cNvSpPr/>
            <p:nvPr/>
          </p:nvSpPr>
          <p:spPr>
            <a:xfrm>
              <a:off x="3000600" y="3589920"/>
              <a:ext cx="25200" cy="1080"/>
            </a:xfrm>
            <a:custGeom>
              <a:avLst/>
              <a:gdLst>
                <a:gd name="textAreaLeft" fmla="*/ 0 w 25200"/>
                <a:gd name="textAreaRight" fmla="*/ 25560 w 25200"/>
                <a:gd name="textAreaTop" fmla="*/ 0 h 1080"/>
                <a:gd name="textAreaBottom" fmla="*/ 1440 h 1080"/>
              </a:gdLst>
              <a:ahLst/>
              <a:rect l="textAreaLeft" t="textAreaTop" r="textAreaRight" b="textAreaBottom"/>
              <a:pathLst>
                <a:path w="36" h="2">
                  <a:moveTo>
                    <a:pt x="0" y="1"/>
                  </a:moveTo>
                  <a:lnTo>
                    <a:pt x="0" y="1"/>
                  </a:lnTo>
                  <a:cubicBezTo>
                    <a:pt x="19" y="2"/>
                    <a:pt x="24" y="1"/>
                    <a:pt x="36" y="1"/>
                  </a:cubicBezTo>
                  <a:cubicBezTo>
                    <a:pt x="33" y="0"/>
                    <a:pt x="15" y="1"/>
                    <a:pt x="0"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18" name="Google Shape;130;p2"/>
            <p:cNvSpPr/>
            <p:nvPr/>
          </p:nvSpPr>
          <p:spPr>
            <a:xfrm>
              <a:off x="2669400" y="3571920"/>
              <a:ext cx="41040" cy="1080"/>
            </a:xfrm>
            <a:custGeom>
              <a:avLst/>
              <a:gdLst>
                <a:gd name="textAreaLeft" fmla="*/ 0 w 41040"/>
                <a:gd name="textAreaRight" fmla="*/ 41400 w 41040"/>
                <a:gd name="textAreaTop" fmla="*/ 0 h 1080"/>
                <a:gd name="textAreaBottom" fmla="*/ 1440 h 1080"/>
              </a:gdLst>
              <a:ahLst/>
              <a:rect l="textAreaLeft" t="textAreaTop" r="textAreaRight" b="textAreaBottom"/>
              <a:pathLst>
                <a:path w="58" h="2">
                  <a:moveTo>
                    <a:pt x="37" y="0"/>
                  </a:moveTo>
                  <a:lnTo>
                    <a:pt x="37" y="0"/>
                  </a:lnTo>
                  <a:cubicBezTo>
                    <a:pt x="34" y="1"/>
                    <a:pt x="0" y="1"/>
                    <a:pt x="7" y="2"/>
                  </a:cubicBezTo>
                  <a:lnTo>
                    <a:pt x="58" y="2"/>
                  </a:lnTo>
                  <a:cubicBezTo>
                    <a:pt x="46" y="2"/>
                    <a:pt x="42" y="1"/>
                    <a:pt x="37"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19" name="Google Shape;131;p2"/>
            <p:cNvSpPr/>
            <p:nvPr/>
          </p:nvSpPr>
          <p:spPr>
            <a:xfrm>
              <a:off x="2710800" y="3572280"/>
              <a:ext cx="16200" cy="720"/>
            </a:xfrm>
            <a:custGeom>
              <a:avLst/>
              <a:gdLst>
                <a:gd name="textAreaLeft" fmla="*/ 0 w 16200"/>
                <a:gd name="textAreaRight" fmla="*/ 16560 w 16200"/>
                <a:gd name="textAreaTop" fmla="*/ 0 h 720"/>
                <a:gd name="textAreaBottom" fmla="*/ 1080 h 720"/>
              </a:gdLst>
              <a:ahLst/>
              <a:rect l="textAreaLeft" t="textAreaTop" r="textAreaRight" b="textAreaBottom"/>
              <a:pathLst>
                <a:path w="23" h="1">
                  <a:moveTo>
                    <a:pt x="23" y="0"/>
                  </a:moveTo>
                  <a:lnTo>
                    <a:pt x="23" y="0"/>
                  </a:lnTo>
                  <a:lnTo>
                    <a:pt x="0" y="1"/>
                  </a:lnTo>
                  <a:cubicBezTo>
                    <a:pt x="6" y="1"/>
                    <a:pt x="13" y="1"/>
                    <a:pt x="23"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20" name="Google Shape;132;p2"/>
            <p:cNvSpPr/>
            <p:nvPr/>
          </p:nvSpPr>
          <p:spPr>
            <a:xfrm>
              <a:off x="2694240" y="3571920"/>
              <a:ext cx="2160" cy="360"/>
            </a:xfrm>
            <a:custGeom>
              <a:avLst/>
              <a:gdLst>
                <a:gd name="textAreaLeft" fmla="*/ 0 w 2160"/>
                <a:gd name="textAreaRight" fmla="*/ 2520 w 2160"/>
                <a:gd name="textAreaTop" fmla="*/ 0 h 360"/>
                <a:gd name="textAreaBottom" fmla="*/ 720 h 360"/>
              </a:gdLst>
              <a:ahLst/>
              <a:rect l="textAreaLeft" t="textAreaTop" r="textAreaRight" b="textAreaBottom"/>
              <a:pathLst>
                <a:path w="3" h="120000">
                  <a:moveTo>
                    <a:pt x="0" y="0"/>
                  </a:moveTo>
                  <a:lnTo>
                    <a:pt x="0" y="0"/>
                  </a:lnTo>
                  <a:lnTo>
                    <a:pt x="2" y="0"/>
                  </a:lnTo>
                  <a:cubicBezTo>
                    <a:pt x="3" y="0"/>
                    <a:pt x="3" y="0"/>
                    <a:pt x="0"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21" name="Google Shape;133;p2"/>
            <p:cNvSpPr/>
            <p:nvPr/>
          </p:nvSpPr>
          <p:spPr>
            <a:xfrm>
              <a:off x="2135880" y="3551400"/>
              <a:ext cx="23760" cy="720"/>
            </a:xfrm>
            <a:custGeom>
              <a:avLst/>
              <a:gdLst>
                <a:gd name="textAreaLeft" fmla="*/ 0 w 23760"/>
                <a:gd name="textAreaRight" fmla="*/ 24120 w 23760"/>
                <a:gd name="textAreaTop" fmla="*/ 0 h 720"/>
                <a:gd name="textAreaBottom" fmla="*/ 1080 h 720"/>
              </a:gdLst>
              <a:ahLst/>
              <a:rect l="textAreaLeft" t="textAreaTop" r="textAreaRight" b="textAreaBottom"/>
              <a:pathLst>
                <a:path w="34" h="1">
                  <a:moveTo>
                    <a:pt x="33" y="1"/>
                  </a:moveTo>
                  <a:lnTo>
                    <a:pt x="33" y="1"/>
                  </a:lnTo>
                  <a:cubicBezTo>
                    <a:pt x="34" y="0"/>
                    <a:pt x="12" y="1"/>
                    <a:pt x="0" y="1"/>
                  </a:cubicBezTo>
                  <a:cubicBezTo>
                    <a:pt x="9" y="1"/>
                    <a:pt x="22" y="1"/>
                    <a:pt x="33"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22" name="Google Shape;134;p2"/>
            <p:cNvSpPr/>
            <p:nvPr/>
          </p:nvSpPr>
          <p:spPr>
            <a:xfrm>
              <a:off x="1537200" y="3554280"/>
              <a:ext cx="13680" cy="360"/>
            </a:xfrm>
            <a:custGeom>
              <a:avLst/>
              <a:gdLst>
                <a:gd name="textAreaLeft" fmla="*/ 0 w 13680"/>
                <a:gd name="textAreaRight" fmla="*/ 14040 w 13680"/>
                <a:gd name="textAreaTop" fmla="*/ 0 h 360"/>
                <a:gd name="textAreaBottom" fmla="*/ 720 h 360"/>
              </a:gdLst>
              <a:ahLst/>
              <a:rect l="textAreaLeft" t="textAreaTop" r="textAreaRight" b="textAreaBottom"/>
              <a:pathLst>
                <a:path w="20" h="120000">
                  <a:moveTo>
                    <a:pt x="20" y="0"/>
                  </a:moveTo>
                  <a:lnTo>
                    <a:pt x="20" y="0"/>
                  </a:lnTo>
                  <a:lnTo>
                    <a:pt x="0" y="0"/>
                  </a:lnTo>
                  <a:cubicBezTo>
                    <a:pt x="7" y="0"/>
                    <a:pt x="11" y="0"/>
                    <a:pt x="20"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23" name="Google Shape;135;p2"/>
            <p:cNvSpPr/>
            <p:nvPr/>
          </p:nvSpPr>
          <p:spPr>
            <a:xfrm>
              <a:off x="1328400" y="3573360"/>
              <a:ext cx="2160" cy="360"/>
            </a:xfrm>
            <a:custGeom>
              <a:avLst/>
              <a:gdLst>
                <a:gd name="textAreaLeft" fmla="*/ 0 w 2160"/>
                <a:gd name="textAreaRight" fmla="*/ 2520 w 2160"/>
                <a:gd name="textAreaTop" fmla="*/ 0 h 360"/>
                <a:gd name="textAreaBottom" fmla="*/ 720 h 360"/>
              </a:gdLst>
              <a:ahLst/>
              <a:rect l="textAreaLeft" t="textAreaTop" r="textAreaRight" b="textAreaBottom"/>
              <a:pathLst>
                <a:path w="4" h="1">
                  <a:moveTo>
                    <a:pt x="4" y="0"/>
                  </a:moveTo>
                  <a:lnTo>
                    <a:pt x="4" y="0"/>
                  </a:lnTo>
                  <a:cubicBezTo>
                    <a:pt x="3" y="0"/>
                    <a:pt x="2" y="1"/>
                    <a:pt x="0" y="1"/>
                  </a:cubicBezTo>
                  <a:cubicBezTo>
                    <a:pt x="2" y="1"/>
                    <a:pt x="3" y="1"/>
                    <a:pt x="4"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24" name="Google Shape;136;p2"/>
            <p:cNvSpPr/>
            <p:nvPr/>
          </p:nvSpPr>
          <p:spPr>
            <a:xfrm>
              <a:off x="1258200" y="3573360"/>
              <a:ext cx="69840" cy="720"/>
            </a:xfrm>
            <a:custGeom>
              <a:avLst/>
              <a:gdLst>
                <a:gd name="textAreaLeft" fmla="*/ 0 w 69840"/>
                <a:gd name="textAreaRight" fmla="*/ 70200 w 69840"/>
                <a:gd name="textAreaTop" fmla="*/ 0 h 720"/>
                <a:gd name="textAreaBottom" fmla="*/ 1080 h 720"/>
              </a:gdLst>
              <a:ahLst/>
              <a:rect l="textAreaLeft" t="textAreaTop" r="textAreaRight" b="textAreaBottom"/>
              <a:pathLst>
                <a:path w="98" h="2">
                  <a:moveTo>
                    <a:pt x="98" y="1"/>
                  </a:moveTo>
                  <a:lnTo>
                    <a:pt x="98" y="1"/>
                  </a:lnTo>
                  <a:cubicBezTo>
                    <a:pt x="84" y="2"/>
                    <a:pt x="42" y="0"/>
                    <a:pt x="26" y="1"/>
                  </a:cubicBezTo>
                  <a:lnTo>
                    <a:pt x="28" y="1"/>
                  </a:lnTo>
                  <a:lnTo>
                    <a:pt x="0" y="2"/>
                  </a:lnTo>
                  <a:cubicBezTo>
                    <a:pt x="27" y="2"/>
                    <a:pt x="82" y="2"/>
                    <a:pt x="98"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grpSp>
      <p:sp>
        <p:nvSpPr>
          <p:cNvPr id="12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grpSp>
        <p:nvGrpSpPr>
          <p:cNvPr id="163" name="Google Shape;140;p3"/>
          <p:cNvGrpSpPr/>
          <p:nvPr/>
        </p:nvGrpSpPr>
        <p:grpSpPr>
          <a:xfrm>
            <a:off x="1142280" y="1135800"/>
            <a:ext cx="7928640" cy="47520"/>
            <a:chOff x="1142280" y="1135800"/>
            <a:chExt cx="7928640" cy="47520"/>
          </a:xfrm>
        </p:grpSpPr>
        <p:sp>
          <p:nvSpPr>
            <p:cNvPr id="164" name="Google Shape;141;p3"/>
            <p:cNvSpPr/>
            <p:nvPr/>
          </p:nvSpPr>
          <p:spPr>
            <a:xfrm>
              <a:off x="9023760" y="1144080"/>
              <a:ext cx="47160" cy="3240"/>
            </a:xfrm>
            <a:custGeom>
              <a:avLst/>
              <a:gdLst>
                <a:gd name="textAreaLeft" fmla="*/ 0 w 47160"/>
                <a:gd name="textAreaRight" fmla="*/ 47520 w 47160"/>
                <a:gd name="textAreaTop" fmla="*/ 0 h 3240"/>
                <a:gd name="textAreaBottom" fmla="*/ 3600 h 3240"/>
              </a:gdLst>
              <a:ahLst/>
              <a:rect l="textAreaLeft" t="textAreaTop" r="textAreaRight" b="textAreaBottom"/>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ln>
          </p:spPr>
          <p:style>
            <a:lnRef idx="0"/>
            <a:fillRef idx="0"/>
            <a:effectRef idx="0"/>
            <a:fontRef idx="minor"/>
          </p:style>
          <p:txBody>
            <a:bodyPr lIns="68400" rIns="68400" tIns="3600" bIns="3600" anchor="t">
              <a:noAutofit/>
            </a:bodyPr>
            <a:p>
              <a:pPr>
                <a:lnSpc>
                  <a:spcPct val="100000"/>
                </a:lnSpc>
                <a:tabLst>
                  <a:tab algn="l" pos="0"/>
                </a:tabLst>
              </a:pPr>
              <a:endParaRPr b="0" lang="en-US" sz="1400" spc="-1" strike="noStrike">
                <a:solidFill>
                  <a:srgbClr val="000000"/>
                </a:solidFill>
                <a:latin typeface="Arial"/>
              </a:endParaRPr>
            </a:p>
          </p:txBody>
        </p:sp>
        <p:sp>
          <p:nvSpPr>
            <p:cNvPr id="165" name="Google Shape;142;p3"/>
            <p:cNvSpPr/>
            <p:nvPr/>
          </p:nvSpPr>
          <p:spPr>
            <a:xfrm>
              <a:off x="9019080" y="1149840"/>
              <a:ext cx="14040" cy="720"/>
            </a:xfrm>
            <a:custGeom>
              <a:avLst/>
              <a:gdLst>
                <a:gd name="textAreaLeft" fmla="*/ 0 w 14040"/>
                <a:gd name="textAreaRight" fmla="*/ 14400 w 14040"/>
                <a:gd name="textAreaTop" fmla="*/ 0 h 720"/>
                <a:gd name="textAreaBottom" fmla="*/ 1080 h 720"/>
              </a:gdLst>
              <a:ahLst/>
              <a:rect l="textAreaLeft" t="textAreaTop" r="textAreaRight" b="textAreaBottom"/>
              <a:pathLst>
                <a:path w="20" h="2">
                  <a:moveTo>
                    <a:pt x="0" y="2"/>
                  </a:moveTo>
                  <a:lnTo>
                    <a:pt x="0" y="2"/>
                  </a:lnTo>
                  <a:lnTo>
                    <a:pt x="20" y="1"/>
                  </a:lnTo>
                  <a:cubicBezTo>
                    <a:pt x="16" y="0"/>
                    <a:pt x="11" y="0"/>
                    <a:pt x="0" y="2"/>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66" name="Google Shape;143;p3"/>
            <p:cNvSpPr/>
            <p:nvPr/>
          </p:nvSpPr>
          <p:spPr>
            <a:xfrm>
              <a:off x="9033120" y="1148760"/>
              <a:ext cx="29520" cy="4320"/>
            </a:xfrm>
            <a:custGeom>
              <a:avLst/>
              <a:gdLst>
                <a:gd name="textAreaLeft" fmla="*/ 0 w 29520"/>
                <a:gd name="textAreaRight" fmla="*/ 29880 w 29520"/>
                <a:gd name="textAreaTop" fmla="*/ 0 h 4320"/>
                <a:gd name="textAreaBottom" fmla="*/ 4680 h 4320"/>
              </a:gdLst>
              <a:ahLst/>
              <a:rect l="textAreaLeft" t="textAreaTop" r="textAreaRight" b="textAreaBottom"/>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ln>
          </p:spPr>
          <p:style>
            <a:lnRef idx="0"/>
            <a:fillRef idx="0"/>
            <a:effectRef idx="0"/>
            <a:fontRef idx="minor"/>
          </p:style>
          <p:txBody>
            <a:bodyPr lIns="68400" rIns="68400" tIns="5040" bIns="5040" anchor="t">
              <a:noAutofit/>
            </a:bodyPr>
            <a:p>
              <a:pPr>
                <a:lnSpc>
                  <a:spcPct val="100000"/>
                </a:lnSpc>
                <a:tabLst>
                  <a:tab algn="l" pos="0"/>
                </a:tabLst>
              </a:pPr>
              <a:endParaRPr b="0" lang="en-US" sz="1400" spc="-1" strike="noStrike">
                <a:solidFill>
                  <a:srgbClr val="000000"/>
                </a:solidFill>
                <a:latin typeface="Arial"/>
              </a:endParaRPr>
            </a:p>
          </p:txBody>
        </p:sp>
        <p:sp>
          <p:nvSpPr>
            <p:cNvPr id="167" name="Google Shape;144;p3"/>
            <p:cNvSpPr/>
            <p:nvPr/>
          </p:nvSpPr>
          <p:spPr>
            <a:xfrm>
              <a:off x="8876160" y="1145160"/>
              <a:ext cx="31680" cy="3240"/>
            </a:xfrm>
            <a:custGeom>
              <a:avLst/>
              <a:gdLst>
                <a:gd name="textAreaLeft" fmla="*/ 0 w 31680"/>
                <a:gd name="textAreaRight" fmla="*/ 32040 w 31680"/>
                <a:gd name="textAreaTop" fmla="*/ 0 h 3240"/>
                <a:gd name="textAreaBottom" fmla="*/ 3600 h 3240"/>
              </a:gdLst>
              <a:ahLst/>
              <a:rect l="textAreaLeft" t="textAreaTop" r="textAreaRight" b="textAreaBottom"/>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ln>
          </p:spPr>
          <p:style>
            <a:lnRef idx="0"/>
            <a:fillRef idx="0"/>
            <a:effectRef idx="0"/>
            <a:fontRef idx="minor"/>
          </p:style>
          <p:txBody>
            <a:bodyPr lIns="68400" rIns="68400" tIns="3600" bIns="3600" anchor="t">
              <a:noAutofit/>
            </a:bodyPr>
            <a:p>
              <a:pPr>
                <a:lnSpc>
                  <a:spcPct val="100000"/>
                </a:lnSpc>
                <a:tabLst>
                  <a:tab algn="l" pos="0"/>
                </a:tabLst>
              </a:pPr>
              <a:endParaRPr b="0" lang="en-US" sz="1400" spc="-1" strike="noStrike">
                <a:solidFill>
                  <a:srgbClr val="000000"/>
                </a:solidFill>
                <a:latin typeface="Arial"/>
              </a:endParaRPr>
            </a:p>
          </p:txBody>
        </p:sp>
        <p:sp>
          <p:nvSpPr>
            <p:cNvPr id="168" name="Google Shape;145;p3"/>
            <p:cNvSpPr/>
            <p:nvPr/>
          </p:nvSpPr>
          <p:spPr>
            <a:xfrm>
              <a:off x="8859600" y="1148760"/>
              <a:ext cx="30600" cy="1440"/>
            </a:xfrm>
            <a:custGeom>
              <a:avLst/>
              <a:gdLst>
                <a:gd name="textAreaLeft" fmla="*/ 0 w 30600"/>
                <a:gd name="textAreaRight" fmla="*/ 30960 w 30600"/>
                <a:gd name="textAreaTop" fmla="*/ 0 h 1440"/>
                <a:gd name="textAreaBottom" fmla="*/ 1800 h 1440"/>
              </a:gdLst>
              <a:ahLst/>
              <a:rect l="textAreaLeft" t="textAreaTop" r="textAreaRight" b="textAreaBottom"/>
              <a:pathLst>
                <a:path w="44" h="3">
                  <a:moveTo>
                    <a:pt x="42" y="0"/>
                  </a:moveTo>
                  <a:lnTo>
                    <a:pt x="42" y="0"/>
                  </a:lnTo>
                  <a:lnTo>
                    <a:pt x="0" y="3"/>
                  </a:lnTo>
                  <a:cubicBezTo>
                    <a:pt x="37" y="3"/>
                    <a:pt x="44" y="2"/>
                    <a:pt x="42" y="0"/>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169" name="Google Shape;146;p3"/>
            <p:cNvSpPr/>
            <p:nvPr/>
          </p:nvSpPr>
          <p:spPr>
            <a:xfrm>
              <a:off x="9004680" y="1153440"/>
              <a:ext cx="57960" cy="2520"/>
            </a:xfrm>
            <a:custGeom>
              <a:avLst/>
              <a:gdLst>
                <a:gd name="textAreaLeft" fmla="*/ 0 w 57960"/>
                <a:gd name="textAreaRight" fmla="*/ 58320 w 57960"/>
                <a:gd name="textAreaTop" fmla="*/ 0 h 2520"/>
                <a:gd name="textAreaBottom" fmla="*/ 2880 h 2520"/>
              </a:gdLst>
              <a:ahLst/>
              <a:rect l="textAreaLeft" t="textAreaTop" r="textAreaRight" b="textAreaBottom"/>
              <a:pathLst>
                <a:path w="82" h="5">
                  <a:moveTo>
                    <a:pt x="14" y="5"/>
                  </a:moveTo>
                  <a:lnTo>
                    <a:pt x="14" y="5"/>
                  </a:lnTo>
                  <a:lnTo>
                    <a:pt x="82" y="0"/>
                  </a:lnTo>
                  <a:lnTo>
                    <a:pt x="0" y="5"/>
                  </a:lnTo>
                  <a:lnTo>
                    <a:pt x="14" y="5"/>
                  </a:ln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170" name="Google Shape;147;p3"/>
            <p:cNvSpPr/>
            <p:nvPr/>
          </p:nvSpPr>
          <p:spPr>
            <a:xfrm>
              <a:off x="8750880" y="1142280"/>
              <a:ext cx="29520" cy="3240"/>
            </a:xfrm>
            <a:custGeom>
              <a:avLst/>
              <a:gdLst>
                <a:gd name="textAreaLeft" fmla="*/ 0 w 29520"/>
                <a:gd name="textAreaRight" fmla="*/ 29880 w 29520"/>
                <a:gd name="textAreaTop" fmla="*/ 0 h 3240"/>
                <a:gd name="textAreaBottom" fmla="*/ 3600 h 3240"/>
              </a:gdLst>
              <a:ahLst/>
              <a:rect l="textAreaLeft" t="textAreaTop" r="textAreaRight" b="textAreaBottom"/>
              <a:pathLst>
                <a:path w="42" h="5">
                  <a:moveTo>
                    <a:pt x="19" y="4"/>
                  </a:moveTo>
                  <a:lnTo>
                    <a:pt x="19" y="4"/>
                  </a:lnTo>
                  <a:lnTo>
                    <a:pt x="42" y="0"/>
                  </a:lnTo>
                  <a:lnTo>
                    <a:pt x="0" y="5"/>
                  </a:lnTo>
                  <a:lnTo>
                    <a:pt x="19" y="4"/>
                  </a:lnTo>
                  <a:close/>
                </a:path>
              </a:pathLst>
            </a:custGeom>
            <a:solidFill>
              <a:schemeClr val="accent1"/>
            </a:solidFill>
            <a:ln w="0">
              <a:noFill/>
            </a:ln>
          </p:spPr>
          <p:style>
            <a:lnRef idx="0"/>
            <a:fillRef idx="0"/>
            <a:effectRef idx="0"/>
            <a:fontRef idx="minor"/>
          </p:style>
          <p:txBody>
            <a:bodyPr lIns="68400" rIns="68400" tIns="3600" bIns="3600" anchor="t">
              <a:noAutofit/>
            </a:bodyPr>
            <a:p>
              <a:pPr>
                <a:lnSpc>
                  <a:spcPct val="100000"/>
                </a:lnSpc>
                <a:tabLst>
                  <a:tab algn="l" pos="0"/>
                </a:tabLst>
              </a:pPr>
              <a:endParaRPr b="0" lang="en-US" sz="1400" spc="-1" strike="noStrike">
                <a:solidFill>
                  <a:srgbClr val="000000"/>
                </a:solidFill>
                <a:latin typeface="Arial"/>
              </a:endParaRPr>
            </a:p>
          </p:txBody>
        </p:sp>
        <p:sp>
          <p:nvSpPr>
            <p:cNvPr id="171" name="Google Shape;148;p3"/>
            <p:cNvSpPr/>
            <p:nvPr/>
          </p:nvSpPr>
          <p:spPr>
            <a:xfrm>
              <a:off x="8632080" y="1141560"/>
              <a:ext cx="68760" cy="3240"/>
            </a:xfrm>
            <a:custGeom>
              <a:avLst/>
              <a:gdLst>
                <a:gd name="textAreaLeft" fmla="*/ 0 w 68760"/>
                <a:gd name="textAreaRight" fmla="*/ 69120 w 68760"/>
                <a:gd name="textAreaTop" fmla="*/ 0 h 3240"/>
                <a:gd name="textAreaBottom" fmla="*/ 3600 h 3240"/>
              </a:gdLst>
              <a:ahLst/>
              <a:rect l="textAreaLeft" t="textAreaTop" r="textAreaRight" b="textAreaBottom"/>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ln>
          </p:spPr>
          <p:style>
            <a:lnRef idx="0"/>
            <a:fillRef idx="0"/>
            <a:effectRef idx="0"/>
            <a:fontRef idx="minor"/>
          </p:style>
          <p:txBody>
            <a:bodyPr lIns="68400" rIns="68400" tIns="3600" bIns="3600" anchor="t">
              <a:noAutofit/>
            </a:bodyPr>
            <a:p>
              <a:pPr>
                <a:lnSpc>
                  <a:spcPct val="100000"/>
                </a:lnSpc>
                <a:tabLst>
                  <a:tab algn="l" pos="0"/>
                </a:tabLst>
              </a:pPr>
              <a:endParaRPr b="0" lang="en-US" sz="1400" spc="-1" strike="noStrike">
                <a:solidFill>
                  <a:srgbClr val="000000"/>
                </a:solidFill>
                <a:latin typeface="Arial"/>
              </a:endParaRPr>
            </a:p>
          </p:txBody>
        </p:sp>
        <p:sp>
          <p:nvSpPr>
            <p:cNvPr id="172" name="Google Shape;149;p3"/>
            <p:cNvSpPr/>
            <p:nvPr/>
          </p:nvSpPr>
          <p:spPr>
            <a:xfrm>
              <a:off x="8605800" y="1144080"/>
              <a:ext cx="25920" cy="2520"/>
            </a:xfrm>
            <a:custGeom>
              <a:avLst/>
              <a:gdLst>
                <a:gd name="textAreaLeft" fmla="*/ 0 w 25920"/>
                <a:gd name="textAreaRight" fmla="*/ 26280 w 25920"/>
                <a:gd name="textAreaTop" fmla="*/ 0 h 2520"/>
                <a:gd name="textAreaBottom" fmla="*/ 2880 h 2520"/>
              </a:gdLst>
              <a:ahLst/>
              <a:rect l="textAreaLeft" t="textAreaTop" r="textAreaRight" b="textAreaBottom"/>
              <a:pathLst>
                <a:path w="36" h="3">
                  <a:moveTo>
                    <a:pt x="0" y="3"/>
                  </a:moveTo>
                  <a:lnTo>
                    <a:pt x="0" y="3"/>
                  </a:lnTo>
                  <a:cubicBezTo>
                    <a:pt x="11" y="2"/>
                    <a:pt x="23" y="1"/>
                    <a:pt x="36" y="0"/>
                  </a:cubicBezTo>
                  <a:cubicBezTo>
                    <a:pt x="24" y="0"/>
                    <a:pt x="12" y="1"/>
                    <a:pt x="0" y="3"/>
                  </a:cubicBez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173" name="Google Shape;150;p3"/>
            <p:cNvSpPr/>
            <p:nvPr/>
          </p:nvSpPr>
          <p:spPr>
            <a:xfrm>
              <a:off x="8785440" y="1146960"/>
              <a:ext cx="22320" cy="3240"/>
            </a:xfrm>
            <a:custGeom>
              <a:avLst/>
              <a:gdLst>
                <a:gd name="textAreaLeft" fmla="*/ 0 w 22320"/>
                <a:gd name="textAreaRight" fmla="*/ 22680 w 22320"/>
                <a:gd name="textAreaTop" fmla="*/ 0 h 3240"/>
                <a:gd name="textAreaBottom" fmla="*/ 3600 h 3240"/>
              </a:gdLst>
              <a:ahLst/>
              <a:rect l="textAreaLeft" t="textAreaTop" r="textAreaRight" b="textAreaBottom"/>
              <a:pathLst>
                <a:path w="32" h="5">
                  <a:moveTo>
                    <a:pt x="32" y="5"/>
                  </a:moveTo>
                  <a:lnTo>
                    <a:pt x="32" y="5"/>
                  </a:lnTo>
                  <a:cubicBezTo>
                    <a:pt x="29" y="4"/>
                    <a:pt x="23" y="1"/>
                    <a:pt x="0" y="0"/>
                  </a:cubicBezTo>
                  <a:lnTo>
                    <a:pt x="16" y="5"/>
                  </a:lnTo>
                  <a:lnTo>
                    <a:pt x="32" y="5"/>
                  </a:lnTo>
                  <a:close/>
                </a:path>
              </a:pathLst>
            </a:custGeom>
            <a:solidFill>
              <a:schemeClr val="accent1"/>
            </a:solidFill>
            <a:ln w="0">
              <a:noFill/>
            </a:ln>
          </p:spPr>
          <p:style>
            <a:lnRef idx="0"/>
            <a:fillRef idx="0"/>
            <a:effectRef idx="0"/>
            <a:fontRef idx="minor"/>
          </p:style>
          <p:txBody>
            <a:bodyPr lIns="68400" rIns="68400" tIns="3600" bIns="3600" anchor="t">
              <a:noAutofit/>
            </a:bodyPr>
            <a:p>
              <a:pPr>
                <a:lnSpc>
                  <a:spcPct val="100000"/>
                </a:lnSpc>
                <a:tabLst>
                  <a:tab algn="l" pos="0"/>
                </a:tabLst>
              </a:pPr>
              <a:endParaRPr b="0" lang="en-US" sz="1400" spc="-1" strike="noStrike">
                <a:solidFill>
                  <a:srgbClr val="000000"/>
                </a:solidFill>
                <a:latin typeface="Arial"/>
              </a:endParaRPr>
            </a:p>
          </p:txBody>
        </p:sp>
        <p:sp>
          <p:nvSpPr>
            <p:cNvPr id="174" name="Google Shape;151;p3"/>
            <p:cNvSpPr/>
            <p:nvPr/>
          </p:nvSpPr>
          <p:spPr>
            <a:xfrm>
              <a:off x="8771400" y="1149840"/>
              <a:ext cx="25920" cy="720"/>
            </a:xfrm>
            <a:custGeom>
              <a:avLst/>
              <a:gdLst>
                <a:gd name="textAreaLeft" fmla="*/ 0 w 25920"/>
                <a:gd name="textAreaRight" fmla="*/ 26280 w 25920"/>
                <a:gd name="textAreaTop" fmla="*/ 0 h 720"/>
                <a:gd name="textAreaBottom" fmla="*/ 1080 h 720"/>
              </a:gdLst>
              <a:ahLst/>
              <a:rect l="textAreaLeft" t="textAreaTop" r="textAreaRight" b="textAreaBottom"/>
              <a:pathLst>
                <a:path w="36" h="1">
                  <a:moveTo>
                    <a:pt x="36" y="1"/>
                  </a:moveTo>
                  <a:lnTo>
                    <a:pt x="36" y="1"/>
                  </a:lnTo>
                  <a:lnTo>
                    <a:pt x="35" y="1"/>
                  </a:lnTo>
                  <a:lnTo>
                    <a:pt x="0" y="0"/>
                  </a:lnTo>
                  <a:lnTo>
                    <a:pt x="36" y="1"/>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75" name="Google Shape;152;p3"/>
            <p:cNvSpPr/>
            <p:nvPr/>
          </p:nvSpPr>
          <p:spPr>
            <a:xfrm>
              <a:off x="8808120" y="1150560"/>
              <a:ext cx="3240" cy="360"/>
            </a:xfrm>
            <a:custGeom>
              <a:avLst/>
              <a:gdLst>
                <a:gd name="textAreaLeft" fmla="*/ 0 w 3240"/>
                <a:gd name="textAreaRight" fmla="*/ 3600 w 3240"/>
                <a:gd name="textAreaTop" fmla="*/ 0 h 360"/>
                <a:gd name="textAreaBottom" fmla="*/ 720 h 360"/>
              </a:gdLst>
              <a:ahLst/>
              <a:rect l="textAreaLeft" t="textAreaTop" r="textAreaRight" b="textAreaBottom"/>
              <a:pathLst>
                <a:path w="5" h="120000">
                  <a:moveTo>
                    <a:pt x="5" y="0"/>
                  </a:moveTo>
                  <a:lnTo>
                    <a:pt x="5" y="0"/>
                  </a:lnTo>
                  <a:lnTo>
                    <a:pt x="0" y="0"/>
                  </a:lnTo>
                  <a:cubicBezTo>
                    <a:pt x="2" y="0"/>
                    <a:pt x="3" y="0"/>
                    <a:pt x="5"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76" name="Google Shape;153;p3"/>
            <p:cNvSpPr/>
            <p:nvPr/>
          </p:nvSpPr>
          <p:spPr>
            <a:xfrm>
              <a:off x="8883360" y="1153440"/>
              <a:ext cx="53280" cy="6120"/>
            </a:xfrm>
            <a:custGeom>
              <a:avLst/>
              <a:gdLst>
                <a:gd name="textAreaLeft" fmla="*/ 0 w 53280"/>
                <a:gd name="textAreaRight" fmla="*/ 53640 w 53280"/>
                <a:gd name="textAreaTop" fmla="*/ 0 h 6120"/>
                <a:gd name="textAreaBottom" fmla="*/ 6480 h 6120"/>
              </a:gdLst>
              <a:ahLst/>
              <a:rect l="textAreaLeft" t="textAreaTop" r="textAreaRight" b="textAreaBottom"/>
              <a:pathLst>
                <a:path w="75" h="9">
                  <a:moveTo>
                    <a:pt x="75" y="0"/>
                  </a:moveTo>
                  <a:lnTo>
                    <a:pt x="75" y="0"/>
                  </a:lnTo>
                  <a:cubicBezTo>
                    <a:pt x="51" y="3"/>
                    <a:pt x="0" y="5"/>
                    <a:pt x="49" y="9"/>
                  </a:cubicBezTo>
                  <a:cubicBezTo>
                    <a:pt x="66" y="6"/>
                    <a:pt x="38" y="4"/>
                    <a:pt x="75" y="0"/>
                  </a:cubicBezTo>
                  <a:close/>
                </a:path>
              </a:pathLst>
            </a:custGeom>
            <a:solidFill>
              <a:schemeClr val="accent1"/>
            </a:solidFill>
            <a:ln w="0">
              <a:noFill/>
            </a:ln>
          </p:spPr>
          <p:style>
            <a:lnRef idx="0"/>
            <a:fillRef idx="0"/>
            <a:effectRef idx="0"/>
            <a:fontRef idx="minor"/>
          </p:style>
          <p:txBody>
            <a:bodyPr lIns="68400" rIns="68400" tIns="6480" bIns="6480" anchor="t">
              <a:noAutofit/>
            </a:bodyPr>
            <a:p>
              <a:pPr>
                <a:lnSpc>
                  <a:spcPct val="100000"/>
                </a:lnSpc>
                <a:tabLst>
                  <a:tab algn="l" pos="0"/>
                </a:tabLst>
              </a:pPr>
              <a:endParaRPr b="0" lang="en-US" sz="1400" spc="-1" strike="noStrike">
                <a:solidFill>
                  <a:srgbClr val="000000"/>
                </a:solidFill>
                <a:latin typeface="Arial"/>
              </a:endParaRPr>
            </a:p>
          </p:txBody>
        </p:sp>
        <p:sp>
          <p:nvSpPr>
            <p:cNvPr id="177" name="Google Shape;154;p3"/>
            <p:cNvSpPr/>
            <p:nvPr/>
          </p:nvSpPr>
          <p:spPr>
            <a:xfrm>
              <a:off x="8826120" y="1151640"/>
              <a:ext cx="33120" cy="2520"/>
            </a:xfrm>
            <a:custGeom>
              <a:avLst/>
              <a:gdLst>
                <a:gd name="textAreaLeft" fmla="*/ 0 w 33120"/>
                <a:gd name="textAreaRight" fmla="*/ 33480 w 33120"/>
                <a:gd name="textAreaTop" fmla="*/ 0 h 2520"/>
                <a:gd name="textAreaBottom" fmla="*/ 2880 h 2520"/>
              </a:gdLst>
              <a:ahLst/>
              <a:rect l="textAreaLeft" t="textAreaTop" r="textAreaRight" b="textAreaBottom"/>
              <a:pathLst>
                <a:path w="47" h="4">
                  <a:moveTo>
                    <a:pt x="0" y="3"/>
                  </a:moveTo>
                  <a:lnTo>
                    <a:pt x="0" y="3"/>
                  </a:lnTo>
                  <a:lnTo>
                    <a:pt x="44" y="4"/>
                  </a:lnTo>
                  <a:cubicBezTo>
                    <a:pt x="43" y="3"/>
                    <a:pt x="35" y="1"/>
                    <a:pt x="47" y="0"/>
                  </a:cubicBezTo>
                  <a:lnTo>
                    <a:pt x="0" y="3"/>
                  </a:ln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178" name="Google Shape;155;p3"/>
            <p:cNvSpPr/>
            <p:nvPr/>
          </p:nvSpPr>
          <p:spPr>
            <a:xfrm>
              <a:off x="8810640" y="1153440"/>
              <a:ext cx="15120" cy="1440"/>
            </a:xfrm>
            <a:custGeom>
              <a:avLst/>
              <a:gdLst>
                <a:gd name="textAreaLeft" fmla="*/ 0 w 15120"/>
                <a:gd name="textAreaRight" fmla="*/ 15480 w 15120"/>
                <a:gd name="textAreaTop" fmla="*/ 0 h 1440"/>
                <a:gd name="textAreaBottom" fmla="*/ 1800 h 1440"/>
              </a:gdLst>
              <a:ahLst/>
              <a:rect l="textAreaLeft" t="textAreaTop" r="textAreaRight" b="textAreaBottom"/>
              <a:pathLst>
                <a:path w="22" h="2">
                  <a:moveTo>
                    <a:pt x="0" y="2"/>
                  </a:moveTo>
                  <a:lnTo>
                    <a:pt x="0" y="2"/>
                  </a:lnTo>
                  <a:lnTo>
                    <a:pt x="22" y="0"/>
                  </a:lnTo>
                  <a:lnTo>
                    <a:pt x="5" y="0"/>
                  </a:lnTo>
                  <a:lnTo>
                    <a:pt x="0" y="2"/>
                  </a:ln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179" name="Google Shape;156;p3"/>
            <p:cNvSpPr/>
            <p:nvPr/>
          </p:nvSpPr>
          <p:spPr>
            <a:xfrm>
              <a:off x="8614080" y="1148760"/>
              <a:ext cx="64080" cy="2520"/>
            </a:xfrm>
            <a:custGeom>
              <a:avLst/>
              <a:gdLst>
                <a:gd name="textAreaLeft" fmla="*/ 0 w 64080"/>
                <a:gd name="textAreaRight" fmla="*/ 64440 w 64080"/>
                <a:gd name="textAreaTop" fmla="*/ 0 h 2520"/>
                <a:gd name="textAreaBottom" fmla="*/ 2880 h 2520"/>
              </a:gdLst>
              <a:ahLst/>
              <a:rect l="textAreaLeft" t="textAreaTop" r="textAreaRight" b="textAreaBottom"/>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180" name="Google Shape;157;p3"/>
            <p:cNvSpPr/>
            <p:nvPr/>
          </p:nvSpPr>
          <p:spPr>
            <a:xfrm>
              <a:off x="8722440" y="1149840"/>
              <a:ext cx="3240" cy="720"/>
            </a:xfrm>
            <a:custGeom>
              <a:avLst/>
              <a:gdLst>
                <a:gd name="textAreaLeft" fmla="*/ 0 w 3240"/>
                <a:gd name="textAreaRight" fmla="*/ 3600 w 3240"/>
                <a:gd name="textAreaTop" fmla="*/ 0 h 720"/>
                <a:gd name="textAreaBottom" fmla="*/ 1080 h 720"/>
              </a:gdLst>
              <a:ahLst/>
              <a:rect l="textAreaLeft" t="textAreaTop" r="textAreaRight" b="textAreaBottom"/>
              <a:pathLst>
                <a:path w="5" h="1">
                  <a:moveTo>
                    <a:pt x="5" y="0"/>
                  </a:moveTo>
                  <a:lnTo>
                    <a:pt x="5" y="0"/>
                  </a:lnTo>
                  <a:lnTo>
                    <a:pt x="0" y="1"/>
                  </a:lnTo>
                  <a:cubicBezTo>
                    <a:pt x="3" y="1"/>
                    <a:pt x="5" y="1"/>
                    <a:pt x="5"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81" name="Google Shape;158;p3"/>
            <p:cNvSpPr/>
            <p:nvPr/>
          </p:nvSpPr>
          <p:spPr>
            <a:xfrm>
              <a:off x="8448480" y="1150560"/>
              <a:ext cx="3240" cy="360"/>
            </a:xfrm>
            <a:custGeom>
              <a:avLst/>
              <a:gdLst>
                <a:gd name="textAreaLeft" fmla="*/ 0 w 3240"/>
                <a:gd name="textAreaRight" fmla="*/ 3600 w 3240"/>
                <a:gd name="textAreaTop" fmla="*/ 0 h 360"/>
                <a:gd name="textAreaBottom" fmla="*/ 720 h 360"/>
              </a:gdLst>
              <a:ahLst/>
              <a:rect l="textAreaLeft" t="textAreaTop" r="textAreaRight" b="textAreaBottom"/>
              <a:pathLst>
                <a:path w="5" h="1">
                  <a:moveTo>
                    <a:pt x="0" y="0"/>
                  </a:moveTo>
                  <a:lnTo>
                    <a:pt x="0" y="0"/>
                  </a:lnTo>
                  <a:lnTo>
                    <a:pt x="4" y="0"/>
                  </a:lnTo>
                  <a:cubicBezTo>
                    <a:pt x="4" y="0"/>
                    <a:pt x="4" y="0"/>
                    <a:pt x="5" y="0"/>
                  </a:cubicBezTo>
                  <a:lnTo>
                    <a:pt x="0"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82" name="Google Shape;159;p3"/>
            <p:cNvSpPr/>
            <p:nvPr/>
          </p:nvSpPr>
          <p:spPr>
            <a:xfrm>
              <a:off x="8667720" y="1150560"/>
              <a:ext cx="33120" cy="1440"/>
            </a:xfrm>
            <a:custGeom>
              <a:avLst/>
              <a:gdLst>
                <a:gd name="textAreaLeft" fmla="*/ 0 w 33120"/>
                <a:gd name="textAreaRight" fmla="*/ 33480 w 33120"/>
                <a:gd name="textAreaTop" fmla="*/ 0 h 1440"/>
                <a:gd name="textAreaBottom" fmla="*/ 1800 h 1440"/>
              </a:gdLst>
              <a:ahLst/>
              <a:rect l="textAreaLeft" t="textAreaTop" r="textAreaRight" b="textAreaBottom"/>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183" name="Google Shape;160;p3"/>
            <p:cNvSpPr/>
            <p:nvPr/>
          </p:nvSpPr>
          <p:spPr>
            <a:xfrm>
              <a:off x="8559360" y="1146960"/>
              <a:ext cx="23400" cy="1440"/>
            </a:xfrm>
            <a:custGeom>
              <a:avLst/>
              <a:gdLst>
                <a:gd name="textAreaLeft" fmla="*/ 0 w 23400"/>
                <a:gd name="textAreaRight" fmla="*/ 23760 w 23400"/>
                <a:gd name="textAreaTop" fmla="*/ 0 h 1440"/>
                <a:gd name="textAreaBottom" fmla="*/ 1800 h 1440"/>
              </a:gdLst>
              <a:ahLst/>
              <a:rect l="textAreaLeft" t="textAreaTop" r="textAreaRight" b="textAreaBottom"/>
              <a:pathLst>
                <a:path w="33" h="3">
                  <a:moveTo>
                    <a:pt x="0" y="1"/>
                  </a:moveTo>
                  <a:lnTo>
                    <a:pt x="0" y="1"/>
                  </a:lnTo>
                  <a:cubicBezTo>
                    <a:pt x="10" y="2"/>
                    <a:pt x="21" y="3"/>
                    <a:pt x="33" y="3"/>
                  </a:cubicBezTo>
                  <a:cubicBezTo>
                    <a:pt x="23" y="2"/>
                    <a:pt x="3" y="0"/>
                    <a:pt x="0" y="1"/>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184" name="Google Shape;161;p3"/>
            <p:cNvSpPr/>
            <p:nvPr/>
          </p:nvSpPr>
          <p:spPr>
            <a:xfrm>
              <a:off x="8716680" y="1148760"/>
              <a:ext cx="4320" cy="360"/>
            </a:xfrm>
            <a:custGeom>
              <a:avLst/>
              <a:gdLst>
                <a:gd name="textAreaLeft" fmla="*/ 0 w 4320"/>
                <a:gd name="textAreaRight" fmla="*/ 4680 w 4320"/>
                <a:gd name="textAreaTop" fmla="*/ 0 h 360"/>
                <a:gd name="textAreaBottom" fmla="*/ 720 h 360"/>
              </a:gdLst>
              <a:ahLst/>
              <a:rect l="textAreaLeft" t="textAreaTop" r="textAreaRight" b="textAreaBottom"/>
              <a:pathLst>
                <a:path w="6" h="1">
                  <a:moveTo>
                    <a:pt x="3" y="0"/>
                  </a:moveTo>
                  <a:lnTo>
                    <a:pt x="3" y="0"/>
                  </a:lnTo>
                  <a:lnTo>
                    <a:pt x="6" y="0"/>
                  </a:lnTo>
                  <a:cubicBezTo>
                    <a:pt x="0" y="0"/>
                    <a:pt x="0" y="0"/>
                    <a:pt x="3"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185" name="Google Shape;162;p3"/>
            <p:cNvSpPr/>
            <p:nvPr/>
          </p:nvSpPr>
          <p:spPr>
            <a:xfrm>
              <a:off x="8701200" y="1148760"/>
              <a:ext cx="21240" cy="1440"/>
            </a:xfrm>
            <a:custGeom>
              <a:avLst/>
              <a:gdLst>
                <a:gd name="textAreaLeft" fmla="*/ 0 w 21240"/>
                <a:gd name="textAreaRight" fmla="*/ 21600 w 21240"/>
                <a:gd name="textAreaTop" fmla="*/ 0 h 1440"/>
                <a:gd name="textAreaBottom" fmla="*/ 1800 h 1440"/>
              </a:gdLst>
              <a:ahLst/>
              <a:rect l="textAreaLeft" t="textAreaTop" r="textAreaRight" b="textAreaBottom"/>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186" name="Google Shape;163;p3"/>
            <p:cNvSpPr/>
            <p:nvPr/>
          </p:nvSpPr>
          <p:spPr>
            <a:xfrm>
              <a:off x="8355600" y="1150560"/>
              <a:ext cx="141480" cy="17280"/>
            </a:xfrm>
            <a:custGeom>
              <a:avLst/>
              <a:gdLst>
                <a:gd name="textAreaLeft" fmla="*/ 0 w 141480"/>
                <a:gd name="textAreaRight" fmla="*/ 141840 w 141480"/>
                <a:gd name="textAreaTop" fmla="*/ 0 h 17280"/>
                <a:gd name="textAreaBottom" fmla="*/ 17640 h 17280"/>
              </a:gdLst>
              <a:ahLst/>
              <a:rect l="textAreaLeft" t="textAreaTop" r="textAreaRight" b="textAreaBottom"/>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ln>
          </p:spPr>
          <p:style>
            <a:lnRef idx="0"/>
            <a:fillRef idx="0"/>
            <a:effectRef idx="0"/>
            <a:fontRef idx="minor"/>
          </p:style>
          <p:txBody>
            <a:bodyPr lIns="68400" rIns="68400" tIns="18000" bIns="18000" anchor="t">
              <a:noAutofit/>
            </a:bodyPr>
            <a:p>
              <a:pPr>
                <a:lnSpc>
                  <a:spcPct val="100000"/>
                </a:lnSpc>
                <a:tabLst>
                  <a:tab algn="l" pos="0"/>
                </a:tabLst>
              </a:pPr>
              <a:endParaRPr b="0" lang="en-US" sz="1400" spc="-1" strike="noStrike">
                <a:solidFill>
                  <a:srgbClr val="000000"/>
                </a:solidFill>
                <a:latin typeface="Arial"/>
              </a:endParaRPr>
            </a:p>
          </p:txBody>
        </p:sp>
        <p:sp>
          <p:nvSpPr>
            <p:cNvPr id="187" name="Google Shape;164;p3"/>
            <p:cNvSpPr/>
            <p:nvPr/>
          </p:nvSpPr>
          <p:spPr>
            <a:xfrm>
              <a:off x="8452080" y="1146960"/>
              <a:ext cx="70920" cy="3240"/>
            </a:xfrm>
            <a:custGeom>
              <a:avLst/>
              <a:gdLst>
                <a:gd name="textAreaLeft" fmla="*/ 0 w 70920"/>
                <a:gd name="textAreaRight" fmla="*/ 71280 w 70920"/>
                <a:gd name="textAreaTop" fmla="*/ 0 h 3240"/>
                <a:gd name="textAreaBottom" fmla="*/ 3600 h 3240"/>
              </a:gdLst>
              <a:ahLst/>
              <a:rect l="textAreaLeft" t="textAreaTop" r="textAreaRight" b="textAreaBottom"/>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ln>
          </p:spPr>
          <p:style>
            <a:lnRef idx="0"/>
            <a:fillRef idx="0"/>
            <a:effectRef idx="0"/>
            <a:fontRef idx="minor"/>
          </p:style>
          <p:txBody>
            <a:bodyPr lIns="68400" rIns="68400" tIns="3600" bIns="3600" anchor="t">
              <a:noAutofit/>
            </a:bodyPr>
            <a:p>
              <a:pPr>
                <a:lnSpc>
                  <a:spcPct val="100000"/>
                </a:lnSpc>
                <a:tabLst>
                  <a:tab algn="l" pos="0"/>
                </a:tabLst>
              </a:pPr>
              <a:endParaRPr b="0" lang="en-US" sz="1400" spc="-1" strike="noStrike">
                <a:solidFill>
                  <a:srgbClr val="000000"/>
                </a:solidFill>
                <a:latin typeface="Arial"/>
              </a:endParaRPr>
            </a:p>
          </p:txBody>
        </p:sp>
        <p:sp>
          <p:nvSpPr>
            <p:cNvPr id="188" name="Google Shape;165;p3"/>
            <p:cNvSpPr/>
            <p:nvPr/>
          </p:nvSpPr>
          <p:spPr>
            <a:xfrm>
              <a:off x="8523720" y="1148760"/>
              <a:ext cx="100800" cy="9000"/>
            </a:xfrm>
            <a:custGeom>
              <a:avLst/>
              <a:gdLst>
                <a:gd name="textAreaLeft" fmla="*/ 0 w 100800"/>
                <a:gd name="textAreaRight" fmla="*/ 101160 w 100800"/>
                <a:gd name="textAreaTop" fmla="*/ 0 h 9000"/>
                <a:gd name="textAreaBottom" fmla="*/ 9360 h 9000"/>
              </a:gdLst>
              <a:ahLst/>
              <a:rect l="textAreaLeft" t="textAreaTop" r="textAreaRight" b="textAreaBottom"/>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ln>
          </p:spPr>
          <p:style>
            <a:lnRef idx="0"/>
            <a:fillRef idx="0"/>
            <a:effectRef idx="0"/>
            <a:fontRef idx="minor"/>
          </p:style>
          <p:txBody>
            <a:bodyPr lIns="68400" rIns="68400" tIns="9360" bIns="9360" anchor="t">
              <a:noAutofit/>
            </a:bodyPr>
            <a:p>
              <a:pPr>
                <a:lnSpc>
                  <a:spcPct val="100000"/>
                </a:lnSpc>
                <a:tabLst>
                  <a:tab algn="l" pos="0"/>
                </a:tabLst>
              </a:pPr>
              <a:endParaRPr b="0" lang="en-US" sz="1400" spc="-1" strike="noStrike">
                <a:solidFill>
                  <a:srgbClr val="000000"/>
                </a:solidFill>
                <a:latin typeface="Arial"/>
              </a:endParaRPr>
            </a:p>
          </p:txBody>
        </p:sp>
        <p:sp>
          <p:nvSpPr>
            <p:cNvPr id="189" name="Google Shape;166;p3"/>
            <p:cNvSpPr/>
            <p:nvPr/>
          </p:nvSpPr>
          <p:spPr>
            <a:xfrm>
              <a:off x="8878320" y="1164600"/>
              <a:ext cx="6840" cy="720"/>
            </a:xfrm>
            <a:custGeom>
              <a:avLst/>
              <a:gdLst>
                <a:gd name="textAreaLeft" fmla="*/ 0 w 6840"/>
                <a:gd name="textAreaRight" fmla="*/ 7200 w 6840"/>
                <a:gd name="textAreaTop" fmla="*/ 0 h 720"/>
                <a:gd name="textAreaBottom" fmla="*/ 1080 h 720"/>
              </a:gdLst>
              <a:ahLst/>
              <a:rect l="textAreaLeft" t="textAreaTop" r="textAreaRight" b="textAreaBottom"/>
              <a:pathLst>
                <a:path w="11" h="1">
                  <a:moveTo>
                    <a:pt x="11" y="1"/>
                  </a:moveTo>
                  <a:lnTo>
                    <a:pt x="11" y="1"/>
                  </a:lnTo>
                  <a:cubicBezTo>
                    <a:pt x="8" y="1"/>
                    <a:pt x="8" y="1"/>
                    <a:pt x="8" y="0"/>
                  </a:cubicBezTo>
                  <a:cubicBezTo>
                    <a:pt x="2" y="1"/>
                    <a:pt x="0" y="1"/>
                    <a:pt x="11"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90" name="Google Shape;167;p3"/>
            <p:cNvSpPr/>
            <p:nvPr/>
          </p:nvSpPr>
          <p:spPr>
            <a:xfrm>
              <a:off x="8826120" y="1157040"/>
              <a:ext cx="87840" cy="7200"/>
            </a:xfrm>
            <a:custGeom>
              <a:avLst/>
              <a:gdLst>
                <a:gd name="textAreaLeft" fmla="*/ 0 w 87840"/>
                <a:gd name="textAreaRight" fmla="*/ 88200 w 87840"/>
                <a:gd name="textAreaTop" fmla="*/ 0 h 7200"/>
                <a:gd name="textAreaBottom" fmla="*/ 7560 h 7200"/>
              </a:gdLst>
              <a:ahLst/>
              <a:rect l="textAreaLeft" t="textAreaTop" r="textAreaRight" b="textAreaBottom"/>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ln>
          </p:spPr>
          <p:style>
            <a:lnRef idx="0"/>
            <a:fillRef idx="0"/>
            <a:effectRef idx="0"/>
            <a:fontRef idx="minor"/>
          </p:style>
          <p:txBody>
            <a:bodyPr lIns="68400" rIns="68400" tIns="7920" bIns="7920" anchor="t">
              <a:noAutofit/>
            </a:bodyPr>
            <a:p>
              <a:pPr>
                <a:lnSpc>
                  <a:spcPct val="100000"/>
                </a:lnSpc>
                <a:tabLst>
                  <a:tab algn="l" pos="0"/>
                </a:tabLst>
              </a:pPr>
              <a:endParaRPr b="0" lang="en-US" sz="1400" spc="-1" strike="noStrike">
                <a:solidFill>
                  <a:srgbClr val="000000"/>
                </a:solidFill>
                <a:latin typeface="Arial"/>
              </a:endParaRPr>
            </a:p>
          </p:txBody>
        </p:sp>
        <p:sp>
          <p:nvSpPr>
            <p:cNvPr id="191" name="Google Shape;168;p3"/>
            <p:cNvSpPr/>
            <p:nvPr/>
          </p:nvSpPr>
          <p:spPr>
            <a:xfrm>
              <a:off x="8668800" y="1158120"/>
              <a:ext cx="52200" cy="3240"/>
            </a:xfrm>
            <a:custGeom>
              <a:avLst/>
              <a:gdLst>
                <a:gd name="textAreaLeft" fmla="*/ 0 w 52200"/>
                <a:gd name="textAreaRight" fmla="*/ 52560 w 52200"/>
                <a:gd name="textAreaTop" fmla="*/ 0 h 3240"/>
                <a:gd name="textAreaBottom" fmla="*/ 3600 h 3240"/>
              </a:gdLst>
              <a:ahLst/>
              <a:rect l="textAreaLeft" t="textAreaTop" r="textAreaRight" b="textAreaBottom"/>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ln>
          </p:spPr>
          <p:style>
            <a:lnRef idx="0"/>
            <a:fillRef idx="0"/>
            <a:effectRef idx="0"/>
            <a:fontRef idx="minor"/>
          </p:style>
          <p:txBody>
            <a:bodyPr lIns="68400" rIns="68400" tIns="3600" bIns="3600" anchor="t">
              <a:noAutofit/>
            </a:bodyPr>
            <a:p>
              <a:pPr>
                <a:lnSpc>
                  <a:spcPct val="100000"/>
                </a:lnSpc>
                <a:tabLst>
                  <a:tab algn="l" pos="0"/>
                </a:tabLst>
              </a:pPr>
              <a:endParaRPr b="0" lang="en-US" sz="1400" spc="-1" strike="noStrike">
                <a:solidFill>
                  <a:srgbClr val="000000"/>
                </a:solidFill>
                <a:latin typeface="Arial"/>
              </a:endParaRPr>
            </a:p>
          </p:txBody>
        </p:sp>
        <p:sp>
          <p:nvSpPr>
            <p:cNvPr id="192" name="Google Shape;169;p3"/>
            <p:cNvSpPr/>
            <p:nvPr/>
          </p:nvSpPr>
          <p:spPr>
            <a:xfrm>
              <a:off x="8420040" y="1145880"/>
              <a:ext cx="28080" cy="4320"/>
            </a:xfrm>
            <a:custGeom>
              <a:avLst/>
              <a:gdLst>
                <a:gd name="textAreaLeft" fmla="*/ 0 w 28080"/>
                <a:gd name="textAreaRight" fmla="*/ 28440 w 28080"/>
                <a:gd name="textAreaTop" fmla="*/ 0 h 4320"/>
                <a:gd name="textAreaBottom" fmla="*/ 4680 h 4320"/>
              </a:gdLst>
              <a:ahLst/>
              <a:rect l="textAreaLeft" t="textAreaTop" r="textAreaRight" b="textAreaBottom"/>
              <a:pathLst>
                <a:path w="40" h="7">
                  <a:moveTo>
                    <a:pt x="31" y="5"/>
                  </a:moveTo>
                  <a:lnTo>
                    <a:pt x="31" y="5"/>
                  </a:lnTo>
                  <a:lnTo>
                    <a:pt x="40" y="0"/>
                  </a:lnTo>
                  <a:lnTo>
                    <a:pt x="0" y="7"/>
                  </a:lnTo>
                  <a:lnTo>
                    <a:pt x="31" y="5"/>
                  </a:lnTo>
                  <a:close/>
                </a:path>
              </a:pathLst>
            </a:custGeom>
            <a:solidFill>
              <a:schemeClr val="accent1"/>
            </a:solidFill>
            <a:ln w="0">
              <a:noFill/>
            </a:ln>
          </p:spPr>
          <p:style>
            <a:lnRef idx="0"/>
            <a:fillRef idx="0"/>
            <a:effectRef idx="0"/>
            <a:fontRef idx="minor"/>
          </p:style>
          <p:txBody>
            <a:bodyPr lIns="68400" rIns="68400" tIns="5040" bIns="5040" anchor="t">
              <a:noAutofit/>
            </a:bodyPr>
            <a:p>
              <a:pPr>
                <a:lnSpc>
                  <a:spcPct val="100000"/>
                </a:lnSpc>
                <a:tabLst>
                  <a:tab algn="l" pos="0"/>
                </a:tabLst>
              </a:pPr>
              <a:endParaRPr b="0" lang="en-US" sz="1400" spc="-1" strike="noStrike">
                <a:solidFill>
                  <a:srgbClr val="000000"/>
                </a:solidFill>
                <a:latin typeface="Arial"/>
              </a:endParaRPr>
            </a:p>
          </p:txBody>
        </p:sp>
        <p:sp>
          <p:nvSpPr>
            <p:cNvPr id="193" name="Google Shape;170;p3"/>
            <p:cNvSpPr/>
            <p:nvPr/>
          </p:nvSpPr>
          <p:spPr>
            <a:xfrm>
              <a:off x="8361720" y="1146960"/>
              <a:ext cx="16200" cy="1440"/>
            </a:xfrm>
            <a:custGeom>
              <a:avLst/>
              <a:gdLst>
                <a:gd name="textAreaLeft" fmla="*/ 0 w 16200"/>
                <a:gd name="textAreaRight" fmla="*/ 16560 w 16200"/>
                <a:gd name="textAreaTop" fmla="*/ 0 h 1440"/>
                <a:gd name="textAreaBottom" fmla="*/ 1800 h 1440"/>
              </a:gdLst>
              <a:ahLst/>
              <a:rect l="textAreaLeft" t="textAreaTop" r="textAreaRight" b="textAreaBottom"/>
              <a:pathLst>
                <a:path w="24" h="4">
                  <a:moveTo>
                    <a:pt x="21" y="4"/>
                  </a:moveTo>
                  <a:lnTo>
                    <a:pt x="21" y="4"/>
                  </a:lnTo>
                  <a:lnTo>
                    <a:pt x="24" y="0"/>
                  </a:lnTo>
                  <a:lnTo>
                    <a:pt x="0" y="3"/>
                  </a:lnTo>
                  <a:lnTo>
                    <a:pt x="21" y="4"/>
                  </a:ln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194" name="Google Shape;171;p3"/>
            <p:cNvSpPr/>
            <p:nvPr/>
          </p:nvSpPr>
          <p:spPr>
            <a:xfrm>
              <a:off x="4649400" y="1174680"/>
              <a:ext cx="15120" cy="720"/>
            </a:xfrm>
            <a:custGeom>
              <a:avLst/>
              <a:gdLst>
                <a:gd name="textAreaLeft" fmla="*/ 0 w 15120"/>
                <a:gd name="textAreaRight" fmla="*/ 15480 w 15120"/>
                <a:gd name="textAreaTop" fmla="*/ 0 h 720"/>
                <a:gd name="textAreaBottom" fmla="*/ 1080 h 720"/>
              </a:gdLst>
              <a:ahLst/>
              <a:rect l="textAreaLeft" t="textAreaTop" r="textAreaRight" b="textAreaBottom"/>
              <a:pathLst>
                <a:path w="21" h="1">
                  <a:moveTo>
                    <a:pt x="21" y="0"/>
                  </a:moveTo>
                  <a:lnTo>
                    <a:pt x="21" y="0"/>
                  </a:lnTo>
                  <a:lnTo>
                    <a:pt x="0" y="1"/>
                  </a:lnTo>
                  <a:cubicBezTo>
                    <a:pt x="10" y="0"/>
                    <a:pt x="16" y="0"/>
                    <a:pt x="21"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95" name="Google Shape;172;p3"/>
            <p:cNvSpPr/>
            <p:nvPr/>
          </p:nvSpPr>
          <p:spPr>
            <a:xfrm>
              <a:off x="4768560" y="1173600"/>
              <a:ext cx="6840" cy="720"/>
            </a:xfrm>
            <a:custGeom>
              <a:avLst/>
              <a:gdLst>
                <a:gd name="textAreaLeft" fmla="*/ 0 w 6840"/>
                <a:gd name="textAreaRight" fmla="*/ 7200 w 6840"/>
                <a:gd name="textAreaTop" fmla="*/ 0 h 720"/>
                <a:gd name="textAreaBottom" fmla="*/ 1080 h 720"/>
              </a:gdLst>
              <a:ahLst/>
              <a:rect l="textAreaLeft" t="textAreaTop" r="textAreaRight" b="textAreaBottom"/>
              <a:pathLst>
                <a:path w="10" h="2">
                  <a:moveTo>
                    <a:pt x="6" y="2"/>
                  </a:moveTo>
                  <a:lnTo>
                    <a:pt x="6" y="2"/>
                  </a:lnTo>
                  <a:lnTo>
                    <a:pt x="10" y="0"/>
                  </a:lnTo>
                  <a:cubicBezTo>
                    <a:pt x="3" y="1"/>
                    <a:pt x="0" y="2"/>
                    <a:pt x="6" y="2"/>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196" name="Google Shape;173;p3"/>
            <p:cNvSpPr/>
            <p:nvPr/>
          </p:nvSpPr>
          <p:spPr>
            <a:xfrm>
              <a:off x="6714360" y="1141560"/>
              <a:ext cx="46080" cy="5040"/>
            </a:xfrm>
            <a:custGeom>
              <a:avLst/>
              <a:gdLst>
                <a:gd name="textAreaLeft" fmla="*/ 0 w 46080"/>
                <a:gd name="textAreaRight" fmla="*/ 46440 w 46080"/>
                <a:gd name="textAreaTop" fmla="*/ 0 h 5040"/>
                <a:gd name="textAreaBottom" fmla="*/ 5400 h 5040"/>
              </a:gdLst>
              <a:ahLst/>
              <a:rect l="textAreaLeft" t="textAreaTop" r="textAreaRight" b="textAreaBottom"/>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ln>
          </p:spPr>
          <p:style>
            <a:lnRef idx="0"/>
            <a:fillRef idx="0"/>
            <a:effectRef idx="0"/>
            <a:fontRef idx="minor"/>
          </p:style>
          <p:txBody>
            <a:bodyPr lIns="68400" rIns="68400" tIns="5760" bIns="5760" anchor="t">
              <a:noAutofit/>
            </a:bodyPr>
            <a:p>
              <a:pPr>
                <a:lnSpc>
                  <a:spcPct val="100000"/>
                </a:lnSpc>
                <a:tabLst>
                  <a:tab algn="l" pos="0"/>
                </a:tabLst>
              </a:pPr>
              <a:endParaRPr b="0" lang="en-US" sz="1400" spc="-1" strike="noStrike">
                <a:solidFill>
                  <a:srgbClr val="000000"/>
                </a:solidFill>
                <a:latin typeface="Arial"/>
              </a:endParaRPr>
            </a:p>
          </p:txBody>
        </p:sp>
        <p:sp>
          <p:nvSpPr>
            <p:cNvPr id="197" name="Google Shape;174;p3"/>
            <p:cNvSpPr/>
            <p:nvPr/>
          </p:nvSpPr>
          <p:spPr>
            <a:xfrm>
              <a:off x="5654520" y="1159920"/>
              <a:ext cx="21240" cy="2520"/>
            </a:xfrm>
            <a:custGeom>
              <a:avLst/>
              <a:gdLst>
                <a:gd name="textAreaLeft" fmla="*/ 0 w 21240"/>
                <a:gd name="textAreaRight" fmla="*/ 21600 w 21240"/>
                <a:gd name="textAreaTop" fmla="*/ 0 h 2520"/>
                <a:gd name="textAreaBottom" fmla="*/ 2880 h 2520"/>
              </a:gdLst>
              <a:ahLst/>
              <a:rect l="textAreaLeft" t="textAreaTop" r="textAreaRight" b="textAreaBottom"/>
              <a:pathLst>
                <a:path w="29" h="4">
                  <a:moveTo>
                    <a:pt x="0" y="3"/>
                  </a:moveTo>
                  <a:lnTo>
                    <a:pt x="0" y="3"/>
                  </a:lnTo>
                  <a:lnTo>
                    <a:pt x="9" y="4"/>
                  </a:lnTo>
                  <a:lnTo>
                    <a:pt x="29" y="0"/>
                  </a:lnTo>
                  <a:lnTo>
                    <a:pt x="0" y="3"/>
                  </a:ln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198" name="Google Shape;175;p3"/>
            <p:cNvSpPr/>
            <p:nvPr/>
          </p:nvSpPr>
          <p:spPr>
            <a:xfrm>
              <a:off x="5610600" y="1171800"/>
              <a:ext cx="28080" cy="1440"/>
            </a:xfrm>
            <a:custGeom>
              <a:avLst/>
              <a:gdLst>
                <a:gd name="textAreaLeft" fmla="*/ 0 w 28080"/>
                <a:gd name="textAreaRight" fmla="*/ 28440 w 28080"/>
                <a:gd name="textAreaTop" fmla="*/ 0 h 1440"/>
                <a:gd name="textAreaBottom" fmla="*/ 1800 h 1440"/>
              </a:gdLst>
              <a:ahLst/>
              <a:rect l="textAreaLeft" t="textAreaTop" r="textAreaRight" b="textAreaBottom"/>
              <a:pathLst>
                <a:path w="40" h="3">
                  <a:moveTo>
                    <a:pt x="40" y="3"/>
                  </a:moveTo>
                  <a:lnTo>
                    <a:pt x="40" y="3"/>
                  </a:lnTo>
                  <a:lnTo>
                    <a:pt x="0" y="0"/>
                  </a:lnTo>
                  <a:cubicBezTo>
                    <a:pt x="9" y="1"/>
                    <a:pt x="22" y="2"/>
                    <a:pt x="40" y="3"/>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199" name="Google Shape;176;p3"/>
            <p:cNvSpPr/>
            <p:nvPr/>
          </p:nvSpPr>
          <p:spPr>
            <a:xfrm>
              <a:off x="4058640" y="1176480"/>
              <a:ext cx="27000" cy="2520"/>
            </a:xfrm>
            <a:custGeom>
              <a:avLst/>
              <a:gdLst>
                <a:gd name="textAreaLeft" fmla="*/ 0 w 27000"/>
                <a:gd name="textAreaRight" fmla="*/ 27360 w 27000"/>
                <a:gd name="textAreaTop" fmla="*/ 0 h 2520"/>
                <a:gd name="textAreaBottom" fmla="*/ 2880 h 2520"/>
              </a:gdLst>
              <a:ahLst/>
              <a:rect l="textAreaLeft" t="textAreaTop" r="textAreaRight" b="textAreaBottom"/>
              <a:pathLst>
                <a:path w="38" h="5">
                  <a:moveTo>
                    <a:pt x="24" y="0"/>
                  </a:moveTo>
                  <a:lnTo>
                    <a:pt x="24" y="0"/>
                  </a:lnTo>
                  <a:lnTo>
                    <a:pt x="0" y="5"/>
                  </a:lnTo>
                  <a:cubicBezTo>
                    <a:pt x="38" y="5"/>
                    <a:pt x="21" y="3"/>
                    <a:pt x="24" y="0"/>
                  </a:cubicBez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200" name="Google Shape;177;p3"/>
            <p:cNvSpPr/>
            <p:nvPr/>
          </p:nvSpPr>
          <p:spPr>
            <a:xfrm>
              <a:off x="7656480" y="1147680"/>
              <a:ext cx="46080" cy="3240"/>
            </a:xfrm>
            <a:custGeom>
              <a:avLst/>
              <a:gdLst>
                <a:gd name="textAreaLeft" fmla="*/ 0 w 46080"/>
                <a:gd name="textAreaRight" fmla="*/ 46440 w 46080"/>
                <a:gd name="textAreaTop" fmla="*/ 0 h 3240"/>
                <a:gd name="textAreaBottom" fmla="*/ 3600 h 3240"/>
              </a:gdLst>
              <a:ahLst/>
              <a:rect l="textAreaLeft" t="textAreaTop" r="textAreaRight" b="textAreaBottom"/>
              <a:pathLst>
                <a:path w="65" h="6">
                  <a:moveTo>
                    <a:pt x="65" y="3"/>
                  </a:moveTo>
                  <a:lnTo>
                    <a:pt x="65" y="3"/>
                  </a:lnTo>
                  <a:cubicBezTo>
                    <a:pt x="39" y="1"/>
                    <a:pt x="18" y="0"/>
                    <a:pt x="0" y="0"/>
                  </a:cubicBezTo>
                  <a:cubicBezTo>
                    <a:pt x="32" y="2"/>
                    <a:pt x="57" y="6"/>
                    <a:pt x="65" y="3"/>
                  </a:cubicBezTo>
                  <a:close/>
                </a:path>
              </a:pathLst>
            </a:custGeom>
            <a:solidFill>
              <a:schemeClr val="accent1"/>
            </a:solidFill>
            <a:ln w="0">
              <a:noFill/>
            </a:ln>
          </p:spPr>
          <p:style>
            <a:lnRef idx="0"/>
            <a:fillRef idx="0"/>
            <a:effectRef idx="0"/>
            <a:fontRef idx="minor"/>
          </p:style>
          <p:txBody>
            <a:bodyPr lIns="68400" rIns="68400" tIns="3600" bIns="3600" anchor="t">
              <a:noAutofit/>
            </a:bodyPr>
            <a:p>
              <a:pPr>
                <a:lnSpc>
                  <a:spcPct val="100000"/>
                </a:lnSpc>
                <a:tabLst>
                  <a:tab algn="l" pos="0"/>
                </a:tabLst>
              </a:pPr>
              <a:endParaRPr b="0" lang="en-US" sz="1400" spc="-1" strike="noStrike">
                <a:solidFill>
                  <a:srgbClr val="000000"/>
                </a:solidFill>
                <a:latin typeface="Arial"/>
              </a:endParaRPr>
            </a:p>
          </p:txBody>
        </p:sp>
        <p:sp>
          <p:nvSpPr>
            <p:cNvPr id="201" name="Google Shape;178;p3"/>
            <p:cNvSpPr/>
            <p:nvPr/>
          </p:nvSpPr>
          <p:spPr>
            <a:xfrm>
              <a:off x="4694760" y="1144080"/>
              <a:ext cx="14040" cy="1440"/>
            </a:xfrm>
            <a:custGeom>
              <a:avLst/>
              <a:gdLst>
                <a:gd name="textAreaLeft" fmla="*/ 0 w 14040"/>
                <a:gd name="textAreaRight" fmla="*/ 14400 w 14040"/>
                <a:gd name="textAreaTop" fmla="*/ 0 h 1440"/>
                <a:gd name="textAreaBottom" fmla="*/ 1800 h 1440"/>
              </a:gdLst>
              <a:ahLst/>
              <a:rect l="textAreaLeft" t="textAreaTop" r="textAreaRight" b="textAreaBottom"/>
              <a:pathLst>
                <a:path w="21" h="2">
                  <a:moveTo>
                    <a:pt x="18" y="0"/>
                  </a:moveTo>
                  <a:lnTo>
                    <a:pt x="18" y="0"/>
                  </a:lnTo>
                  <a:cubicBezTo>
                    <a:pt x="5" y="1"/>
                    <a:pt x="0" y="2"/>
                    <a:pt x="0" y="2"/>
                  </a:cubicBezTo>
                  <a:cubicBezTo>
                    <a:pt x="13" y="2"/>
                    <a:pt x="21" y="1"/>
                    <a:pt x="18" y="0"/>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202" name="Google Shape;179;p3"/>
            <p:cNvSpPr/>
            <p:nvPr/>
          </p:nvSpPr>
          <p:spPr>
            <a:xfrm>
              <a:off x="7602840" y="1145880"/>
              <a:ext cx="53280" cy="2520"/>
            </a:xfrm>
            <a:custGeom>
              <a:avLst/>
              <a:gdLst>
                <a:gd name="textAreaLeft" fmla="*/ 0 w 53280"/>
                <a:gd name="textAreaRight" fmla="*/ 53640 w 53280"/>
                <a:gd name="textAreaTop" fmla="*/ 0 h 2520"/>
                <a:gd name="textAreaBottom" fmla="*/ 2880 h 2520"/>
              </a:gdLst>
              <a:ahLst/>
              <a:rect l="textAreaLeft" t="textAreaTop" r="textAreaRight" b="textAreaBottom"/>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203" name="Google Shape;180;p3"/>
            <p:cNvSpPr/>
            <p:nvPr/>
          </p:nvSpPr>
          <p:spPr>
            <a:xfrm>
              <a:off x="1937520" y="1170000"/>
              <a:ext cx="5760" cy="720"/>
            </a:xfrm>
            <a:custGeom>
              <a:avLst/>
              <a:gdLst>
                <a:gd name="textAreaLeft" fmla="*/ 0 w 5760"/>
                <a:gd name="textAreaRight" fmla="*/ 6120 w 5760"/>
                <a:gd name="textAreaTop" fmla="*/ 0 h 720"/>
                <a:gd name="textAreaBottom" fmla="*/ 1080 h 720"/>
              </a:gdLst>
              <a:ahLst/>
              <a:rect l="textAreaLeft" t="textAreaTop" r="textAreaRight" b="textAreaBottom"/>
              <a:pathLst>
                <a:path w="8" h="1">
                  <a:moveTo>
                    <a:pt x="8" y="1"/>
                  </a:moveTo>
                  <a:lnTo>
                    <a:pt x="8" y="1"/>
                  </a:lnTo>
                  <a:lnTo>
                    <a:pt x="1" y="0"/>
                  </a:lnTo>
                  <a:cubicBezTo>
                    <a:pt x="0" y="1"/>
                    <a:pt x="3" y="1"/>
                    <a:pt x="8"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204" name="Google Shape;181;p3"/>
            <p:cNvSpPr/>
            <p:nvPr/>
          </p:nvSpPr>
          <p:spPr>
            <a:xfrm>
              <a:off x="1321920" y="1141560"/>
              <a:ext cx="25920" cy="720"/>
            </a:xfrm>
            <a:custGeom>
              <a:avLst/>
              <a:gdLst>
                <a:gd name="textAreaLeft" fmla="*/ 0 w 25920"/>
                <a:gd name="textAreaRight" fmla="*/ 26280 w 25920"/>
                <a:gd name="textAreaTop" fmla="*/ 0 h 720"/>
                <a:gd name="textAreaBottom" fmla="*/ 1080 h 720"/>
              </a:gdLst>
              <a:ahLst/>
              <a:rect l="textAreaLeft" t="textAreaTop" r="textAreaRight" b="textAreaBottom"/>
              <a:pathLst>
                <a:path w="36" h="1">
                  <a:moveTo>
                    <a:pt x="0" y="1"/>
                  </a:moveTo>
                  <a:lnTo>
                    <a:pt x="0" y="1"/>
                  </a:lnTo>
                  <a:cubicBezTo>
                    <a:pt x="9" y="1"/>
                    <a:pt x="23" y="1"/>
                    <a:pt x="36" y="1"/>
                  </a:cubicBezTo>
                  <a:cubicBezTo>
                    <a:pt x="29" y="0"/>
                    <a:pt x="19" y="0"/>
                    <a:pt x="0"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205" name="Google Shape;182;p3"/>
            <p:cNvSpPr/>
            <p:nvPr/>
          </p:nvSpPr>
          <p:spPr>
            <a:xfrm>
              <a:off x="8111520" y="1146960"/>
              <a:ext cx="14040" cy="720"/>
            </a:xfrm>
            <a:custGeom>
              <a:avLst/>
              <a:gdLst>
                <a:gd name="textAreaLeft" fmla="*/ 0 w 14040"/>
                <a:gd name="textAreaRight" fmla="*/ 14400 w 14040"/>
                <a:gd name="textAreaTop" fmla="*/ 0 h 720"/>
                <a:gd name="textAreaBottom" fmla="*/ 1080 h 720"/>
              </a:gdLst>
              <a:ahLst/>
              <a:rect l="textAreaLeft" t="textAreaTop" r="textAreaRight" b="textAreaBottom"/>
              <a:pathLst>
                <a:path w="20" h="1">
                  <a:moveTo>
                    <a:pt x="0" y="1"/>
                  </a:moveTo>
                  <a:lnTo>
                    <a:pt x="0" y="1"/>
                  </a:lnTo>
                  <a:cubicBezTo>
                    <a:pt x="20" y="1"/>
                    <a:pt x="3" y="0"/>
                    <a:pt x="0"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206" name="Google Shape;183;p3"/>
            <p:cNvSpPr/>
            <p:nvPr/>
          </p:nvSpPr>
          <p:spPr>
            <a:xfrm>
              <a:off x="8174520" y="1158840"/>
              <a:ext cx="5760" cy="1440"/>
            </a:xfrm>
            <a:custGeom>
              <a:avLst/>
              <a:gdLst>
                <a:gd name="textAreaLeft" fmla="*/ 0 w 5760"/>
                <a:gd name="textAreaRight" fmla="*/ 6120 w 5760"/>
                <a:gd name="textAreaTop" fmla="*/ 0 h 1440"/>
                <a:gd name="textAreaBottom" fmla="*/ 1800 h 1440"/>
              </a:gdLst>
              <a:ahLst/>
              <a:rect l="textAreaLeft" t="textAreaTop" r="textAreaRight" b="textAreaBottom"/>
              <a:pathLst>
                <a:path w="8" h="3">
                  <a:moveTo>
                    <a:pt x="8" y="0"/>
                  </a:moveTo>
                  <a:lnTo>
                    <a:pt x="8" y="0"/>
                  </a:lnTo>
                  <a:cubicBezTo>
                    <a:pt x="4" y="1"/>
                    <a:pt x="1" y="2"/>
                    <a:pt x="0" y="3"/>
                  </a:cubicBezTo>
                  <a:cubicBezTo>
                    <a:pt x="2" y="2"/>
                    <a:pt x="4" y="1"/>
                    <a:pt x="8" y="0"/>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207" name="Google Shape;184;p3"/>
            <p:cNvSpPr/>
            <p:nvPr/>
          </p:nvSpPr>
          <p:spPr>
            <a:xfrm>
              <a:off x="7462440" y="1165320"/>
              <a:ext cx="3240" cy="720"/>
            </a:xfrm>
            <a:custGeom>
              <a:avLst/>
              <a:gdLst>
                <a:gd name="textAreaLeft" fmla="*/ 0 w 3240"/>
                <a:gd name="textAreaRight" fmla="*/ 3600 w 3240"/>
                <a:gd name="textAreaTop" fmla="*/ 0 h 720"/>
                <a:gd name="textAreaBottom" fmla="*/ 1080 h 720"/>
              </a:gdLst>
              <a:ahLst/>
              <a:rect l="textAreaLeft" t="textAreaTop" r="textAreaRight" b="textAreaBottom"/>
              <a:pathLst>
                <a:path w="5" h="1">
                  <a:moveTo>
                    <a:pt x="1" y="0"/>
                  </a:moveTo>
                  <a:lnTo>
                    <a:pt x="1" y="0"/>
                  </a:lnTo>
                  <a:lnTo>
                    <a:pt x="0" y="0"/>
                  </a:lnTo>
                  <a:cubicBezTo>
                    <a:pt x="5" y="1"/>
                    <a:pt x="4" y="0"/>
                    <a:pt x="1" y="0"/>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208" name="Google Shape;185;p3"/>
            <p:cNvSpPr/>
            <p:nvPr/>
          </p:nvSpPr>
          <p:spPr>
            <a:xfrm>
              <a:off x="8115120" y="1148760"/>
              <a:ext cx="17640" cy="360"/>
            </a:xfrm>
            <a:custGeom>
              <a:avLst/>
              <a:gdLst>
                <a:gd name="textAreaLeft" fmla="*/ 0 w 17640"/>
                <a:gd name="textAreaRight" fmla="*/ 18000 w 17640"/>
                <a:gd name="textAreaTop" fmla="*/ 0 h 360"/>
                <a:gd name="textAreaBottom" fmla="*/ 720 h 360"/>
              </a:gdLst>
              <a:ahLst/>
              <a:rect l="textAreaLeft" t="textAreaTop" r="textAreaRight" b="textAreaBottom"/>
              <a:pathLst>
                <a:path w="25" h="1">
                  <a:moveTo>
                    <a:pt x="25" y="0"/>
                  </a:moveTo>
                  <a:lnTo>
                    <a:pt x="25" y="0"/>
                  </a:lnTo>
                  <a:cubicBezTo>
                    <a:pt x="18" y="0"/>
                    <a:pt x="10" y="0"/>
                    <a:pt x="0" y="0"/>
                  </a:cubicBezTo>
                  <a:cubicBezTo>
                    <a:pt x="5" y="0"/>
                    <a:pt x="12" y="0"/>
                    <a:pt x="25" y="0"/>
                  </a:cubicBez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209" name="Google Shape;186;p3"/>
            <p:cNvSpPr/>
            <p:nvPr/>
          </p:nvSpPr>
          <p:spPr>
            <a:xfrm>
              <a:off x="8129520" y="1146960"/>
              <a:ext cx="14040" cy="720"/>
            </a:xfrm>
            <a:custGeom>
              <a:avLst/>
              <a:gdLst>
                <a:gd name="textAreaLeft" fmla="*/ 0 w 14040"/>
                <a:gd name="textAreaRight" fmla="*/ 14400 w 14040"/>
                <a:gd name="textAreaTop" fmla="*/ 0 h 720"/>
                <a:gd name="textAreaBottom" fmla="*/ 1080 h 720"/>
              </a:gdLst>
              <a:ahLst/>
              <a:rect l="textAreaLeft" t="textAreaTop" r="textAreaRight" b="textAreaBottom"/>
              <a:pathLst>
                <a:path w="20" h="1">
                  <a:moveTo>
                    <a:pt x="0" y="1"/>
                  </a:moveTo>
                  <a:lnTo>
                    <a:pt x="0" y="1"/>
                  </a:lnTo>
                  <a:lnTo>
                    <a:pt x="18" y="1"/>
                  </a:lnTo>
                  <a:cubicBezTo>
                    <a:pt x="20" y="1"/>
                    <a:pt x="18" y="0"/>
                    <a:pt x="0"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210" name="Google Shape;187;p3"/>
            <p:cNvSpPr/>
            <p:nvPr/>
          </p:nvSpPr>
          <p:spPr>
            <a:xfrm>
              <a:off x="8092440" y="1147680"/>
              <a:ext cx="22320" cy="720"/>
            </a:xfrm>
            <a:custGeom>
              <a:avLst/>
              <a:gdLst>
                <a:gd name="textAreaLeft" fmla="*/ 0 w 22320"/>
                <a:gd name="textAreaRight" fmla="*/ 22680 w 22320"/>
                <a:gd name="textAreaTop" fmla="*/ 0 h 720"/>
                <a:gd name="textAreaBottom" fmla="*/ 1080 h 720"/>
              </a:gdLst>
              <a:ahLst/>
              <a:rect l="textAreaLeft" t="textAreaTop" r="textAreaRight" b="textAreaBottom"/>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211" name="Google Shape;188;p3"/>
            <p:cNvSpPr/>
            <p:nvPr/>
          </p:nvSpPr>
          <p:spPr>
            <a:xfrm>
              <a:off x="3070080" y="1164600"/>
              <a:ext cx="15120" cy="1440"/>
            </a:xfrm>
            <a:custGeom>
              <a:avLst/>
              <a:gdLst>
                <a:gd name="textAreaLeft" fmla="*/ 0 w 15120"/>
                <a:gd name="textAreaRight" fmla="*/ 15480 w 15120"/>
                <a:gd name="textAreaTop" fmla="*/ 0 h 1440"/>
                <a:gd name="textAreaBottom" fmla="*/ 1800 h 1440"/>
              </a:gdLst>
              <a:ahLst/>
              <a:rect l="textAreaLeft" t="textAreaTop" r="textAreaRight" b="textAreaBottom"/>
              <a:pathLst>
                <a:path w="23" h="2">
                  <a:moveTo>
                    <a:pt x="23" y="0"/>
                  </a:moveTo>
                  <a:lnTo>
                    <a:pt x="23" y="0"/>
                  </a:lnTo>
                  <a:lnTo>
                    <a:pt x="19" y="0"/>
                  </a:lnTo>
                  <a:cubicBezTo>
                    <a:pt x="0" y="2"/>
                    <a:pt x="8" y="1"/>
                    <a:pt x="23" y="0"/>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212" name="Google Shape;189;p3"/>
            <p:cNvSpPr/>
            <p:nvPr/>
          </p:nvSpPr>
          <p:spPr>
            <a:xfrm>
              <a:off x="6397920" y="1175400"/>
              <a:ext cx="2160" cy="720"/>
            </a:xfrm>
            <a:custGeom>
              <a:avLst/>
              <a:gdLst>
                <a:gd name="textAreaLeft" fmla="*/ 0 w 2160"/>
                <a:gd name="textAreaRight" fmla="*/ 2520 w 2160"/>
                <a:gd name="textAreaTop" fmla="*/ 0 h 720"/>
                <a:gd name="textAreaBottom" fmla="*/ 1080 h 720"/>
              </a:gdLst>
              <a:ahLst/>
              <a:rect l="textAreaLeft" t="textAreaTop" r="textAreaRight" b="textAreaBottom"/>
              <a:pathLst>
                <a:path w="3" h="1">
                  <a:moveTo>
                    <a:pt x="1" y="1"/>
                  </a:moveTo>
                  <a:lnTo>
                    <a:pt x="1" y="1"/>
                  </a:lnTo>
                  <a:lnTo>
                    <a:pt x="3" y="0"/>
                  </a:lnTo>
                  <a:lnTo>
                    <a:pt x="0" y="0"/>
                  </a:lnTo>
                  <a:lnTo>
                    <a:pt x="1" y="1"/>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213" name="Google Shape;190;p3"/>
            <p:cNvSpPr/>
            <p:nvPr/>
          </p:nvSpPr>
          <p:spPr>
            <a:xfrm>
              <a:off x="6347880" y="1167120"/>
              <a:ext cx="49680" cy="10800"/>
            </a:xfrm>
            <a:custGeom>
              <a:avLst/>
              <a:gdLst>
                <a:gd name="textAreaLeft" fmla="*/ 0 w 49680"/>
                <a:gd name="textAreaRight" fmla="*/ 50040 w 49680"/>
                <a:gd name="textAreaTop" fmla="*/ 0 h 10800"/>
                <a:gd name="textAreaBottom" fmla="*/ 11160 h 10800"/>
              </a:gdLst>
              <a:ahLst/>
              <a:rect l="textAreaLeft" t="textAreaTop" r="textAreaRight" b="textAreaBottom"/>
              <a:pathLst>
                <a:path w="69" h="17">
                  <a:moveTo>
                    <a:pt x="0" y="17"/>
                  </a:moveTo>
                  <a:lnTo>
                    <a:pt x="0" y="17"/>
                  </a:lnTo>
                  <a:cubicBezTo>
                    <a:pt x="30" y="11"/>
                    <a:pt x="47" y="12"/>
                    <a:pt x="69" y="13"/>
                  </a:cubicBezTo>
                  <a:lnTo>
                    <a:pt x="46" y="0"/>
                  </a:lnTo>
                  <a:lnTo>
                    <a:pt x="0" y="17"/>
                  </a:lnTo>
                  <a:close/>
                </a:path>
              </a:pathLst>
            </a:custGeom>
            <a:solidFill>
              <a:schemeClr val="accent1"/>
            </a:solidFill>
            <a:ln w="0">
              <a:noFill/>
            </a:ln>
          </p:spPr>
          <p:style>
            <a:lnRef idx="0"/>
            <a:fillRef idx="0"/>
            <a:effectRef idx="0"/>
            <a:fontRef idx="minor"/>
          </p:style>
          <p:txBody>
            <a:bodyPr lIns="68400" rIns="68400" tIns="11520" bIns="11520" anchor="t">
              <a:noAutofit/>
            </a:bodyPr>
            <a:p>
              <a:pPr>
                <a:lnSpc>
                  <a:spcPct val="100000"/>
                </a:lnSpc>
                <a:tabLst>
                  <a:tab algn="l" pos="0"/>
                </a:tabLst>
              </a:pPr>
              <a:endParaRPr b="0" lang="en-US" sz="1400" spc="-1" strike="noStrike">
                <a:solidFill>
                  <a:srgbClr val="000000"/>
                </a:solidFill>
                <a:latin typeface="Arial"/>
              </a:endParaRPr>
            </a:p>
          </p:txBody>
        </p:sp>
        <p:sp>
          <p:nvSpPr>
            <p:cNvPr id="214" name="Google Shape;191;p3"/>
            <p:cNvSpPr/>
            <p:nvPr/>
          </p:nvSpPr>
          <p:spPr>
            <a:xfrm>
              <a:off x="1171800" y="1135800"/>
              <a:ext cx="7173720" cy="47520"/>
            </a:xfrm>
            <a:custGeom>
              <a:avLst/>
              <a:gdLst>
                <a:gd name="textAreaLeft" fmla="*/ 0 w 7173720"/>
                <a:gd name="textAreaRight" fmla="*/ 7174080 w 7173720"/>
                <a:gd name="textAreaTop" fmla="*/ 0 h 47520"/>
                <a:gd name="textAreaBottom" fmla="*/ 47880 h 47520"/>
              </a:gdLst>
              <a:ahLst/>
              <a:rect l="textAreaLeft" t="textAreaTop" r="textAreaRight" b="textAreaBottom"/>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ln>
          </p:spPr>
          <p:style>
            <a:lnRef idx="0"/>
            <a:fillRef idx="0"/>
            <a:effectRef idx="0"/>
            <a:fontRef idx="minor"/>
          </p:style>
          <p:txBody>
            <a:bodyPr lIns="68400" rIns="68400" tIns="48240" bIns="48240" anchor="t">
              <a:noAutofit/>
            </a:bodyPr>
            <a:p>
              <a:pPr>
                <a:lnSpc>
                  <a:spcPct val="100000"/>
                </a:lnSpc>
                <a:tabLst>
                  <a:tab algn="l" pos="0"/>
                </a:tabLst>
              </a:pPr>
              <a:endParaRPr b="0" lang="en-US" sz="1400" spc="-1" strike="noStrike">
                <a:solidFill>
                  <a:srgbClr val="000000"/>
                </a:solidFill>
                <a:latin typeface="Arial"/>
              </a:endParaRPr>
            </a:p>
          </p:txBody>
        </p:sp>
        <p:sp>
          <p:nvSpPr>
            <p:cNvPr id="215" name="Google Shape;192;p3"/>
            <p:cNvSpPr/>
            <p:nvPr/>
          </p:nvSpPr>
          <p:spPr>
            <a:xfrm>
              <a:off x="5633280" y="1170000"/>
              <a:ext cx="7920" cy="2520"/>
            </a:xfrm>
            <a:custGeom>
              <a:avLst/>
              <a:gdLst>
                <a:gd name="textAreaLeft" fmla="*/ 0 w 7920"/>
                <a:gd name="textAreaRight" fmla="*/ 8280 w 7920"/>
                <a:gd name="textAreaTop" fmla="*/ 0 h 2520"/>
                <a:gd name="textAreaBottom" fmla="*/ 2880 h 2520"/>
              </a:gdLst>
              <a:ahLst/>
              <a:rect l="textAreaLeft" t="textAreaTop" r="textAreaRight" b="textAreaBottom"/>
              <a:pathLst>
                <a:path w="12" h="3">
                  <a:moveTo>
                    <a:pt x="12" y="3"/>
                  </a:moveTo>
                  <a:lnTo>
                    <a:pt x="12" y="3"/>
                  </a:lnTo>
                  <a:cubicBezTo>
                    <a:pt x="8" y="2"/>
                    <a:pt x="7" y="1"/>
                    <a:pt x="6" y="0"/>
                  </a:cubicBezTo>
                  <a:cubicBezTo>
                    <a:pt x="1" y="1"/>
                    <a:pt x="0" y="2"/>
                    <a:pt x="12" y="3"/>
                  </a:cubicBez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216" name="Google Shape;193;p3"/>
            <p:cNvSpPr/>
            <p:nvPr/>
          </p:nvSpPr>
          <p:spPr>
            <a:xfrm>
              <a:off x="4076640" y="1175400"/>
              <a:ext cx="3240" cy="720"/>
            </a:xfrm>
            <a:custGeom>
              <a:avLst/>
              <a:gdLst>
                <a:gd name="textAreaLeft" fmla="*/ 0 w 3240"/>
                <a:gd name="textAreaRight" fmla="*/ 3600 w 3240"/>
                <a:gd name="textAreaTop" fmla="*/ 0 h 720"/>
                <a:gd name="textAreaBottom" fmla="*/ 1080 h 720"/>
              </a:gdLst>
              <a:ahLst/>
              <a:rect l="textAreaLeft" t="textAreaTop" r="textAreaRight" b="textAreaBottom"/>
              <a:pathLst>
                <a:path w="5" h="1">
                  <a:moveTo>
                    <a:pt x="5" y="1"/>
                  </a:moveTo>
                  <a:lnTo>
                    <a:pt x="5" y="1"/>
                  </a:lnTo>
                  <a:lnTo>
                    <a:pt x="3" y="0"/>
                  </a:lnTo>
                  <a:cubicBezTo>
                    <a:pt x="1" y="1"/>
                    <a:pt x="1" y="1"/>
                    <a:pt x="0" y="1"/>
                  </a:cubicBezTo>
                  <a:lnTo>
                    <a:pt x="5" y="1"/>
                  </a:ln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217" name="Google Shape;194;p3"/>
            <p:cNvSpPr/>
            <p:nvPr/>
          </p:nvSpPr>
          <p:spPr>
            <a:xfrm>
              <a:off x="7256520" y="1175400"/>
              <a:ext cx="18720" cy="1440"/>
            </a:xfrm>
            <a:custGeom>
              <a:avLst/>
              <a:gdLst>
                <a:gd name="textAreaLeft" fmla="*/ 0 w 18720"/>
                <a:gd name="textAreaRight" fmla="*/ 19080 w 18720"/>
                <a:gd name="textAreaTop" fmla="*/ 0 h 1440"/>
                <a:gd name="textAreaBottom" fmla="*/ 1800 h 1440"/>
              </a:gdLst>
              <a:ahLst/>
              <a:rect l="textAreaLeft" t="textAreaTop" r="textAreaRight" b="textAreaBottom"/>
              <a:pathLst>
                <a:path w="27" h="3">
                  <a:moveTo>
                    <a:pt x="27" y="3"/>
                  </a:moveTo>
                  <a:lnTo>
                    <a:pt x="27" y="3"/>
                  </a:lnTo>
                  <a:cubicBezTo>
                    <a:pt x="13" y="2"/>
                    <a:pt x="6" y="1"/>
                    <a:pt x="1" y="0"/>
                  </a:cubicBezTo>
                  <a:cubicBezTo>
                    <a:pt x="0" y="1"/>
                    <a:pt x="6" y="2"/>
                    <a:pt x="27" y="3"/>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218" name="Google Shape;195;p3"/>
            <p:cNvSpPr/>
            <p:nvPr/>
          </p:nvSpPr>
          <p:spPr>
            <a:xfrm>
              <a:off x="8227080" y="1146960"/>
              <a:ext cx="29520" cy="1440"/>
            </a:xfrm>
            <a:custGeom>
              <a:avLst/>
              <a:gdLst>
                <a:gd name="textAreaLeft" fmla="*/ 0 w 29520"/>
                <a:gd name="textAreaRight" fmla="*/ 29880 w 29520"/>
                <a:gd name="textAreaTop" fmla="*/ 0 h 1440"/>
                <a:gd name="textAreaBottom" fmla="*/ 1800 h 1440"/>
              </a:gdLst>
              <a:ahLst/>
              <a:rect l="textAreaLeft" t="textAreaTop" r="textAreaRight" b="textAreaBottom"/>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219" name="Google Shape;196;p3"/>
            <p:cNvSpPr/>
            <p:nvPr/>
          </p:nvSpPr>
          <p:spPr>
            <a:xfrm>
              <a:off x="8499600" y="1164600"/>
              <a:ext cx="33120" cy="1440"/>
            </a:xfrm>
            <a:custGeom>
              <a:avLst/>
              <a:gdLst>
                <a:gd name="textAreaLeft" fmla="*/ 0 w 33120"/>
                <a:gd name="textAreaRight" fmla="*/ 33480 w 33120"/>
                <a:gd name="textAreaTop" fmla="*/ 0 h 1440"/>
                <a:gd name="textAreaBottom" fmla="*/ 1800 h 1440"/>
              </a:gdLst>
              <a:ahLst/>
              <a:rect l="textAreaLeft" t="textAreaTop" r="textAreaRight" b="textAreaBottom"/>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220" name="Google Shape;197;p3"/>
            <p:cNvSpPr/>
            <p:nvPr/>
          </p:nvSpPr>
          <p:spPr>
            <a:xfrm>
              <a:off x="8284320" y="1155240"/>
              <a:ext cx="45000" cy="4320"/>
            </a:xfrm>
            <a:custGeom>
              <a:avLst/>
              <a:gdLst>
                <a:gd name="textAreaLeft" fmla="*/ 0 w 45000"/>
                <a:gd name="textAreaRight" fmla="*/ 45360 w 45000"/>
                <a:gd name="textAreaTop" fmla="*/ 0 h 4320"/>
                <a:gd name="textAreaBottom" fmla="*/ 4680 h 4320"/>
              </a:gdLst>
              <a:ahLst/>
              <a:rect l="textAreaLeft" t="textAreaTop" r="textAreaRight" b="textAreaBottom"/>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ln>
          </p:spPr>
          <p:style>
            <a:lnRef idx="0"/>
            <a:fillRef idx="0"/>
            <a:effectRef idx="0"/>
            <a:fontRef idx="minor"/>
          </p:style>
          <p:txBody>
            <a:bodyPr lIns="68400" rIns="68400" tIns="5040" bIns="5040" anchor="t">
              <a:noAutofit/>
            </a:bodyPr>
            <a:p>
              <a:pPr>
                <a:lnSpc>
                  <a:spcPct val="100000"/>
                </a:lnSpc>
                <a:tabLst>
                  <a:tab algn="l" pos="0"/>
                </a:tabLst>
              </a:pPr>
              <a:endParaRPr b="0" lang="en-US" sz="1400" spc="-1" strike="noStrike">
                <a:solidFill>
                  <a:srgbClr val="000000"/>
                </a:solidFill>
                <a:latin typeface="Arial"/>
              </a:endParaRPr>
            </a:p>
          </p:txBody>
        </p:sp>
        <p:sp>
          <p:nvSpPr>
            <p:cNvPr id="221" name="Google Shape;198;p3"/>
            <p:cNvSpPr/>
            <p:nvPr/>
          </p:nvSpPr>
          <p:spPr>
            <a:xfrm>
              <a:off x="8331840" y="1157040"/>
              <a:ext cx="21240" cy="720"/>
            </a:xfrm>
            <a:custGeom>
              <a:avLst/>
              <a:gdLst>
                <a:gd name="textAreaLeft" fmla="*/ 0 w 21240"/>
                <a:gd name="textAreaRight" fmla="*/ 21600 w 21240"/>
                <a:gd name="textAreaTop" fmla="*/ 0 h 720"/>
                <a:gd name="textAreaBottom" fmla="*/ 1080 h 720"/>
              </a:gdLst>
              <a:ahLst/>
              <a:rect l="textAreaLeft" t="textAreaTop" r="textAreaRight" b="textAreaBottom"/>
              <a:pathLst>
                <a:path w="31" h="2">
                  <a:moveTo>
                    <a:pt x="0" y="2"/>
                  </a:moveTo>
                  <a:lnTo>
                    <a:pt x="0" y="2"/>
                  </a:lnTo>
                  <a:cubicBezTo>
                    <a:pt x="10" y="2"/>
                    <a:pt x="19" y="2"/>
                    <a:pt x="28" y="2"/>
                  </a:cubicBezTo>
                  <a:cubicBezTo>
                    <a:pt x="31" y="0"/>
                    <a:pt x="17" y="2"/>
                    <a:pt x="0" y="2"/>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222" name="Google Shape;199;p3"/>
            <p:cNvSpPr/>
            <p:nvPr/>
          </p:nvSpPr>
          <p:spPr>
            <a:xfrm>
              <a:off x="8011440" y="1144080"/>
              <a:ext cx="77040" cy="7200"/>
            </a:xfrm>
            <a:custGeom>
              <a:avLst/>
              <a:gdLst>
                <a:gd name="textAreaLeft" fmla="*/ 0 w 77040"/>
                <a:gd name="textAreaRight" fmla="*/ 77400 w 77040"/>
                <a:gd name="textAreaTop" fmla="*/ 0 h 7200"/>
                <a:gd name="textAreaBottom" fmla="*/ 7560 h 7200"/>
              </a:gdLst>
              <a:ahLst/>
              <a:rect l="textAreaLeft" t="textAreaTop" r="textAreaRight" b="textAreaBottom"/>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ln>
          </p:spPr>
          <p:style>
            <a:lnRef idx="0"/>
            <a:fillRef idx="0"/>
            <a:effectRef idx="0"/>
            <a:fontRef idx="minor"/>
          </p:style>
          <p:txBody>
            <a:bodyPr lIns="68400" rIns="68400" tIns="7920" bIns="7920" anchor="t">
              <a:noAutofit/>
            </a:bodyPr>
            <a:p>
              <a:pPr>
                <a:lnSpc>
                  <a:spcPct val="100000"/>
                </a:lnSpc>
                <a:tabLst>
                  <a:tab algn="l" pos="0"/>
                </a:tabLst>
              </a:pPr>
              <a:endParaRPr b="0" lang="en-US" sz="1400" spc="-1" strike="noStrike">
                <a:solidFill>
                  <a:srgbClr val="000000"/>
                </a:solidFill>
                <a:latin typeface="Arial"/>
              </a:endParaRPr>
            </a:p>
          </p:txBody>
        </p:sp>
        <p:sp>
          <p:nvSpPr>
            <p:cNvPr id="223" name="Google Shape;200;p3"/>
            <p:cNvSpPr/>
            <p:nvPr/>
          </p:nvSpPr>
          <p:spPr>
            <a:xfrm>
              <a:off x="8281800" y="1162800"/>
              <a:ext cx="19800" cy="3240"/>
            </a:xfrm>
            <a:custGeom>
              <a:avLst/>
              <a:gdLst>
                <a:gd name="textAreaLeft" fmla="*/ 0 w 19800"/>
                <a:gd name="textAreaRight" fmla="*/ 20160 w 19800"/>
                <a:gd name="textAreaTop" fmla="*/ 0 h 3240"/>
                <a:gd name="textAreaBottom" fmla="*/ 3600 h 3240"/>
              </a:gdLst>
              <a:ahLst/>
              <a:rect l="textAreaLeft" t="textAreaTop" r="textAreaRight" b="textAreaBottom"/>
              <a:pathLst>
                <a:path w="27" h="5">
                  <a:moveTo>
                    <a:pt x="27" y="5"/>
                  </a:moveTo>
                  <a:lnTo>
                    <a:pt x="27" y="5"/>
                  </a:lnTo>
                  <a:lnTo>
                    <a:pt x="16" y="0"/>
                  </a:lnTo>
                  <a:lnTo>
                    <a:pt x="0" y="4"/>
                  </a:lnTo>
                  <a:lnTo>
                    <a:pt x="27" y="5"/>
                  </a:lnTo>
                  <a:close/>
                </a:path>
              </a:pathLst>
            </a:custGeom>
            <a:solidFill>
              <a:schemeClr val="accent1"/>
            </a:solidFill>
            <a:ln w="0">
              <a:noFill/>
            </a:ln>
          </p:spPr>
          <p:style>
            <a:lnRef idx="0"/>
            <a:fillRef idx="0"/>
            <a:effectRef idx="0"/>
            <a:fontRef idx="minor"/>
          </p:style>
          <p:txBody>
            <a:bodyPr lIns="68400" rIns="68400" tIns="3600" bIns="3600" anchor="t">
              <a:noAutofit/>
            </a:bodyPr>
            <a:p>
              <a:pPr>
                <a:lnSpc>
                  <a:spcPct val="100000"/>
                </a:lnSpc>
                <a:tabLst>
                  <a:tab algn="l" pos="0"/>
                </a:tabLst>
              </a:pPr>
              <a:endParaRPr b="0" lang="en-US" sz="1400" spc="-1" strike="noStrike">
                <a:solidFill>
                  <a:srgbClr val="000000"/>
                </a:solidFill>
                <a:latin typeface="Arial"/>
              </a:endParaRPr>
            </a:p>
          </p:txBody>
        </p:sp>
        <p:sp>
          <p:nvSpPr>
            <p:cNvPr id="224" name="Google Shape;201;p3"/>
            <p:cNvSpPr/>
            <p:nvPr/>
          </p:nvSpPr>
          <p:spPr>
            <a:xfrm>
              <a:off x="8133120" y="1161720"/>
              <a:ext cx="43560" cy="1440"/>
            </a:xfrm>
            <a:custGeom>
              <a:avLst/>
              <a:gdLst>
                <a:gd name="textAreaLeft" fmla="*/ 0 w 43560"/>
                <a:gd name="textAreaRight" fmla="*/ 43920 w 43560"/>
                <a:gd name="textAreaTop" fmla="*/ 0 h 1440"/>
                <a:gd name="textAreaBottom" fmla="*/ 1800 h 1440"/>
              </a:gdLst>
              <a:ahLst/>
              <a:rect l="textAreaLeft" t="textAreaTop" r="textAreaRight" b="textAreaBottom"/>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225" name="Google Shape;202;p3"/>
            <p:cNvSpPr/>
            <p:nvPr/>
          </p:nvSpPr>
          <p:spPr>
            <a:xfrm>
              <a:off x="8177040" y="1162800"/>
              <a:ext cx="27000" cy="720"/>
            </a:xfrm>
            <a:custGeom>
              <a:avLst/>
              <a:gdLst>
                <a:gd name="textAreaLeft" fmla="*/ 0 w 27000"/>
                <a:gd name="textAreaRight" fmla="*/ 27360 w 27000"/>
                <a:gd name="textAreaTop" fmla="*/ 0 h 720"/>
                <a:gd name="textAreaBottom" fmla="*/ 1080 h 720"/>
              </a:gdLst>
              <a:ahLst/>
              <a:rect l="textAreaLeft" t="textAreaTop" r="textAreaRight" b="textAreaBottom"/>
              <a:pathLst>
                <a:path w="38" h="1">
                  <a:moveTo>
                    <a:pt x="0" y="1"/>
                  </a:moveTo>
                  <a:lnTo>
                    <a:pt x="0" y="1"/>
                  </a:lnTo>
                  <a:cubicBezTo>
                    <a:pt x="15" y="1"/>
                    <a:pt x="30" y="1"/>
                    <a:pt x="38" y="0"/>
                  </a:cubicBezTo>
                  <a:cubicBezTo>
                    <a:pt x="30" y="0"/>
                    <a:pt x="12" y="0"/>
                    <a:pt x="0" y="1"/>
                  </a:cubicBezTo>
                  <a:close/>
                </a:path>
              </a:pathLst>
            </a:custGeom>
            <a:solidFill>
              <a:schemeClr val="accent1"/>
            </a:solidFill>
            <a:ln w="0">
              <a:noFill/>
            </a:ln>
          </p:spPr>
          <p:style>
            <a:lnRef idx="0"/>
            <a:fillRef idx="0"/>
            <a:effectRef idx="0"/>
            <a:fontRef idx="minor"/>
          </p:style>
          <p:txBody>
            <a:bodyPr lIns="68400" rIns="68400" tIns="1440" bIns="1440" anchor="t">
              <a:noAutofit/>
            </a:bodyPr>
            <a:p>
              <a:pPr>
                <a:lnSpc>
                  <a:spcPct val="100000"/>
                </a:lnSpc>
                <a:tabLst>
                  <a:tab algn="l" pos="0"/>
                </a:tabLst>
              </a:pPr>
              <a:endParaRPr b="0" lang="en-US" sz="1400" spc="-1" strike="noStrike">
                <a:solidFill>
                  <a:srgbClr val="000000"/>
                </a:solidFill>
                <a:latin typeface="Arial"/>
              </a:endParaRPr>
            </a:p>
          </p:txBody>
        </p:sp>
        <p:sp>
          <p:nvSpPr>
            <p:cNvPr id="226" name="Google Shape;203;p3"/>
            <p:cNvSpPr/>
            <p:nvPr/>
          </p:nvSpPr>
          <p:spPr>
            <a:xfrm>
              <a:off x="8220960" y="1166400"/>
              <a:ext cx="34200" cy="360"/>
            </a:xfrm>
            <a:custGeom>
              <a:avLst/>
              <a:gdLst>
                <a:gd name="textAreaLeft" fmla="*/ 0 w 34200"/>
                <a:gd name="textAreaRight" fmla="*/ 34560 w 34200"/>
                <a:gd name="textAreaTop" fmla="*/ 0 h 360"/>
                <a:gd name="textAreaBottom" fmla="*/ 720 h 360"/>
              </a:gdLst>
              <a:ahLst/>
              <a:rect l="textAreaLeft" t="textAreaTop" r="textAreaRight" b="textAreaBottom"/>
              <a:pathLst>
                <a:path w="47" h="1">
                  <a:moveTo>
                    <a:pt x="47" y="0"/>
                  </a:moveTo>
                  <a:lnTo>
                    <a:pt x="47" y="0"/>
                  </a:lnTo>
                  <a:lnTo>
                    <a:pt x="33" y="0"/>
                  </a:lnTo>
                  <a:lnTo>
                    <a:pt x="0" y="0"/>
                  </a:lnTo>
                  <a:lnTo>
                    <a:pt x="47" y="0"/>
                  </a:lnTo>
                  <a:close/>
                </a:path>
              </a:pathLst>
            </a:custGeom>
            <a:solidFill>
              <a:schemeClr val="accent1"/>
            </a:solidFill>
            <a:ln w="0">
              <a:noFill/>
            </a:ln>
          </p:spPr>
          <p:style>
            <a:lnRef idx="0"/>
            <a:fillRef idx="0"/>
            <a:effectRef idx="0"/>
            <a:fontRef idx="minor"/>
          </p:style>
          <p:txBody>
            <a:bodyPr lIns="68400" rIns="68400" tIns="720" bIns="720" anchor="t">
              <a:noAutofit/>
            </a:bodyPr>
            <a:p>
              <a:pPr>
                <a:lnSpc>
                  <a:spcPct val="100000"/>
                </a:lnSpc>
                <a:tabLst>
                  <a:tab algn="l" pos="0"/>
                </a:tabLst>
              </a:pPr>
              <a:endParaRPr b="0" lang="en-US" sz="1400" spc="-1" strike="noStrike">
                <a:solidFill>
                  <a:srgbClr val="000000"/>
                </a:solidFill>
                <a:latin typeface="Arial"/>
              </a:endParaRPr>
            </a:p>
          </p:txBody>
        </p:sp>
        <p:sp>
          <p:nvSpPr>
            <p:cNvPr id="227" name="Google Shape;204;p3"/>
            <p:cNvSpPr/>
            <p:nvPr/>
          </p:nvSpPr>
          <p:spPr>
            <a:xfrm>
              <a:off x="7730280" y="1161720"/>
              <a:ext cx="46080" cy="2520"/>
            </a:xfrm>
            <a:custGeom>
              <a:avLst/>
              <a:gdLst>
                <a:gd name="textAreaLeft" fmla="*/ 0 w 46080"/>
                <a:gd name="textAreaRight" fmla="*/ 46440 w 46080"/>
                <a:gd name="textAreaTop" fmla="*/ 0 h 2520"/>
                <a:gd name="textAreaBottom" fmla="*/ 2880 h 2520"/>
              </a:gdLst>
              <a:ahLst/>
              <a:rect l="textAreaLeft" t="textAreaTop" r="textAreaRight" b="textAreaBottom"/>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228" name="Google Shape;205;p3"/>
            <p:cNvSpPr/>
            <p:nvPr/>
          </p:nvSpPr>
          <p:spPr>
            <a:xfrm>
              <a:off x="7864920" y="1168200"/>
              <a:ext cx="17640" cy="4320"/>
            </a:xfrm>
            <a:custGeom>
              <a:avLst/>
              <a:gdLst>
                <a:gd name="textAreaLeft" fmla="*/ 0 w 17640"/>
                <a:gd name="textAreaRight" fmla="*/ 18000 w 17640"/>
                <a:gd name="textAreaTop" fmla="*/ 0 h 4320"/>
                <a:gd name="textAreaBottom" fmla="*/ 4680 h 4320"/>
              </a:gdLst>
              <a:ahLst/>
              <a:rect l="textAreaLeft" t="textAreaTop" r="textAreaRight" b="textAreaBottom"/>
              <a:pathLst>
                <a:path w="25" h="7">
                  <a:moveTo>
                    <a:pt x="25" y="4"/>
                  </a:moveTo>
                  <a:lnTo>
                    <a:pt x="25" y="4"/>
                  </a:lnTo>
                  <a:cubicBezTo>
                    <a:pt x="11" y="3"/>
                    <a:pt x="10" y="2"/>
                    <a:pt x="2" y="0"/>
                  </a:cubicBezTo>
                  <a:lnTo>
                    <a:pt x="0" y="7"/>
                  </a:lnTo>
                  <a:lnTo>
                    <a:pt x="25" y="4"/>
                  </a:lnTo>
                  <a:close/>
                </a:path>
              </a:pathLst>
            </a:custGeom>
            <a:solidFill>
              <a:schemeClr val="accent1"/>
            </a:solidFill>
            <a:ln w="0">
              <a:noFill/>
            </a:ln>
          </p:spPr>
          <p:style>
            <a:lnRef idx="0"/>
            <a:fillRef idx="0"/>
            <a:effectRef idx="0"/>
            <a:fontRef idx="minor"/>
          </p:style>
          <p:txBody>
            <a:bodyPr lIns="68400" rIns="68400" tIns="5040" bIns="5040" anchor="t">
              <a:noAutofit/>
            </a:bodyPr>
            <a:p>
              <a:pPr>
                <a:lnSpc>
                  <a:spcPct val="100000"/>
                </a:lnSpc>
                <a:tabLst>
                  <a:tab algn="l" pos="0"/>
                </a:tabLst>
              </a:pPr>
              <a:endParaRPr b="0" lang="en-US" sz="1400" spc="-1" strike="noStrike">
                <a:solidFill>
                  <a:srgbClr val="000000"/>
                </a:solidFill>
                <a:latin typeface="Arial"/>
              </a:endParaRPr>
            </a:p>
          </p:txBody>
        </p:sp>
        <p:sp>
          <p:nvSpPr>
            <p:cNvPr id="229" name="Google Shape;206;p3"/>
            <p:cNvSpPr/>
            <p:nvPr/>
          </p:nvSpPr>
          <p:spPr>
            <a:xfrm>
              <a:off x="7720920" y="1172880"/>
              <a:ext cx="87840" cy="1440"/>
            </a:xfrm>
            <a:custGeom>
              <a:avLst/>
              <a:gdLst>
                <a:gd name="textAreaLeft" fmla="*/ 0 w 87840"/>
                <a:gd name="textAreaRight" fmla="*/ 88200 w 87840"/>
                <a:gd name="textAreaTop" fmla="*/ 0 h 1440"/>
                <a:gd name="textAreaBottom" fmla="*/ 1800 h 1440"/>
              </a:gdLst>
              <a:ahLst/>
              <a:rect l="textAreaLeft" t="textAreaTop" r="textAreaRight" b="textAreaBottom"/>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230" name="Google Shape;207;p3"/>
            <p:cNvSpPr/>
            <p:nvPr/>
          </p:nvSpPr>
          <p:spPr>
            <a:xfrm>
              <a:off x="7218360" y="1159920"/>
              <a:ext cx="7920" cy="6120"/>
            </a:xfrm>
            <a:custGeom>
              <a:avLst/>
              <a:gdLst>
                <a:gd name="textAreaLeft" fmla="*/ 0 w 7920"/>
                <a:gd name="textAreaRight" fmla="*/ 8280 w 7920"/>
                <a:gd name="textAreaTop" fmla="*/ 0 h 6120"/>
                <a:gd name="textAreaBottom" fmla="*/ 6480 h 6120"/>
              </a:gdLst>
              <a:ahLst/>
              <a:rect l="textAreaLeft" t="textAreaTop" r="textAreaRight" b="textAreaBottom"/>
              <a:pathLst>
                <a:path w="13" h="10">
                  <a:moveTo>
                    <a:pt x="0" y="10"/>
                  </a:moveTo>
                  <a:lnTo>
                    <a:pt x="0" y="10"/>
                  </a:lnTo>
                  <a:lnTo>
                    <a:pt x="13" y="10"/>
                  </a:lnTo>
                  <a:lnTo>
                    <a:pt x="12" y="0"/>
                  </a:lnTo>
                  <a:lnTo>
                    <a:pt x="0" y="10"/>
                  </a:lnTo>
                  <a:close/>
                </a:path>
              </a:pathLst>
            </a:custGeom>
            <a:solidFill>
              <a:schemeClr val="accent1"/>
            </a:solidFill>
            <a:ln w="0">
              <a:noFill/>
            </a:ln>
          </p:spPr>
          <p:style>
            <a:lnRef idx="0"/>
            <a:fillRef idx="0"/>
            <a:effectRef idx="0"/>
            <a:fontRef idx="minor"/>
          </p:style>
          <p:txBody>
            <a:bodyPr lIns="68400" rIns="68400" tIns="6480" bIns="6480" anchor="t">
              <a:noAutofit/>
            </a:bodyPr>
            <a:p>
              <a:pPr>
                <a:lnSpc>
                  <a:spcPct val="100000"/>
                </a:lnSpc>
                <a:tabLst>
                  <a:tab algn="l" pos="0"/>
                </a:tabLst>
              </a:pPr>
              <a:endParaRPr b="0" lang="en-US" sz="1400" spc="-1" strike="noStrike">
                <a:solidFill>
                  <a:srgbClr val="000000"/>
                </a:solidFill>
                <a:latin typeface="Arial"/>
              </a:endParaRPr>
            </a:p>
          </p:txBody>
        </p:sp>
        <p:sp>
          <p:nvSpPr>
            <p:cNvPr id="231" name="Google Shape;208;p3"/>
            <p:cNvSpPr/>
            <p:nvPr/>
          </p:nvSpPr>
          <p:spPr>
            <a:xfrm>
              <a:off x="6715800" y="1176480"/>
              <a:ext cx="72360" cy="6120"/>
            </a:xfrm>
            <a:custGeom>
              <a:avLst/>
              <a:gdLst>
                <a:gd name="textAreaLeft" fmla="*/ 0 w 72360"/>
                <a:gd name="textAreaRight" fmla="*/ 72720 w 72360"/>
                <a:gd name="textAreaTop" fmla="*/ 0 h 6120"/>
                <a:gd name="textAreaBottom" fmla="*/ 6480 h 6120"/>
              </a:gdLst>
              <a:ahLst/>
              <a:rect l="textAreaLeft" t="textAreaTop" r="textAreaRight" b="textAreaBottom"/>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ln>
          </p:spPr>
          <p:style>
            <a:lnRef idx="0"/>
            <a:fillRef idx="0"/>
            <a:effectRef idx="0"/>
            <a:fontRef idx="minor"/>
          </p:style>
          <p:txBody>
            <a:bodyPr lIns="68400" rIns="68400" tIns="6480" bIns="6480" anchor="t">
              <a:noAutofit/>
            </a:bodyPr>
            <a:p>
              <a:pPr>
                <a:lnSpc>
                  <a:spcPct val="100000"/>
                </a:lnSpc>
                <a:tabLst>
                  <a:tab algn="l" pos="0"/>
                </a:tabLst>
              </a:pPr>
              <a:endParaRPr b="0" lang="en-US" sz="1400" spc="-1" strike="noStrike">
                <a:solidFill>
                  <a:srgbClr val="000000"/>
                </a:solidFill>
                <a:latin typeface="Arial"/>
              </a:endParaRPr>
            </a:p>
          </p:txBody>
        </p:sp>
        <p:sp>
          <p:nvSpPr>
            <p:cNvPr id="232" name="Google Shape;209;p3"/>
            <p:cNvSpPr/>
            <p:nvPr/>
          </p:nvSpPr>
          <p:spPr>
            <a:xfrm>
              <a:off x="6756120" y="1174680"/>
              <a:ext cx="12600" cy="1440"/>
            </a:xfrm>
            <a:custGeom>
              <a:avLst/>
              <a:gdLst>
                <a:gd name="textAreaLeft" fmla="*/ 0 w 12600"/>
                <a:gd name="textAreaRight" fmla="*/ 12960 w 12600"/>
                <a:gd name="textAreaTop" fmla="*/ 0 h 1440"/>
                <a:gd name="textAreaBottom" fmla="*/ 1800 h 1440"/>
              </a:gdLst>
              <a:ahLst/>
              <a:rect l="textAreaLeft" t="textAreaTop" r="textAreaRight" b="textAreaBottom"/>
              <a:pathLst>
                <a:path w="19" h="2">
                  <a:moveTo>
                    <a:pt x="0" y="2"/>
                  </a:moveTo>
                  <a:lnTo>
                    <a:pt x="0" y="2"/>
                  </a:lnTo>
                  <a:lnTo>
                    <a:pt x="19" y="0"/>
                  </a:lnTo>
                  <a:cubicBezTo>
                    <a:pt x="8" y="1"/>
                    <a:pt x="3" y="1"/>
                    <a:pt x="0" y="2"/>
                  </a:cubicBezTo>
                  <a:close/>
                </a:path>
              </a:pathLst>
            </a:custGeom>
            <a:solidFill>
              <a:schemeClr val="accent1"/>
            </a:solidFill>
            <a:ln w="0">
              <a:noFill/>
            </a:ln>
          </p:spPr>
          <p:style>
            <a:lnRef idx="0"/>
            <a:fillRef idx="0"/>
            <a:effectRef idx="0"/>
            <a:fontRef idx="minor"/>
          </p:style>
          <p:txBody>
            <a:bodyPr lIns="68400" rIns="68400" tIns="2160" bIns="2160" anchor="t">
              <a:noAutofit/>
            </a:bodyPr>
            <a:p>
              <a:pPr>
                <a:lnSpc>
                  <a:spcPct val="100000"/>
                </a:lnSpc>
                <a:tabLst>
                  <a:tab algn="l" pos="0"/>
                </a:tabLst>
              </a:pPr>
              <a:endParaRPr b="0" lang="en-US" sz="1400" spc="-1" strike="noStrike">
                <a:solidFill>
                  <a:srgbClr val="000000"/>
                </a:solidFill>
                <a:latin typeface="Arial"/>
              </a:endParaRPr>
            </a:p>
          </p:txBody>
        </p:sp>
        <p:sp>
          <p:nvSpPr>
            <p:cNvPr id="233" name="Google Shape;210;p3"/>
            <p:cNvSpPr/>
            <p:nvPr/>
          </p:nvSpPr>
          <p:spPr>
            <a:xfrm>
              <a:off x="1190880" y="1137600"/>
              <a:ext cx="28080" cy="2520"/>
            </a:xfrm>
            <a:custGeom>
              <a:avLst/>
              <a:gdLst>
                <a:gd name="textAreaLeft" fmla="*/ 0 w 28080"/>
                <a:gd name="textAreaRight" fmla="*/ 28440 w 28080"/>
                <a:gd name="textAreaTop" fmla="*/ 0 h 2520"/>
                <a:gd name="textAreaBottom" fmla="*/ 2880 h 2520"/>
              </a:gdLst>
              <a:ahLst/>
              <a:rect l="textAreaLeft" t="textAreaTop" r="textAreaRight" b="textAreaBottom"/>
              <a:pathLst>
                <a:path w="39" h="4">
                  <a:moveTo>
                    <a:pt x="39" y="2"/>
                  </a:moveTo>
                  <a:lnTo>
                    <a:pt x="39" y="2"/>
                  </a:lnTo>
                  <a:lnTo>
                    <a:pt x="0" y="0"/>
                  </a:lnTo>
                  <a:lnTo>
                    <a:pt x="25" y="4"/>
                  </a:lnTo>
                  <a:lnTo>
                    <a:pt x="39" y="2"/>
                  </a:ln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234" name="Google Shape;211;p3"/>
            <p:cNvSpPr/>
            <p:nvPr/>
          </p:nvSpPr>
          <p:spPr>
            <a:xfrm>
              <a:off x="1142280" y="1139400"/>
              <a:ext cx="22320" cy="3240"/>
            </a:xfrm>
            <a:custGeom>
              <a:avLst/>
              <a:gdLst>
                <a:gd name="textAreaLeft" fmla="*/ 0 w 22320"/>
                <a:gd name="textAreaRight" fmla="*/ 22680 w 22320"/>
                <a:gd name="textAreaTop" fmla="*/ 0 h 3240"/>
                <a:gd name="textAreaBottom" fmla="*/ 3600 h 3240"/>
              </a:gdLst>
              <a:ahLst/>
              <a:rect l="textAreaLeft" t="textAreaTop" r="textAreaRight" b="textAreaBottom"/>
              <a:pathLst>
                <a:path w="32" h="6">
                  <a:moveTo>
                    <a:pt x="32" y="6"/>
                  </a:moveTo>
                  <a:lnTo>
                    <a:pt x="32" y="6"/>
                  </a:lnTo>
                  <a:lnTo>
                    <a:pt x="23" y="0"/>
                  </a:lnTo>
                  <a:lnTo>
                    <a:pt x="0" y="5"/>
                  </a:lnTo>
                  <a:cubicBezTo>
                    <a:pt x="8" y="5"/>
                    <a:pt x="26" y="5"/>
                    <a:pt x="32" y="6"/>
                  </a:cubicBezTo>
                  <a:close/>
                </a:path>
              </a:pathLst>
            </a:custGeom>
            <a:solidFill>
              <a:schemeClr val="accent1"/>
            </a:solidFill>
            <a:ln w="0">
              <a:noFill/>
            </a:ln>
          </p:spPr>
          <p:style>
            <a:lnRef idx="0"/>
            <a:fillRef idx="0"/>
            <a:effectRef idx="0"/>
            <a:fontRef idx="minor"/>
          </p:style>
          <p:txBody>
            <a:bodyPr lIns="68400" rIns="68400" tIns="3600" bIns="3600" anchor="t">
              <a:noAutofit/>
            </a:bodyPr>
            <a:p>
              <a:pPr>
                <a:lnSpc>
                  <a:spcPct val="100000"/>
                </a:lnSpc>
                <a:tabLst>
                  <a:tab algn="l" pos="0"/>
                </a:tabLst>
              </a:pPr>
              <a:endParaRPr b="0" lang="en-US" sz="1400" spc="-1" strike="noStrike">
                <a:solidFill>
                  <a:srgbClr val="000000"/>
                </a:solidFill>
                <a:latin typeface="Arial"/>
              </a:endParaRPr>
            </a:p>
          </p:txBody>
        </p:sp>
        <p:sp>
          <p:nvSpPr>
            <p:cNvPr id="235" name="Google Shape;212;p3"/>
            <p:cNvSpPr/>
            <p:nvPr/>
          </p:nvSpPr>
          <p:spPr>
            <a:xfrm>
              <a:off x="4988880" y="1180080"/>
              <a:ext cx="24480" cy="2520"/>
            </a:xfrm>
            <a:custGeom>
              <a:avLst/>
              <a:gdLst>
                <a:gd name="textAreaLeft" fmla="*/ 0 w 24480"/>
                <a:gd name="textAreaRight" fmla="*/ 24840 w 24480"/>
                <a:gd name="textAreaTop" fmla="*/ 0 h 2520"/>
                <a:gd name="textAreaBottom" fmla="*/ 2880 h 2520"/>
              </a:gdLst>
              <a:ahLst/>
              <a:rect l="textAreaLeft" t="textAreaTop" r="textAreaRight" b="textAreaBottom"/>
              <a:pathLst>
                <a:path w="34" h="4">
                  <a:moveTo>
                    <a:pt x="31" y="4"/>
                  </a:moveTo>
                  <a:lnTo>
                    <a:pt x="31" y="4"/>
                  </a:lnTo>
                  <a:lnTo>
                    <a:pt x="34" y="2"/>
                  </a:lnTo>
                  <a:cubicBezTo>
                    <a:pt x="28" y="1"/>
                    <a:pt x="18" y="1"/>
                    <a:pt x="0" y="0"/>
                  </a:cubicBezTo>
                  <a:lnTo>
                    <a:pt x="31" y="4"/>
                  </a:lnTo>
                  <a:close/>
                </a:path>
              </a:pathLst>
            </a:custGeom>
            <a:solidFill>
              <a:schemeClr val="accent1"/>
            </a:solidFill>
            <a:ln w="0">
              <a:noFill/>
            </a:ln>
          </p:spPr>
          <p:style>
            <a:lnRef idx="0"/>
            <a:fillRef idx="0"/>
            <a:effectRef idx="0"/>
            <a:fontRef idx="minor"/>
          </p:style>
          <p:txBody>
            <a:bodyPr lIns="68400" rIns="68400" tIns="2880" bIns="2880" anchor="t">
              <a:noAutofit/>
            </a:bodyPr>
            <a:p>
              <a:pPr>
                <a:lnSpc>
                  <a:spcPct val="100000"/>
                </a:lnSpc>
                <a:tabLst>
                  <a:tab algn="l" pos="0"/>
                </a:tabLst>
              </a:pPr>
              <a:endParaRPr b="0" lang="en-US" sz="1400" spc="-1" strike="noStrike">
                <a:solidFill>
                  <a:srgbClr val="000000"/>
                </a:solidFill>
                <a:latin typeface="Arial"/>
              </a:endParaRPr>
            </a:p>
          </p:txBody>
        </p:sp>
        <p:sp>
          <p:nvSpPr>
            <p:cNvPr id="236" name="Google Shape;213;p3"/>
            <p:cNvSpPr/>
            <p:nvPr/>
          </p:nvSpPr>
          <p:spPr>
            <a:xfrm>
              <a:off x="4623120" y="1174680"/>
              <a:ext cx="11520" cy="3240"/>
            </a:xfrm>
            <a:custGeom>
              <a:avLst/>
              <a:gdLst>
                <a:gd name="textAreaLeft" fmla="*/ 0 w 11520"/>
                <a:gd name="textAreaRight" fmla="*/ 11880 w 11520"/>
                <a:gd name="textAreaTop" fmla="*/ 0 h 3240"/>
                <a:gd name="textAreaBottom" fmla="*/ 3600 h 3240"/>
              </a:gdLst>
              <a:ahLst/>
              <a:rect l="textAreaLeft" t="textAreaTop" r="textAreaRight" b="textAreaBottom"/>
              <a:pathLst>
                <a:path w="17" h="6">
                  <a:moveTo>
                    <a:pt x="8" y="6"/>
                  </a:moveTo>
                  <a:lnTo>
                    <a:pt x="8" y="6"/>
                  </a:lnTo>
                  <a:lnTo>
                    <a:pt x="17" y="6"/>
                  </a:lnTo>
                  <a:lnTo>
                    <a:pt x="0" y="0"/>
                  </a:lnTo>
                  <a:lnTo>
                    <a:pt x="8" y="6"/>
                  </a:lnTo>
                  <a:close/>
                </a:path>
              </a:pathLst>
            </a:custGeom>
            <a:solidFill>
              <a:schemeClr val="accent1"/>
            </a:solidFill>
            <a:ln w="0">
              <a:noFill/>
            </a:ln>
          </p:spPr>
          <p:style>
            <a:lnRef idx="0"/>
            <a:fillRef idx="0"/>
            <a:effectRef idx="0"/>
            <a:fontRef idx="minor"/>
          </p:style>
          <p:txBody>
            <a:bodyPr lIns="68400" rIns="68400" tIns="3600" bIns="3600" anchor="t">
              <a:noAutofit/>
            </a:bodyPr>
            <a:p>
              <a:pPr>
                <a:lnSpc>
                  <a:spcPct val="100000"/>
                </a:lnSpc>
                <a:tabLst>
                  <a:tab algn="l" pos="0"/>
                </a:tabLst>
              </a:pPr>
              <a:endParaRPr b="0" lang="en-US" sz="1400" spc="-1" strike="noStrike">
                <a:solidFill>
                  <a:srgbClr val="000000"/>
                </a:solidFill>
                <a:latin typeface="Arial"/>
              </a:endParaRPr>
            </a:p>
          </p:txBody>
        </p:sp>
        <p:sp>
          <p:nvSpPr>
            <p:cNvPr id="237" name="Google Shape;214;p3"/>
            <p:cNvSpPr/>
            <p:nvPr/>
          </p:nvSpPr>
          <p:spPr>
            <a:xfrm>
              <a:off x="4305240" y="1178280"/>
              <a:ext cx="45000" cy="4320"/>
            </a:xfrm>
            <a:custGeom>
              <a:avLst/>
              <a:gdLst>
                <a:gd name="textAreaLeft" fmla="*/ 0 w 45000"/>
                <a:gd name="textAreaRight" fmla="*/ 45360 w 45000"/>
                <a:gd name="textAreaTop" fmla="*/ 0 h 4320"/>
                <a:gd name="textAreaBottom" fmla="*/ 4680 h 4320"/>
              </a:gdLst>
              <a:ahLst/>
              <a:rect l="textAreaLeft" t="textAreaTop" r="textAreaRight" b="textAreaBottom"/>
              <a:pathLst>
                <a:path w="63" h="8">
                  <a:moveTo>
                    <a:pt x="5" y="7"/>
                  </a:moveTo>
                  <a:lnTo>
                    <a:pt x="5" y="7"/>
                  </a:lnTo>
                  <a:cubicBezTo>
                    <a:pt x="23" y="8"/>
                    <a:pt x="45" y="6"/>
                    <a:pt x="63" y="7"/>
                  </a:cubicBezTo>
                  <a:cubicBezTo>
                    <a:pt x="23" y="8"/>
                    <a:pt x="0" y="0"/>
                    <a:pt x="5" y="7"/>
                  </a:cubicBezTo>
                  <a:close/>
                </a:path>
              </a:pathLst>
            </a:custGeom>
            <a:solidFill>
              <a:schemeClr val="accent1"/>
            </a:solidFill>
            <a:ln w="0">
              <a:noFill/>
            </a:ln>
          </p:spPr>
          <p:style>
            <a:lnRef idx="0"/>
            <a:fillRef idx="0"/>
            <a:effectRef idx="0"/>
            <a:fontRef idx="minor"/>
          </p:style>
          <p:txBody>
            <a:bodyPr lIns="68400" rIns="68400" tIns="5040" bIns="5040" anchor="t">
              <a:noAutofit/>
            </a:bodyPr>
            <a:p>
              <a:pPr>
                <a:lnSpc>
                  <a:spcPct val="100000"/>
                </a:lnSpc>
                <a:tabLst>
                  <a:tab algn="l" pos="0"/>
                </a:tabLst>
              </a:pPr>
              <a:endParaRPr b="0" lang="en-US" sz="1400" spc="-1" strike="noStrike">
                <a:solidFill>
                  <a:srgbClr val="000000"/>
                </a:solidFill>
                <a:latin typeface="Arial"/>
              </a:endParaRPr>
            </a:p>
          </p:txBody>
        </p:sp>
      </p:grpSp>
      <p:sp>
        <p:nvSpPr>
          <p:cNvPr id="238" name="PlaceHolder 2"/>
          <p:cNvSpPr>
            <a:spLocks noGrp="1"/>
          </p:cNvSpPr>
          <p:nvPr>
            <p:ph type="body"/>
          </p:nvPr>
        </p:nvSpPr>
        <p:spPr>
          <a:xfrm>
            <a:off x="1142280" y="1428840"/>
            <a:ext cx="6859440" cy="3200040"/>
          </a:xfrm>
          <a:prstGeom prst="rect">
            <a:avLst/>
          </a:prstGeom>
          <a:noFill/>
          <a:ln w="0">
            <a:noFill/>
          </a:ln>
        </p:spPr>
        <p:txBody>
          <a:bodyPr lIns="68400" rIns="68400" tIns="34200" bIns="34200" anchor="t">
            <a:normAutofit/>
          </a:bodyPr>
          <a:p>
            <a:pPr marL="432000" indent="-324000">
              <a:spcBef>
                <a:spcPts val="1417"/>
              </a:spcBef>
              <a:buClr>
                <a:srgbClr val="ffffff"/>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39" name="PlaceHolder 3"/>
          <p:cNvSpPr>
            <a:spLocks noGrp="1"/>
          </p:cNvSpPr>
          <p:nvPr>
            <p:ph type="ftr" idx="1"/>
          </p:nvPr>
        </p:nvSpPr>
        <p:spPr>
          <a:xfrm>
            <a:off x="1142280" y="4800600"/>
            <a:ext cx="4744440" cy="207000"/>
          </a:xfrm>
          <a:prstGeom prst="rect">
            <a:avLst/>
          </a:prstGeom>
          <a:noFill/>
          <a:ln w="0">
            <a:noFill/>
          </a:ln>
        </p:spPr>
        <p:txBody>
          <a:bodyPr lIns="68400" rIns="68400" tIns="34200" bIns="34200" anchor="ctr">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240" name="PlaceHolder 4"/>
          <p:cNvSpPr>
            <a:spLocks noGrp="1"/>
          </p:cNvSpPr>
          <p:nvPr>
            <p:ph type="dt" idx="2"/>
          </p:nvPr>
        </p:nvSpPr>
        <p:spPr>
          <a:xfrm>
            <a:off x="6058440" y="4800600"/>
            <a:ext cx="932760" cy="207000"/>
          </a:xfrm>
          <a:prstGeom prst="rect">
            <a:avLst/>
          </a:prstGeom>
          <a:noFill/>
          <a:ln w="0">
            <a:noFill/>
          </a:ln>
        </p:spPr>
        <p:txBody>
          <a:bodyPr lIns="68400" rIns="68400" tIns="34200" bIns="3420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241" name="PlaceHolder 5"/>
          <p:cNvSpPr>
            <a:spLocks noGrp="1"/>
          </p:cNvSpPr>
          <p:nvPr>
            <p:ph type="sldNum" idx="3"/>
          </p:nvPr>
        </p:nvSpPr>
        <p:spPr>
          <a:xfrm>
            <a:off x="7144560" y="4800600"/>
            <a:ext cx="857160" cy="207000"/>
          </a:xfrm>
          <a:prstGeom prst="rect">
            <a:avLst/>
          </a:prstGeom>
          <a:noFill/>
          <a:ln w="0">
            <a:noFill/>
          </a:ln>
        </p:spPr>
        <p:txBody>
          <a:bodyPr lIns="68400" rIns="68400" tIns="34200" bIns="34200" anchor="ctr">
            <a:noAutofit/>
          </a:bodyPr>
          <a:lstStyle>
            <a:lvl1pPr indent="0" algn="r">
              <a:lnSpc>
                <a:spcPct val="100000"/>
              </a:lnSpc>
              <a:buNone/>
              <a:tabLst>
                <a:tab algn="l" pos="0"/>
              </a:tabLst>
              <a:defRPr b="0" lang="pl" sz="900" spc="-1" strike="noStrike">
                <a:solidFill>
                  <a:schemeClr val="lt1"/>
                </a:solidFill>
                <a:latin typeface="Corbel"/>
                <a:ea typeface="Corbel"/>
              </a:defRPr>
            </a:lvl1pPr>
          </a:lstStyle>
          <a:p>
            <a:pPr indent="0" algn="r">
              <a:lnSpc>
                <a:spcPct val="100000"/>
              </a:lnSpc>
              <a:buNone/>
              <a:tabLst>
                <a:tab algn="l" pos="0"/>
              </a:tabLst>
            </a:pPr>
            <a:fld id="{F5DE7308-AC62-4C98-9343-0AA76CB7E28F}" type="slidenum">
              <a:rPr b="0" lang="pl" sz="900" spc="-1" strike="noStrike">
                <a:solidFill>
                  <a:schemeClr val="lt1"/>
                </a:solidFill>
                <a:latin typeface="Corbel"/>
                <a:ea typeface="Corbel"/>
              </a:rPr>
              <a:t>&lt;number&gt;</a:t>
            </a:fld>
            <a:endParaRPr b="0" lang="en-US" sz="9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bit.ly/3FtY8L4" TargetMode="External"/><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ww.osc.edu/resources/getting_started/howto/howto_use_address_sanitizer" TargetMode="External"/><Relationship Id="rId2" Type="http://schemas.openxmlformats.org/officeDocument/2006/relationships/hyperlink" Target="https://youtube.com/playlist?list=PLhx7-txsG6t6n_E2LgDGqgvJtCHPL7UFu" TargetMode="External"/><Relationship Id="rId3" Type="http://schemas.openxmlformats.org/officeDocument/2006/relationships/hyperlink" Target="https://www.linuxtopia.org/online_books/an_introduction_to_gcc/gccintro_38.html" TargetMode="External"/><Relationship Id="rId4" Type="http://schemas.openxmlformats.org/officeDocument/2006/relationships/hyperlink" Target="https://azeria-labs.com/arm-on-x86-qemu-user/" TargetMode="External"/><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1142280" y="1428840"/>
            <a:ext cx="6859440" cy="1999800"/>
          </a:xfrm>
          <a:prstGeom prst="rect">
            <a:avLst/>
          </a:prstGeom>
          <a:noFill/>
          <a:ln w="0">
            <a:noFill/>
          </a:ln>
        </p:spPr>
        <p:txBody>
          <a:bodyPr lIns="68400" rIns="68400" tIns="34200" bIns="34200" anchor="b">
            <a:noAutofit/>
          </a:bodyPr>
          <a:p>
            <a:pPr indent="0">
              <a:lnSpc>
                <a:spcPct val="90000"/>
              </a:lnSpc>
              <a:buNone/>
              <a:tabLst>
                <a:tab algn="l" pos="0"/>
              </a:tabLst>
            </a:pPr>
            <a:r>
              <a:rPr b="0" lang="pl" sz="4100" spc="-1" strike="noStrike">
                <a:solidFill>
                  <a:schemeClr val="lt1"/>
                </a:solidFill>
                <a:latin typeface="Consolas"/>
                <a:ea typeface="Consolas"/>
              </a:rPr>
              <a:t>Nietypowe techniki debugowania</a:t>
            </a:r>
            <a:endParaRPr b="0" lang="en-US" sz="4100" spc="-1" strike="noStrike">
              <a:solidFill>
                <a:srgbClr val="000000"/>
              </a:solidFill>
              <a:latin typeface="Arial"/>
            </a:endParaRPr>
          </a:p>
        </p:txBody>
      </p:sp>
      <p:sp>
        <p:nvSpPr>
          <p:cNvPr id="279" name="PlaceHolder 2"/>
          <p:cNvSpPr>
            <a:spLocks noGrp="1"/>
          </p:cNvSpPr>
          <p:nvPr>
            <p:ph type="subTitle"/>
          </p:nvPr>
        </p:nvSpPr>
        <p:spPr>
          <a:xfrm>
            <a:off x="1142280" y="3828960"/>
            <a:ext cx="6859440" cy="799920"/>
          </a:xfrm>
          <a:prstGeom prst="rect">
            <a:avLst/>
          </a:prstGeom>
          <a:noFill/>
          <a:ln w="0">
            <a:noFill/>
          </a:ln>
        </p:spPr>
        <p:txBody>
          <a:bodyPr lIns="68400" rIns="68400" tIns="34200" bIns="34200" anchor="t">
            <a:normAutofit/>
          </a:bodyPr>
          <a:p>
            <a:pPr indent="0">
              <a:lnSpc>
                <a:spcPct val="90000"/>
              </a:lnSpc>
              <a:buNone/>
              <a:tabLst>
                <a:tab algn="l" pos="0"/>
              </a:tabLst>
            </a:pPr>
            <a:r>
              <a:rPr b="0" lang="pl" sz="1800" spc="-1" strike="noStrike">
                <a:solidFill>
                  <a:schemeClr val="lt1"/>
                </a:solidFill>
                <a:latin typeface="Corbel"/>
                <a:ea typeface="Corbel"/>
              </a:rPr>
              <a:t>Adam Kołtyś</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Instrumentacja - kto testuje narzędzia używane do testów?</a:t>
            </a:r>
            <a:endParaRPr b="0" lang="en-US" sz="2400" spc="-1" strike="noStrike">
              <a:solidFill>
                <a:srgbClr val="000000"/>
              </a:solidFill>
              <a:latin typeface="Arial"/>
            </a:endParaRPr>
          </a:p>
        </p:txBody>
      </p:sp>
      <p:sp>
        <p:nvSpPr>
          <p:cNvPr id="297" name="PlaceHolder 2"/>
          <p:cNvSpPr>
            <a:spLocks noGrp="1"/>
          </p:cNvSpPr>
          <p:nvPr>
            <p:ph/>
          </p:nvPr>
        </p:nvSpPr>
        <p:spPr>
          <a:xfrm>
            <a:off x="1142280" y="1428840"/>
            <a:ext cx="6859440" cy="3200040"/>
          </a:xfrm>
          <a:prstGeom prst="rect">
            <a:avLst/>
          </a:prstGeom>
          <a:noFill/>
          <a:ln w="0">
            <a:noFill/>
          </a:ln>
        </p:spPr>
        <p:txBody>
          <a:bodyPr lIns="68400" rIns="68400" tIns="34200" bIns="34200" anchor="t">
            <a:normAutofit/>
          </a:bodyPr>
          <a:p>
            <a:pPr marL="457200" indent="-317520">
              <a:lnSpc>
                <a:spcPct val="115000"/>
              </a:lnSpc>
              <a:spcBef>
                <a:spcPts val="1400"/>
              </a:spcBef>
              <a:buClr>
                <a:srgbClr val="ffffff"/>
              </a:buClr>
              <a:buFont typeface="Arial"/>
              <a:buChar char="▪"/>
            </a:pPr>
            <a:r>
              <a:rPr b="0" lang="pl" sz="1800" spc="-1" strike="noStrike">
                <a:solidFill>
                  <a:schemeClr val="lt1"/>
                </a:solidFill>
                <a:latin typeface="Corbel"/>
                <a:ea typeface="Corbel"/>
              </a:rPr>
              <a:t>W znakomitej większości przypadków to nie jest wina HW.</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HW może się z czasem zdegradować.</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Na HW działa jakieś oprogramowanie.</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Testy też mogą mieć błędy.</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Czy wszyscy tak samo rozumiemy wymagania?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Statyczna analiza kodu - i tak nie pomogło…</a:t>
            </a:r>
            <a:endParaRPr b="0" lang="en-US" sz="2400" spc="-1" strike="noStrike">
              <a:solidFill>
                <a:srgbClr val="000000"/>
              </a:solidFill>
              <a:latin typeface="Arial"/>
            </a:endParaRPr>
          </a:p>
        </p:txBody>
      </p:sp>
      <p:sp>
        <p:nvSpPr>
          <p:cNvPr id="299" name="PlaceHolder 2"/>
          <p:cNvSpPr>
            <a:spLocks noGrp="1"/>
          </p:cNvSpPr>
          <p:nvPr>
            <p:ph/>
          </p:nvPr>
        </p:nvSpPr>
        <p:spPr>
          <a:xfrm>
            <a:off x="1142280" y="1428840"/>
            <a:ext cx="6859440" cy="3200040"/>
          </a:xfrm>
          <a:prstGeom prst="rect">
            <a:avLst/>
          </a:prstGeom>
          <a:noFill/>
          <a:ln w="0">
            <a:noFill/>
          </a:ln>
        </p:spPr>
        <p:txBody>
          <a:bodyPr lIns="68400" rIns="68400" tIns="34200" bIns="34200" anchor="t">
            <a:normAutofit fontScale="99000"/>
          </a:bodyPr>
          <a:p>
            <a:pPr marL="457200" indent="-317520">
              <a:lnSpc>
                <a:spcPct val="115000"/>
              </a:lnSpc>
              <a:spcBef>
                <a:spcPts val="1400"/>
              </a:spcBef>
              <a:buClr>
                <a:srgbClr val="ffffff"/>
              </a:buClr>
              <a:buFont typeface="Arial"/>
              <a:buChar char="▪"/>
            </a:pPr>
            <a:r>
              <a:rPr b="0" lang="pl" sz="1800" spc="-1" strike="noStrike">
                <a:solidFill>
                  <a:schemeClr val="lt1"/>
                </a:solidFill>
                <a:latin typeface="Corbel"/>
                <a:ea typeface="Corbel"/>
              </a:rPr>
              <a:t>CppCheck, Clang, Cpplint itp.</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Bezpieczeństwo.</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Integer overflow i spółka</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Nudy, ale lepiej się ponudzić w godzinach pracy niż w weekend.</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Ostatnia działająca wersja i co się po niej zmieniło (klasyczne dziel i rządź)</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Opcje kompilacji (address/thread/undefined/memory sanitizer, analyzer)</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Valgrind, DrMemory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Debugger - nie tylko na żywo</a:t>
            </a:r>
            <a:endParaRPr b="0" lang="en-US" sz="2400" spc="-1" strike="noStrike">
              <a:solidFill>
                <a:srgbClr val="000000"/>
              </a:solidFill>
              <a:latin typeface="Arial"/>
            </a:endParaRPr>
          </a:p>
        </p:txBody>
      </p:sp>
      <p:sp>
        <p:nvSpPr>
          <p:cNvPr id="301" name="PlaceHolder 2"/>
          <p:cNvSpPr>
            <a:spLocks noGrp="1"/>
          </p:cNvSpPr>
          <p:nvPr>
            <p:ph/>
          </p:nvPr>
        </p:nvSpPr>
        <p:spPr>
          <a:xfrm>
            <a:off x="1142280" y="1428840"/>
            <a:ext cx="6859440" cy="3200040"/>
          </a:xfrm>
          <a:prstGeom prst="rect">
            <a:avLst/>
          </a:prstGeom>
          <a:noFill/>
          <a:ln w="0">
            <a:noFill/>
          </a:ln>
        </p:spPr>
        <p:txBody>
          <a:bodyPr lIns="68400" rIns="68400" tIns="34200" bIns="34200" anchor="t">
            <a:normAutofit/>
          </a:bodyPr>
          <a:p>
            <a:pPr marL="457200" indent="-317520">
              <a:lnSpc>
                <a:spcPct val="90000"/>
              </a:lnSpc>
              <a:spcBef>
                <a:spcPts val="1400"/>
              </a:spcBef>
              <a:buClr>
                <a:srgbClr val="ffffff"/>
              </a:buClr>
              <a:buFont typeface="Arial"/>
              <a:buChar char="▪"/>
            </a:pPr>
            <a:r>
              <a:rPr b="0" lang="pl" sz="1800" spc="-1" strike="noStrike">
                <a:solidFill>
                  <a:schemeClr val="lt1"/>
                </a:solidFill>
                <a:latin typeface="Corbel"/>
                <a:ea typeface="Corbel"/>
              </a:rPr>
              <a:t>Debugery takie jak GDB, Visual Studio czy WinDBG pozwalają analizować code dumpy.</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Często podpięcie debugera wpływa na działanie programu i uniemożliwia zaobserwowanie problemu.</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Debugowanie jądra systemowego lub sterowników przez analizę core dumpa to często jedyna opcja.</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Przerwanie NMI pozwala zrobić dump na urządzeniach bez systemu operacyjnego.</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QEMU - czyli mamy ARMa w domu</a:t>
            </a:r>
            <a:endParaRPr b="0" lang="en-US" sz="2400" spc="-1" strike="noStrike">
              <a:solidFill>
                <a:srgbClr val="000000"/>
              </a:solidFill>
              <a:latin typeface="Arial"/>
            </a:endParaRPr>
          </a:p>
        </p:txBody>
      </p:sp>
      <p:sp>
        <p:nvSpPr>
          <p:cNvPr id="303" name="PlaceHolder 2"/>
          <p:cNvSpPr>
            <a:spLocks noGrp="1"/>
          </p:cNvSpPr>
          <p:nvPr>
            <p:ph/>
          </p:nvPr>
        </p:nvSpPr>
        <p:spPr>
          <a:xfrm>
            <a:off x="1142280" y="1428840"/>
            <a:ext cx="6859440" cy="3200040"/>
          </a:xfrm>
          <a:prstGeom prst="rect">
            <a:avLst/>
          </a:prstGeom>
          <a:noFill/>
          <a:ln w="0">
            <a:noFill/>
          </a:ln>
        </p:spPr>
        <p:txBody>
          <a:bodyPr lIns="68400" rIns="68400" tIns="34200" bIns="34200" anchor="t">
            <a:normAutofit/>
          </a:bodyPr>
          <a:p>
            <a:pPr marL="457200" indent="-317520">
              <a:lnSpc>
                <a:spcPct val="115000"/>
              </a:lnSpc>
              <a:spcBef>
                <a:spcPts val="1400"/>
              </a:spcBef>
              <a:buClr>
                <a:srgbClr val="ffffff"/>
              </a:buClr>
              <a:buFont typeface="Arial"/>
              <a:buChar char="▪"/>
            </a:pPr>
            <a:r>
              <a:rPr b="0" lang="pl" sz="1800" spc="-1" strike="noStrike">
                <a:solidFill>
                  <a:schemeClr val="lt1"/>
                </a:solidFill>
                <a:latin typeface="Corbel"/>
                <a:ea typeface="Corbel"/>
              </a:rPr>
              <a:t>QEMU pozwala na uruchamianie programów skompilowanych na inną architekturę na stacjach roboczych.</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binfmt + qemu-arm-static pozwala na to samo, ale bez potrzeby tworzenia maszyny wirtualnej.</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QEMU ma opcję pozwalającą na podłączenie się do uruchamianego programu debuggerem</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Niektóre funkcje systemowe nie są zaimplementowane, więc trzeba uważać.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Podsumowanie</a:t>
            </a:r>
            <a:endParaRPr b="0" lang="en-US" sz="2400" spc="-1" strike="noStrike">
              <a:solidFill>
                <a:srgbClr val="000000"/>
              </a:solidFill>
              <a:latin typeface="Arial"/>
            </a:endParaRPr>
          </a:p>
        </p:txBody>
      </p:sp>
      <p:sp>
        <p:nvSpPr>
          <p:cNvPr id="305" name="PlaceHolder 2"/>
          <p:cNvSpPr>
            <a:spLocks noGrp="1"/>
          </p:cNvSpPr>
          <p:nvPr>
            <p:ph/>
          </p:nvPr>
        </p:nvSpPr>
        <p:spPr>
          <a:xfrm>
            <a:off x="1142280" y="1428840"/>
            <a:ext cx="6859440" cy="3200040"/>
          </a:xfrm>
          <a:prstGeom prst="rect">
            <a:avLst/>
          </a:prstGeom>
          <a:noFill/>
          <a:ln w="0">
            <a:noFill/>
          </a:ln>
        </p:spPr>
        <p:txBody>
          <a:bodyPr lIns="68400" rIns="68400" tIns="34200" bIns="34200" anchor="ctr">
            <a:normAutofit/>
          </a:bodyPr>
          <a:p>
            <a:pPr indent="0">
              <a:lnSpc>
                <a:spcPct val="115000"/>
              </a:lnSpc>
              <a:spcBef>
                <a:spcPts val="1400"/>
              </a:spcBef>
              <a:buNone/>
              <a:tabLst>
                <a:tab algn="l" pos="0"/>
              </a:tabLst>
            </a:pPr>
            <a:r>
              <a:rPr b="0" lang="pl" sz="1800" spc="-1" strike="noStrike">
                <a:solidFill>
                  <a:schemeClr val="lt1"/>
                </a:solidFill>
                <a:latin typeface="Corbel"/>
                <a:ea typeface="Corbel"/>
              </a:rPr>
              <a:t>Prędzej czy później dochodzimy do etapu kiedy zaczniemy używać debugera albo analizować logi. Techniki debugowania nie są nietypowe, nietypowa jest droga którą musimy przejść aby dotrzeć do momentu kiedy możemy zacząć używać tych konwencjonalnych narzędzi.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Ring Tech Club</a:t>
            </a:r>
            <a:endParaRPr b="0" lang="en-US" sz="2400" spc="-1" strike="noStrike">
              <a:solidFill>
                <a:srgbClr val="000000"/>
              </a:solidFill>
              <a:latin typeface="Arial"/>
            </a:endParaRPr>
          </a:p>
        </p:txBody>
      </p:sp>
      <p:sp>
        <p:nvSpPr>
          <p:cNvPr id="307" name="PlaceHolder 2"/>
          <p:cNvSpPr>
            <a:spLocks noGrp="1"/>
          </p:cNvSpPr>
          <p:nvPr>
            <p:ph/>
          </p:nvPr>
        </p:nvSpPr>
        <p:spPr>
          <a:xfrm>
            <a:off x="1142280" y="1428840"/>
            <a:ext cx="6859440" cy="3200040"/>
          </a:xfrm>
          <a:prstGeom prst="rect">
            <a:avLst/>
          </a:prstGeom>
          <a:noFill/>
          <a:ln w="0">
            <a:noFill/>
          </a:ln>
        </p:spPr>
        <p:txBody>
          <a:bodyPr lIns="68400" rIns="68400" tIns="34200" bIns="34200" anchor="t">
            <a:normAutofit/>
          </a:bodyPr>
          <a:p>
            <a:pPr indent="0">
              <a:lnSpc>
                <a:spcPct val="90000"/>
              </a:lnSpc>
              <a:spcBef>
                <a:spcPts val="1400"/>
              </a:spcBef>
              <a:buNone/>
              <a:tabLst>
                <a:tab algn="l" pos="0"/>
              </a:tabLst>
            </a:pPr>
            <a:r>
              <a:rPr b="0" lang="pl" sz="1800" spc="-1" strike="noStrike" u="sng">
                <a:solidFill>
                  <a:schemeClr val="hlink"/>
                </a:solidFill>
                <a:uFillTx/>
                <a:latin typeface="Corbel"/>
                <a:ea typeface="Corbel"/>
                <a:hlinkClick r:id="rId1"/>
              </a:rPr>
              <a:t>http://bit.ly/3FtY8L4</a:t>
            </a:r>
            <a:endParaRPr b="0" lang="en-US" sz="1800" spc="-1" strike="noStrike">
              <a:solidFill>
                <a:srgbClr val="000000"/>
              </a:solidFill>
              <a:latin typeface="Arial"/>
            </a:endParaRPr>
          </a:p>
          <a:p>
            <a:pPr indent="0">
              <a:lnSpc>
                <a:spcPct val="90000"/>
              </a:lnSpc>
              <a:spcBef>
                <a:spcPts val="1400"/>
              </a:spcBef>
              <a:buNone/>
              <a:tabLst>
                <a:tab algn="l" pos="0"/>
              </a:tabLst>
            </a:pPr>
            <a:endParaRPr b="0" lang="en-US" sz="1800" spc="-1" strike="noStrike">
              <a:solidFill>
                <a:srgbClr val="000000"/>
              </a:solidFill>
              <a:latin typeface="Arial"/>
            </a:endParaRPr>
          </a:p>
        </p:txBody>
      </p:sp>
      <p:grpSp>
        <p:nvGrpSpPr>
          <p:cNvPr id="308" name="Google Shape;1471;p27"/>
          <p:cNvGrpSpPr/>
          <p:nvPr/>
        </p:nvGrpSpPr>
        <p:grpSpPr>
          <a:xfrm>
            <a:off x="1105560" y="2190600"/>
            <a:ext cx="6932520" cy="2437920"/>
            <a:chOff x="1105560" y="2190600"/>
            <a:chExt cx="6932520" cy="2437920"/>
          </a:xfrm>
        </p:grpSpPr>
        <p:pic>
          <p:nvPicPr>
            <p:cNvPr id="309" name="Google Shape;1472;p27" descr=""/>
            <p:cNvPicPr/>
            <p:nvPr/>
          </p:nvPicPr>
          <p:blipFill>
            <a:blip r:embed="rId2"/>
            <a:stretch/>
          </p:blipFill>
          <p:spPr>
            <a:xfrm>
              <a:off x="1105560" y="2190600"/>
              <a:ext cx="2437920" cy="2437920"/>
            </a:xfrm>
            <a:prstGeom prst="rect">
              <a:avLst/>
            </a:prstGeom>
            <a:ln w="0">
              <a:noFill/>
            </a:ln>
          </p:spPr>
        </p:pic>
        <p:pic>
          <p:nvPicPr>
            <p:cNvPr id="310" name="Google Shape;1473;p27" descr=""/>
            <p:cNvPicPr/>
            <p:nvPr/>
          </p:nvPicPr>
          <p:blipFill>
            <a:blip r:embed="rId3"/>
            <a:stretch/>
          </p:blipFill>
          <p:spPr>
            <a:xfrm>
              <a:off x="3543840" y="2190600"/>
              <a:ext cx="4494240" cy="2437920"/>
            </a:xfrm>
            <a:prstGeom prst="rect">
              <a:avLst/>
            </a:prstGeom>
            <a:ln w="0">
              <a:noFill/>
            </a:ln>
          </p:spPr>
        </p:pic>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Linki</a:t>
            </a:r>
            <a:endParaRPr b="0" lang="en-US" sz="2400" spc="-1" strike="noStrike">
              <a:solidFill>
                <a:srgbClr val="000000"/>
              </a:solidFill>
              <a:latin typeface="Arial"/>
            </a:endParaRPr>
          </a:p>
        </p:txBody>
      </p:sp>
      <p:sp>
        <p:nvSpPr>
          <p:cNvPr id="312" name="PlaceHolder 2"/>
          <p:cNvSpPr>
            <a:spLocks noGrp="1"/>
          </p:cNvSpPr>
          <p:nvPr>
            <p:ph/>
          </p:nvPr>
        </p:nvSpPr>
        <p:spPr>
          <a:xfrm>
            <a:off x="1142280" y="1428840"/>
            <a:ext cx="6859440" cy="3200040"/>
          </a:xfrm>
          <a:prstGeom prst="rect">
            <a:avLst/>
          </a:prstGeom>
          <a:noFill/>
          <a:ln w="0">
            <a:noFill/>
          </a:ln>
        </p:spPr>
        <p:txBody>
          <a:bodyPr lIns="68400" rIns="68400" tIns="34200" bIns="34200" anchor="t">
            <a:normAutofit/>
          </a:bodyPr>
          <a:p>
            <a:pPr indent="0">
              <a:lnSpc>
                <a:spcPct val="90000"/>
              </a:lnSpc>
              <a:spcBef>
                <a:spcPts val="1400"/>
              </a:spcBef>
              <a:buNone/>
              <a:tabLst>
                <a:tab algn="l" pos="0"/>
              </a:tabLst>
            </a:pPr>
            <a:r>
              <a:rPr b="0" lang="pl" sz="1800" spc="-1" strike="noStrike">
                <a:solidFill>
                  <a:schemeClr val="lt1"/>
                </a:solidFill>
                <a:latin typeface="Corbel"/>
                <a:ea typeface="Corbel"/>
              </a:rPr>
              <a:t>Kilka słów na temat używania address sanitizera w GCC: </a:t>
            </a:r>
            <a:r>
              <a:rPr b="0" lang="pl" sz="1800" spc="-1" strike="noStrike" u="sng">
                <a:solidFill>
                  <a:schemeClr val="hlink"/>
                </a:solidFill>
                <a:uFillTx/>
                <a:latin typeface="Corbel"/>
                <a:ea typeface="Corbel"/>
                <a:hlinkClick r:id="rId1"/>
              </a:rPr>
              <a:t>https://www.osc.edu/resources/getting_started/howto/howto_use_address_sanitizer</a:t>
            </a:r>
            <a:endParaRPr b="0" lang="en-US" sz="1800" spc="-1" strike="noStrike">
              <a:solidFill>
                <a:srgbClr val="000000"/>
              </a:solidFill>
              <a:latin typeface="Arial"/>
            </a:endParaRPr>
          </a:p>
          <a:p>
            <a:pPr indent="0">
              <a:lnSpc>
                <a:spcPct val="90000"/>
              </a:lnSpc>
              <a:spcBef>
                <a:spcPts val="1400"/>
              </a:spcBef>
              <a:buNone/>
              <a:tabLst>
                <a:tab algn="l" pos="0"/>
              </a:tabLst>
            </a:pPr>
            <a:r>
              <a:rPr b="0" lang="pl" sz="1800" spc="-1" strike="noStrike">
                <a:solidFill>
                  <a:schemeClr val="lt1"/>
                </a:solidFill>
                <a:latin typeface="Corbel"/>
                <a:ea typeface="Corbel"/>
              </a:rPr>
              <a:t>Tutorial WinDBG: </a:t>
            </a:r>
            <a:r>
              <a:rPr b="0" lang="pl" sz="1800" spc="-1" strike="noStrike" u="sng">
                <a:solidFill>
                  <a:schemeClr val="hlink"/>
                </a:solidFill>
                <a:uFillTx/>
                <a:latin typeface="Corbel"/>
                <a:ea typeface="Corbel"/>
                <a:hlinkClick r:id="rId2"/>
              </a:rPr>
              <a:t>https://youtube.com/playlist?list=PLhx7-txsG6t6n_E2LgDGqgvJtCHPL7UFu</a:t>
            </a:r>
            <a:endParaRPr b="0" lang="en-US" sz="1800" spc="-1" strike="noStrike">
              <a:solidFill>
                <a:srgbClr val="000000"/>
              </a:solidFill>
              <a:latin typeface="Arial"/>
            </a:endParaRPr>
          </a:p>
          <a:p>
            <a:pPr indent="0">
              <a:lnSpc>
                <a:spcPct val="90000"/>
              </a:lnSpc>
              <a:spcBef>
                <a:spcPts val="1400"/>
              </a:spcBef>
              <a:buNone/>
              <a:tabLst>
                <a:tab algn="l" pos="0"/>
              </a:tabLst>
            </a:pPr>
            <a:r>
              <a:rPr b="0" lang="pl" sz="1800" spc="-1" strike="noStrike">
                <a:solidFill>
                  <a:schemeClr val="lt1"/>
                </a:solidFill>
                <a:latin typeface="Corbel"/>
                <a:ea typeface="Corbel"/>
              </a:rPr>
              <a:t>Analizowanie coredumpów w GDB: </a:t>
            </a:r>
            <a:r>
              <a:rPr b="0" lang="pl" sz="1800" spc="-1" strike="noStrike" u="sng">
                <a:solidFill>
                  <a:schemeClr val="hlink"/>
                </a:solidFill>
                <a:uFillTx/>
                <a:latin typeface="Corbel"/>
                <a:ea typeface="Corbel"/>
                <a:hlinkClick r:id="rId3"/>
              </a:rPr>
              <a:t>https://www.linuxtopia.org/online_books/an_introduction_to_gcc/gccintro_38.html</a:t>
            </a:r>
            <a:r>
              <a:rPr b="0" lang="pl" sz="1800" spc="-1" strike="noStrike">
                <a:solidFill>
                  <a:schemeClr val="lt1"/>
                </a:solidFill>
                <a:latin typeface="Corbel"/>
                <a:ea typeface="Corbel"/>
              </a:rPr>
              <a:t> </a:t>
            </a:r>
            <a:endParaRPr b="0" lang="en-US" sz="1800" spc="-1" strike="noStrike">
              <a:solidFill>
                <a:srgbClr val="000000"/>
              </a:solidFill>
              <a:latin typeface="Arial"/>
            </a:endParaRPr>
          </a:p>
          <a:p>
            <a:pPr indent="0">
              <a:lnSpc>
                <a:spcPct val="90000"/>
              </a:lnSpc>
              <a:spcBef>
                <a:spcPts val="1400"/>
              </a:spcBef>
              <a:buNone/>
              <a:tabLst>
                <a:tab algn="l" pos="0"/>
              </a:tabLst>
            </a:pPr>
            <a:r>
              <a:rPr b="0" lang="pl" sz="1800" spc="-1" strike="noStrike">
                <a:solidFill>
                  <a:schemeClr val="lt1"/>
                </a:solidFill>
                <a:latin typeface="Corbel"/>
                <a:ea typeface="Corbel"/>
              </a:rPr>
              <a:t>Uruchamianie programów skompilowanych na architekturę ARM przy pomocy QEMU: </a:t>
            </a:r>
            <a:r>
              <a:rPr b="0" lang="pl" sz="1800" spc="-1" strike="noStrike" u="sng">
                <a:solidFill>
                  <a:schemeClr val="hlink"/>
                </a:solidFill>
                <a:uFillTx/>
                <a:latin typeface="Corbel"/>
                <a:ea typeface="Corbel"/>
                <a:hlinkClick r:id="rId4"/>
              </a:rPr>
              <a:t>https://azeria-labs.com/arm-on-x86-qemu-user/</a:t>
            </a:r>
            <a:r>
              <a:rPr b="0" lang="pl" sz="1800" spc="-1" strike="noStrike">
                <a:solidFill>
                  <a:schemeClr val="lt1"/>
                </a:solidFill>
                <a:latin typeface="Corbel"/>
                <a:ea typeface="Corbel"/>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Agenda</a:t>
            </a:r>
            <a:endParaRPr b="0" lang="en-US" sz="2400" spc="-1" strike="noStrike">
              <a:solidFill>
                <a:srgbClr val="000000"/>
              </a:solidFill>
              <a:latin typeface="Arial"/>
            </a:endParaRPr>
          </a:p>
        </p:txBody>
      </p:sp>
      <p:sp>
        <p:nvSpPr>
          <p:cNvPr id="281" name="PlaceHolder 2"/>
          <p:cNvSpPr>
            <a:spLocks noGrp="1"/>
          </p:cNvSpPr>
          <p:nvPr>
            <p:ph/>
          </p:nvPr>
        </p:nvSpPr>
        <p:spPr>
          <a:xfrm>
            <a:off x="1142280" y="1428840"/>
            <a:ext cx="6859440" cy="3200040"/>
          </a:xfrm>
          <a:prstGeom prst="rect">
            <a:avLst/>
          </a:prstGeom>
          <a:noFill/>
          <a:ln w="0">
            <a:noFill/>
          </a:ln>
        </p:spPr>
        <p:txBody>
          <a:bodyPr lIns="68400" rIns="68400" tIns="34200" bIns="34200" anchor="t">
            <a:normAutofit fontScale="90000"/>
          </a:bodyPr>
          <a:p>
            <a:pPr marL="457200" indent="-317520">
              <a:lnSpc>
                <a:spcPct val="90000"/>
              </a:lnSpc>
              <a:spcBef>
                <a:spcPts val="1400"/>
              </a:spcBef>
              <a:buClr>
                <a:srgbClr val="ffffff"/>
              </a:buClr>
              <a:buFont typeface="Arial"/>
              <a:buChar char="▪"/>
            </a:pPr>
            <a:r>
              <a:rPr b="0" lang="pl" sz="1800" spc="-1" strike="noStrike">
                <a:solidFill>
                  <a:schemeClr val="lt1"/>
                </a:solidFill>
                <a:latin typeface="Corbel"/>
                <a:ea typeface="Corbel"/>
              </a:rPr>
              <a:t>Wprowadzenie</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Dlaczego debugujemy?</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Typowe techniki debugowania</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LED - jeżeli potrafisz mrugać to znaczy, że nie działa</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FRAM i McBSP - co mogło pójść nie tak? Oscyloskop na ratunek!</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Bieganie po poligonie - czyli szybka reprodukcja to 90% sukcesu</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Printf nie tylko do terminala</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Instrumentacja - kto testuje narzędzia używane testów?</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Statyczna analiza kodu </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Debugger - nie tylko na żywo</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QEMU - czyli mamy ARMa w domu</a:t>
            </a:r>
            <a:endParaRPr b="0" lang="en-US" sz="1800" spc="-1" strike="noStrike">
              <a:solidFill>
                <a:srgbClr val="000000"/>
              </a:solidFill>
              <a:latin typeface="Arial"/>
            </a:endParaRPr>
          </a:p>
          <a:p>
            <a:pPr marL="457200" indent="-317520">
              <a:lnSpc>
                <a:spcPct val="90000"/>
              </a:lnSpc>
              <a:buClr>
                <a:srgbClr val="ffffff"/>
              </a:buClr>
              <a:buFont typeface="Arial"/>
              <a:buChar char="▪"/>
            </a:pPr>
            <a:r>
              <a:rPr b="0" lang="pl" sz="1800" spc="-1" strike="noStrike">
                <a:solidFill>
                  <a:schemeClr val="lt1"/>
                </a:solidFill>
                <a:latin typeface="Corbel"/>
                <a:ea typeface="Corbel"/>
              </a:rPr>
              <a:t>Podsumowanie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Wprowadzenie</a:t>
            </a:r>
            <a:endParaRPr b="0" lang="en-US" sz="2400" spc="-1" strike="noStrike">
              <a:solidFill>
                <a:srgbClr val="000000"/>
              </a:solidFill>
              <a:latin typeface="Arial"/>
            </a:endParaRPr>
          </a:p>
        </p:txBody>
      </p:sp>
      <p:sp>
        <p:nvSpPr>
          <p:cNvPr id="283" name="PlaceHolder 2"/>
          <p:cNvSpPr>
            <a:spLocks noGrp="1"/>
          </p:cNvSpPr>
          <p:nvPr>
            <p:ph/>
          </p:nvPr>
        </p:nvSpPr>
        <p:spPr>
          <a:xfrm>
            <a:off x="1142280" y="1428840"/>
            <a:ext cx="6859440" cy="3200040"/>
          </a:xfrm>
          <a:prstGeom prst="rect">
            <a:avLst/>
          </a:prstGeom>
          <a:noFill/>
          <a:ln w="0">
            <a:noFill/>
          </a:ln>
        </p:spPr>
        <p:txBody>
          <a:bodyPr lIns="68400" rIns="68400" tIns="34200" bIns="34200" anchor="ctr">
            <a:normAutofit/>
          </a:bodyPr>
          <a:p>
            <a:pPr indent="0">
              <a:lnSpc>
                <a:spcPct val="90000"/>
              </a:lnSpc>
              <a:spcBef>
                <a:spcPts val="1400"/>
              </a:spcBef>
              <a:buNone/>
              <a:tabLst>
                <a:tab algn="l" pos="0"/>
              </a:tabLst>
            </a:pPr>
            <a:r>
              <a:rPr b="0" lang="pl" sz="1800" spc="-1" strike="noStrike">
                <a:solidFill>
                  <a:schemeClr val="lt1"/>
                </a:solidFill>
                <a:latin typeface="Corbel"/>
                <a:ea typeface="Corbel"/>
              </a:rPr>
              <a:t>“</a:t>
            </a:r>
            <a:r>
              <a:rPr b="0" lang="pl" sz="1800" spc="-1" strike="noStrike">
                <a:solidFill>
                  <a:schemeClr val="lt1"/>
                </a:solidFill>
                <a:latin typeface="Corbel"/>
                <a:ea typeface="Corbel"/>
              </a:rPr>
              <a:t>Everyone knows that debugging is twice as hard as writing a program in the first place. So if you're as clever as you can be when you write it, how will you ever debug it?”</a:t>
            </a:r>
            <a:endParaRPr b="0" lang="en-US" sz="1800" spc="-1" strike="noStrike">
              <a:solidFill>
                <a:srgbClr val="000000"/>
              </a:solidFill>
              <a:latin typeface="Arial"/>
            </a:endParaRPr>
          </a:p>
          <a:p>
            <a:pPr indent="0">
              <a:lnSpc>
                <a:spcPct val="90000"/>
              </a:lnSpc>
              <a:spcBef>
                <a:spcPts val="1400"/>
              </a:spcBef>
              <a:buNone/>
              <a:tabLst>
                <a:tab algn="l" pos="0"/>
              </a:tabLst>
            </a:pPr>
            <a:r>
              <a:rPr b="0" lang="pl" sz="1800" spc="-1" strike="noStrike">
                <a:solidFill>
                  <a:schemeClr val="lt1"/>
                </a:solidFill>
                <a:latin typeface="Corbel"/>
                <a:ea typeface="Corbel"/>
              </a:rPr>
              <a:t>― </a:t>
            </a:r>
            <a:r>
              <a:rPr b="0" lang="pl" sz="1800" spc="-1" strike="noStrike">
                <a:solidFill>
                  <a:schemeClr val="lt1"/>
                </a:solidFill>
                <a:latin typeface="Corbel"/>
                <a:ea typeface="Corbel"/>
              </a:rPr>
              <a:t>Brian Kernighan</a:t>
            </a:r>
            <a:endParaRPr b="0" lang="en-US" sz="1800" spc="-1" strike="noStrike">
              <a:solidFill>
                <a:srgbClr val="000000"/>
              </a:solidFill>
              <a:latin typeface="Arial"/>
            </a:endParaRPr>
          </a:p>
          <a:p>
            <a:pPr indent="0">
              <a:lnSpc>
                <a:spcPct val="90000"/>
              </a:lnSpc>
              <a:spcBef>
                <a:spcPts val="1400"/>
              </a:spcBef>
              <a:buNone/>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Dlaczego debugujemy?</a:t>
            </a:r>
            <a:endParaRPr b="0" lang="en-US" sz="2400" spc="-1" strike="noStrike">
              <a:solidFill>
                <a:srgbClr val="000000"/>
              </a:solidFill>
              <a:latin typeface="Arial"/>
            </a:endParaRPr>
          </a:p>
        </p:txBody>
      </p:sp>
      <p:sp>
        <p:nvSpPr>
          <p:cNvPr id="285" name="PlaceHolder 2"/>
          <p:cNvSpPr>
            <a:spLocks noGrp="1"/>
          </p:cNvSpPr>
          <p:nvPr>
            <p:ph/>
          </p:nvPr>
        </p:nvSpPr>
        <p:spPr>
          <a:xfrm>
            <a:off x="1142280" y="1428840"/>
            <a:ext cx="6859440" cy="3200040"/>
          </a:xfrm>
          <a:prstGeom prst="rect">
            <a:avLst/>
          </a:prstGeom>
          <a:noFill/>
          <a:ln w="0">
            <a:noFill/>
          </a:ln>
        </p:spPr>
        <p:txBody>
          <a:bodyPr lIns="68400" rIns="68400" tIns="34200" bIns="34200" anchor="ctr">
            <a:normAutofit/>
          </a:bodyPr>
          <a:p>
            <a:pPr marL="457200" indent="-317520">
              <a:lnSpc>
                <a:spcPct val="115000"/>
              </a:lnSpc>
              <a:spcBef>
                <a:spcPts val="1400"/>
              </a:spcBef>
              <a:buClr>
                <a:srgbClr val="ffffff"/>
              </a:buClr>
              <a:buFont typeface="Arial"/>
              <a:buChar char="▪"/>
            </a:pPr>
            <a:r>
              <a:rPr b="0" lang="pl" sz="1800" spc="-1" strike="noStrike">
                <a:solidFill>
                  <a:schemeClr val="lt1"/>
                </a:solidFill>
                <a:latin typeface="Corbel"/>
                <a:ea typeface="Corbel"/>
              </a:rPr>
              <a:t>Nie działa</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Testerzy wymyślili jakiś dziwny scenariusz</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Szef nam kazał naprawić</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Inżynieria wsteczna</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Nie możemy zarezerwować wizyty u lekarza</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CTF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Typowe techniki</a:t>
            </a:r>
            <a:endParaRPr b="0" lang="en-US" sz="2400" spc="-1" strike="noStrike">
              <a:solidFill>
                <a:srgbClr val="000000"/>
              </a:solidFill>
              <a:latin typeface="Arial"/>
            </a:endParaRPr>
          </a:p>
        </p:txBody>
      </p:sp>
      <p:sp>
        <p:nvSpPr>
          <p:cNvPr id="287" name="PlaceHolder 2"/>
          <p:cNvSpPr>
            <a:spLocks noGrp="1"/>
          </p:cNvSpPr>
          <p:nvPr>
            <p:ph/>
          </p:nvPr>
        </p:nvSpPr>
        <p:spPr>
          <a:xfrm>
            <a:off x="1142280" y="1428840"/>
            <a:ext cx="6859440" cy="3200040"/>
          </a:xfrm>
          <a:prstGeom prst="rect">
            <a:avLst/>
          </a:prstGeom>
          <a:noFill/>
          <a:ln w="0">
            <a:noFill/>
          </a:ln>
        </p:spPr>
        <p:txBody>
          <a:bodyPr lIns="68400" rIns="68400" tIns="34200" bIns="34200" anchor="t">
            <a:normAutofit/>
          </a:bodyPr>
          <a:p>
            <a:pPr marL="457200" indent="-317520">
              <a:lnSpc>
                <a:spcPct val="115000"/>
              </a:lnSpc>
              <a:spcBef>
                <a:spcPts val="1400"/>
              </a:spcBef>
              <a:buClr>
                <a:srgbClr val="ffffff"/>
              </a:buClr>
              <a:buFont typeface="Arial"/>
              <a:buChar char="▪"/>
            </a:pPr>
            <a:r>
              <a:rPr b="0" lang="pl" sz="1800" spc="-1" strike="noStrike">
                <a:solidFill>
                  <a:schemeClr val="lt1"/>
                </a:solidFill>
                <a:latin typeface="Corbel"/>
                <a:ea typeface="Corbel"/>
              </a:rPr>
              <a:t>Debugger (GDB/Visual Studio/Web Developers Tools)</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JTAG + debugger</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printf(“Mniej szlachetna część pleców”);</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LED - jeżeli potrafisz mrugać to znaczy, że nie działa</a:t>
            </a:r>
            <a:endParaRPr b="0" lang="en-US" sz="2400" spc="-1" strike="noStrike">
              <a:solidFill>
                <a:srgbClr val="000000"/>
              </a:solidFill>
              <a:latin typeface="Arial"/>
            </a:endParaRPr>
          </a:p>
        </p:txBody>
      </p:sp>
      <p:sp>
        <p:nvSpPr>
          <p:cNvPr id="289" name="PlaceHolder 2"/>
          <p:cNvSpPr>
            <a:spLocks noGrp="1"/>
          </p:cNvSpPr>
          <p:nvPr>
            <p:ph/>
          </p:nvPr>
        </p:nvSpPr>
        <p:spPr>
          <a:xfrm>
            <a:off x="1142280" y="1428840"/>
            <a:ext cx="6859440" cy="3200040"/>
          </a:xfrm>
          <a:prstGeom prst="rect">
            <a:avLst/>
          </a:prstGeom>
          <a:noFill/>
          <a:ln w="0">
            <a:noFill/>
          </a:ln>
        </p:spPr>
        <p:txBody>
          <a:bodyPr lIns="68400" rIns="68400" tIns="34200" bIns="34200" anchor="t">
            <a:normAutofit/>
          </a:bodyPr>
          <a:p>
            <a:pPr marL="457200" indent="-317520">
              <a:lnSpc>
                <a:spcPct val="115000"/>
              </a:lnSpc>
              <a:spcBef>
                <a:spcPts val="1400"/>
              </a:spcBef>
              <a:buClr>
                <a:srgbClr val="ffffff"/>
              </a:buClr>
              <a:buFont typeface="Arial"/>
              <a:buChar char="-"/>
            </a:pPr>
            <a:r>
              <a:rPr b="0" lang="pl" sz="1800" spc="-1" strike="noStrike">
                <a:solidFill>
                  <a:schemeClr val="lt1"/>
                </a:solidFill>
                <a:latin typeface="Corbel"/>
                <a:ea typeface="Corbel"/>
              </a:rPr>
              <a:t>Sprawdzamy puls.</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Ile czasu wykonuje się nasz kod?</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Kto nie oddał mutexa?</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Debugowanie na produkcji.</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fontScale="94000"/>
          </a:bodyPr>
          <a:p>
            <a:pPr indent="0">
              <a:lnSpc>
                <a:spcPct val="90000"/>
              </a:lnSpc>
              <a:buNone/>
              <a:tabLst>
                <a:tab algn="l" pos="0"/>
              </a:tabLst>
            </a:pPr>
            <a:r>
              <a:rPr b="0" lang="pl" sz="2400" spc="-1" strike="noStrike">
                <a:solidFill>
                  <a:schemeClr val="lt1"/>
                </a:solidFill>
                <a:latin typeface="Consolas"/>
                <a:ea typeface="Consolas"/>
              </a:rPr>
              <a:t>FRAM i McBSP - co mogło pójść nie tak?</a:t>
            </a:r>
            <a:endParaRPr b="0" lang="en-US" sz="2400" spc="-1" strike="noStrike">
              <a:solidFill>
                <a:srgbClr val="000000"/>
              </a:solidFill>
              <a:latin typeface="Arial"/>
            </a:endParaRPr>
          </a:p>
          <a:p>
            <a:pPr indent="0">
              <a:lnSpc>
                <a:spcPct val="90000"/>
              </a:lnSpc>
              <a:buNone/>
              <a:tabLst>
                <a:tab algn="l" pos="0"/>
              </a:tabLst>
            </a:pPr>
            <a:r>
              <a:rPr b="0" lang="pl" sz="2400" spc="-1" strike="noStrike">
                <a:solidFill>
                  <a:schemeClr val="lt1"/>
                </a:solidFill>
                <a:latin typeface="Consolas"/>
                <a:ea typeface="Consolas"/>
              </a:rPr>
              <a:t>Oscyloskop na ratunek!</a:t>
            </a:r>
            <a:endParaRPr b="0" lang="en-US" sz="2400" spc="-1" strike="noStrike">
              <a:solidFill>
                <a:srgbClr val="000000"/>
              </a:solidFill>
              <a:latin typeface="Arial"/>
            </a:endParaRPr>
          </a:p>
        </p:txBody>
      </p:sp>
      <p:sp>
        <p:nvSpPr>
          <p:cNvPr id="291" name="PlaceHolder 2"/>
          <p:cNvSpPr>
            <a:spLocks noGrp="1"/>
          </p:cNvSpPr>
          <p:nvPr>
            <p:ph/>
          </p:nvPr>
        </p:nvSpPr>
        <p:spPr>
          <a:xfrm>
            <a:off x="1142280" y="1428840"/>
            <a:ext cx="6859440" cy="3200040"/>
          </a:xfrm>
          <a:prstGeom prst="rect">
            <a:avLst/>
          </a:prstGeom>
          <a:noFill/>
          <a:ln w="0">
            <a:noFill/>
          </a:ln>
        </p:spPr>
        <p:txBody>
          <a:bodyPr lIns="68400" rIns="68400" tIns="34200" bIns="34200" anchor="t">
            <a:normAutofit/>
          </a:bodyPr>
          <a:p>
            <a:pPr marL="457200" indent="-317520">
              <a:lnSpc>
                <a:spcPct val="115000"/>
              </a:lnSpc>
              <a:spcBef>
                <a:spcPts val="1400"/>
              </a:spcBef>
              <a:buClr>
                <a:srgbClr val="ffffff"/>
              </a:buClr>
              <a:buFont typeface="Arial"/>
              <a:buChar char="▪"/>
            </a:pPr>
            <a:r>
              <a:rPr b="0" lang="pl" sz="1800" spc="-1" strike="noStrike">
                <a:solidFill>
                  <a:schemeClr val="lt1"/>
                </a:solidFill>
                <a:latin typeface="Corbel"/>
                <a:ea typeface="Corbel"/>
              </a:rPr>
              <a:t>Kod działa, ale komunikacja nie działa.</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Czy wszystko jest prawidłowo ustawione?</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Wszystko ustawione jak każe dokumentacja i nadal nie działa.</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Poziomy napięć</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SNR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Bieganie po poligonie - czyli szybka reprodukcja to 90% sukcesu</a:t>
            </a:r>
            <a:endParaRPr b="0" lang="en-US" sz="2400" spc="-1" strike="noStrike">
              <a:solidFill>
                <a:srgbClr val="000000"/>
              </a:solidFill>
              <a:latin typeface="Arial"/>
            </a:endParaRPr>
          </a:p>
        </p:txBody>
      </p:sp>
      <p:sp>
        <p:nvSpPr>
          <p:cNvPr id="293" name="PlaceHolder 2"/>
          <p:cNvSpPr>
            <a:spLocks noGrp="1"/>
          </p:cNvSpPr>
          <p:nvPr>
            <p:ph/>
          </p:nvPr>
        </p:nvSpPr>
        <p:spPr>
          <a:xfrm>
            <a:off x="1142280" y="1428840"/>
            <a:ext cx="6859440" cy="3200040"/>
          </a:xfrm>
          <a:prstGeom prst="rect">
            <a:avLst/>
          </a:prstGeom>
          <a:noFill/>
          <a:ln w="0">
            <a:noFill/>
          </a:ln>
        </p:spPr>
        <p:txBody>
          <a:bodyPr lIns="68400" rIns="68400" tIns="34200" bIns="34200" anchor="t">
            <a:normAutofit fontScale="90000"/>
          </a:bodyPr>
          <a:p>
            <a:pPr marL="457200" indent="-317520">
              <a:lnSpc>
                <a:spcPct val="115000"/>
              </a:lnSpc>
              <a:spcBef>
                <a:spcPts val="1400"/>
              </a:spcBef>
              <a:buClr>
                <a:srgbClr val="ffffff"/>
              </a:buClr>
              <a:buFont typeface="Arial"/>
              <a:buChar char="▪"/>
            </a:pPr>
            <a:r>
              <a:rPr b="0" lang="pl" sz="1800" spc="-1" strike="noStrike">
                <a:solidFill>
                  <a:schemeClr val="lt1"/>
                </a:solidFill>
                <a:latin typeface="Corbel"/>
                <a:ea typeface="Corbel"/>
              </a:rPr>
              <a:t>Czas  potrzebny na ponowne wystąpienie problemu jest wprost proporcjonalny do czasu potrzebnego na naprawienie problemu.</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Kiedy wiemy jak zreprodukować problem zazwyczaj wiemy też jak go naprawić.</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Zamiast naprawiać problem, zmniejszamy jedynie częstotliwość występowania.</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Częste testy pozwalają sprawdzić więcej hipotez w krótszym czasie.</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Debugowanie poprzez psucie pozwala nam poszerzyć wiedzę na temat projektu.</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1142280" y="205920"/>
            <a:ext cx="6859440" cy="765360"/>
          </a:xfrm>
          <a:prstGeom prst="rect">
            <a:avLst/>
          </a:prstGeom>
          <a:noFill/>
          <a:ln w="0">
            <a:noFill/>
          </a:ln>
        </p:spPr>
        <p:txBody>
          <a:bodyPr lIns="68400" rIns="68400" tIns="34200" bIns="34200" anchor="b">
            <a:normAutofit/>
          </a:bodyPr>
          <a:p>
            <a:pPr indent="0">
              <a:lnSpc>
                <a:spcPct val="90000"/>
              </a:lnSpc>
              <a:buNone/>
              <a:tabLst>
                <a:tab algn="l" pos="0"/>
              </a:tabLst>
            </a:pPr>
            <a:r>
              <a:rPr b="0" lang="pl" sz="2400" spc="-1" strike="noStrike">
                <a:solidFill>
                  <a:schemeClr val="lt1"/>
                </a:solidFill>
                <a:latin typeface="Consolas"/>
                <a:ea typeface="Consolas"/>
              </a:rPr>
              <a:t>Printf nie tylko do terminala</a:t>
            </a:r>
            <a:endParaRPr b="0" lang="en-US" sz="2400" spc="-1" strike="noStrike">
              <a:solidFill>
                <a:srgbClr val="000000"/>
              </a:solidFill>
              <a:latin typeface="Arial"/>
            </a:endParaRPr>
          </a:p>
        </p:txBody>
      </p:sp>
      <p:sp>
        <p:nvSpPr>
          <p:cNvPr id="295" name="PlaceHolder 2"/>
          <p:cNvSpPr>
            <a:spLocks noGrp="1"/>
          </p:cNvSpPr>
          <p:nvPr>
            <p:ph/>
          </p:nvPr>
        </p:nvSpPr>
        <p:spPr>
          <a:xfrm>
            <a:off x="1142280" y="1428840"/>
            <a:ext cx="6859440" cy="3200040"/>
          </a:xfrm>
          <a:prstGeom prst="rect">
            <a:avLst/>
          </a:prstGeom>
          <a:noFill/>
          <a:ln w="0">
            <a:noFill/>
          </a:ln>
        </p:spPr>
        <p:txBody>
          <a:bodyPr lIns="68400" rIns="68400" tIns="34200" bIns="34200" anchor="t">
            <a:normAutofit fontScale="91000"/>
          </a:bodyPr>
          <a:p>
            <a:pPr marL="457200" indent="-317520">
              <a:lnSpc>
                <a:spcPct val="115000"/>
              </a:lnSpc>
              <a:spcBef>
                <a:spcPts val="1400"/>
              </a:spcBef>
              <a:buClr>
                <a:srgbClr val="ffffff"/>
              </a:buClr>
              <a:buFont typeface="Arial"/>
              <a:buChar char="▪"/>
            </a:pPr>
            <a:r>
              <a:rPr b="0" lang="pl" sz="1800" spc="-1" strike="noStrike">
                <a:solidFill>
                  <a:schemeClr val="lt1"/>
                </a:solidFill>
                <a:latin typeface="Corbel"/>
                <a:ea typeface="Corbel"/>
              </a:rPr>
              <a:t>Zapis informacji na pamięci FLASH/filesystemie.</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Wysyłanie logów przez interfejsy takie jak UART, SPI, I2C itd.</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Wysyłanie logów przez internet ARP/IP/UDP (tylko na czas debugowania i kiedy urządzenie nie jest podpięte na internetu)</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Wireshark</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Zmienne globalne</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Dobre logi zawierają informacje co się stało, lepsze mówią również kiedy.</a:t>
            </a:r>
            <a:endParaRPr b="0" lang="en-US" sz="1800" spc="-1" strike="noStrike">
              <a:solidFill>
                <a:srgbClr val="000000"/>
              </a:solidFill>
              <a:latin typeface="Arial"/>
            </a:endParaRPr>
          </a:p>
          <a:p>
            <a:pPr marL="457200" indent="-317520">
              <a:lnSpc>
                <a:spcPct val="115000"/>
              </a:lnSpc>
              <a:buClr>
                <a:srgbClr val="ffffff"/>
              </a:buClr>
              <a:buFont typeface="Arial"/>
              <a:buChar char="▪"/>
            </a:pPr>
            <a:r>
              <a:rPr b="0" lang="pl" sz="1800" spc="-1" strike="noStrike">
                <a:solidFill>
                  <a:schemeClr val="lt1"/>
                </a:solidFill>
                <a:latin typeface="Corbel"/>
                <a:ea typeface="Corbel"/>
              </a:rPr>
              <a:t>Printf wprowadza opóźnienie.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ablica 16x9">
  <a:themeElements>
    <a:clrScheme name="Chalkboard_16x9">
      <a:dk1>
        <a:srgbClr val="000000"/>
      </a:dk1>
      <a:lt1>
        <a:srgbClr val="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ablica 16x9">
  <a:themeElements>
    <a:clrScheme name="Chalkboard_16x9">
      <a:dk1>
        <a:srgbClr val="000000"/>
      </a:dk1>
      <a:lt1>
        <a:srgbClr val="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LibreOffice/7.4.2.3$Linux_X86_64 LibreOffice_project/40$Build-3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2022-12-09T08:34:50Z</dcterms:modified>
  <cp:revision>1</cp:revision>
  <dc:subject/>
  <dc:title/>
</cp:coreProperties>
</file>