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2"/>
  </p:sldMasterIdLst>
  <p:notesMasterIdLst>
    <p:notesMasterId r:id="rId20"/>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cx="9144000" cy="5143500" type="screen16x9"/>
  <p:notesSz cx="6858000" cy="9144000"/>
  <p:custShowLst>
    <p:custShow name="Custom Show 1" id="0">
      <p:sldLst>
        <p:sld r:id="rId3"/>
        <p:sld r:id="rId5"/>
        <p:sld r:id="rId6"/>
        <p:sld r:id="rId7"/>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4">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presProps" Target="pres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tableStyles" Target="tableStyle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theme" Target="theme/theme1.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2" qsCatId="simple" csTypeId="urn:microsoft.com/office/officeart/2005/8/colors/accent1_2#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20"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1"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lide Image Placeholder 1"/>
          <p:cNvSpPr>
            <a:spLocks noGrp="1" noRot="1" noChangeAspect="1"/>
          </p:cNvSpPr>
          <p:nvPr>
            <p:ph type="sldImg"/>
          </p:nvPr>
        </p:nvSpPr>
        <p:spPr>
          <a:xfrm>
            <a:off x="533400" y="763588"/>
            <a:ext cx="6704013" cy="3771900"/>
          </a:xfrm>
        </p:spPr>
      </p:sp>
      <p:sp>
        <p:nvSpPr>
          <p:cNvPr id="1048603" name="Notes Placeholder 2"/>
          <p:cNvSpPr>
            <a:spLocks noGrp="1"/>
          </p:cNvSpPr>
          <p:nvPr>
            <p:ph type="body" idx="1"/>
          </p:nvPr>
        </p:nvSpPr>
        <p:spPr/>
        <p:txBody>
          <a:bodyPr/>
          <a:lstStyle/>
          <a:p>
            <a:pPr marL="158750" indent="0">
              <a:buNone/>
            </a:pPr>
            <a:endParaRPr lang="en-US" b="1"/>
          </a:p>
        </p:txBody>
      </p:sp>
      <p:sp>
        <p:nvSpPr>
          <p:cNvPr id="104860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Slide Image Placeholder 1"/>
          <p:cNvSpPr>
            <a:spLocks noGrp="1" noRot="1" noChangeAspect="1"/>
          </p:cNvSpPr>
          <p:nvPr>
            <p:ph type="sldImg"/>
          </p:nvPr>
        </p:nvSpPr>
        <p:spPr>
          <a:xfrm>
            <a:off x="381000" y="685800"/>
            <a:ext cx="6096000" cy="3429000"/>
          </a:xfrm>
        </p:spPr>
      </p:sp>
      <p:sp>
        <p:nvSpPr>
          <p:cNvPr id="1048671"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4"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1048615"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9"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0"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5"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9"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0"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4"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5"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6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6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7"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1048588"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1048589" name="Date Placeholder 3"/>
          <p:cNvSpPr>
            <a:spLocks noGrp="1"/>
          </p:cNvSpPr>
          <p:nvPr>
            <p:ph type="dt" sz="half" idx="10"/>
          </p:nvPr>
        </p:nvSpPr>
        <p:spPr/>
        <p:txBody>
          <a:bodyPr/>
          <a:lstStyle/>
          <a:p>
            <a:fld id="{6275EE38-1560-4543-B65C-40BD61BB92F2}" type="datetimeFigureOut">
              <a:rPr lang="en-US" smtClean="0"/>
              <a:t>4/8/2024</a:t>
            </a:fld>
            <a:endParaRPr lang="en-US"/>
          </a:p>
        </p:txBody>
      </p:sp>
      <p:sp>
        <p:nvSpPr>
          <p:cNvPr id="1048590" name="Footer Placeholder 4"/>
          <p:cNvSpPr>
            <a:spLocks noGrp="1"/>
          </p:cNvSpPr>
          <p:nvPr>
            <p:ph type="ftr" sz="quarter" idx="11"/>
          </p:nvPr>
        </p:nvSpPr>
        <p:spPr/>
        <p:txBody>
          <a:bodyPr/>
          <a:lstStyle/>
          <a:p>
            <a:endParaRPr lang="en-US"/>
          </a:p>
        </p:txBody>
      </p:sp>
      <p:sp>
        <p:nvSpPr>
          <p:cNvPr id="1048591"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t>Click to edit Master title style</a:t>
            </a:r>
          </a:p>
        </p:txBody>
      </p:sp>
      <p:sp>
        <p:nvSpPr>
          <p:cNvPr id="104868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0"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1"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6"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1048677"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9"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0"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a:t>Click to edit Master title style</a:t>
            </a:r>
          </a:p>
        </p:txBody>
      </p:sp>
      <p:sp>
        <p:nvSpPr>
          <p:cNvPr id="1048606"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7"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08"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US"/>
              <a:t>Click to edit Master title style</a:t>
            </a:r>
          </a:p>
        </p:txBody>
      </p:sp>
      <p:sp>
        <p:nvSpPr>
          <p:cNvPr id="104864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lstStyle/>
          <a:p>
            <a:fld id="{3FD61DA6-D9C3-4FDE-8A87-022315D71125}" type="datetime1">
              <a:rPr lang="en-US" smtClean="0"/>
              <a:t>4/8/2024</a:t>
            </a:fld>
            <a:endParaRPr lang="en-US"/>
          </a:p>
        </p:txBody>
      </p:sp>
      <p:sp>
        <p:nvSpPr>
          <p:cNvPr id="1048650" name="Footer Placeholder 4"/>
          <p:cNvSpPr>
            <a:spLocks noGrp="1"/>
          </p:cNvSpPr>
          <p:nvPr>
            <p:ph type="ftr" sz="quarter" idx="11"/>
          </p:nvPr>
        </p:nvSpPr>
        <p:spPr/>
        <p:txBody>
          <a:bodyPr/>
          <a:lstStyle/>
          <a:p>
            <a:pPr marL="12700">
              <a:lnSpc>
                <a:spcPct val="100000"/>
              </a:lnSpc>
              <a:spcBef>
                <a:spcPts val="25"/>
              </a:spcBef>
            </a:pPr>
            <a:endParaRPr/>
          </a:p>
        </p:txBody>
      </p:sp>
      <p:sp>
        <p:nvSpPr>
          <p:cNvPr id="1048651" name="Slide Number Placeholder 5"/>
          <p:cNvSpPr>
            <a:spLocks noGrp="1"/>
          </p:cNvSpPr>
          <p:nvPr>
            <p:ph type="sldNum" sz="quarter" idx="12"/>
          </p:nvPr>
        </p:nvSpPr>
        <p:spPr/>
        <p:txBody>
          <a:bodyPr/>
          <a:lstStyle/>
          <a:p>
            <a:fld id="{B6F15528-21DE-4FAA-801E-634DDDAF4B2B}" type="slidenum">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104869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9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a:t>Click to edit Master title style</a:t>
            </a:r>
          </a:p>
        </p:txBody>
      </p:sp>
      <p:sp>
        <p:nvSpPr>
          <p:cNvPr id="1048698"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9"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0"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1"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2"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3" name="Title 1"/>
          <p:cNvSpPr>
            <a:spLocks noGrp="1"/>
          </p:cNvSpPr>
          <p:nvPr>
            <p:ph type="title"/>
          </p:nvPr>
        </p:nvSpPr>
        <p:spPr>
          <a:xfrm>
            <a:off x="629841" y="273844"/>
            <a:ext cx="7886700" cy="994172"/>
          </a:xfrm>
        </p:spPr>
        <p:txBody>
          <a:bodyPr/>
          <a:lstStyle/>
          <a:p>
            <a:r>
              <a:rPr lang="en-US"/>
              <a:t>Click to edit Master title style</a:t>
            </a:r>
          </a:p>
        </p:txBody>
      </p:sp>
      <p:sp>
        <p:nvSpPr>
          <p:cNvPr id="1048704"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48705"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6"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48707"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8"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09"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0"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a:t>Click to edit Master title style</a:t>
            </a:r>
          </a:p>
        </p:txBody>
      </p:sp>
      <p:sp>
        <p:nvSpPr>
          <p:cNvPr id="104867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7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1"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2"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3"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4"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1048715"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6"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1048717"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8"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719"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1"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1048682"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1048683"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1048684"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5"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686"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4857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4857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4857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7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48581"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4"/>
          <a:srcRect/>
          <a:stretch>
            <a:fillRect/>
          </a:stretch>
        </p:blipFill>
        <p:spPr>
          <a:xfrm>
            <a:off x="7799751" y="88917"/>
            <a:ext cx="1233874" cy="412476"/>
          </a:xfrm>
          <a:prstGeom prst="rect">
            <a:avLst/>
          </a:prstGeom>
          <a:noFill/>
          <a:ln>
            <a:noFill/>
          </a:ln>
        </p:spPr>
      </p:pic>
      <p:sp>
        <p:nvSpPr>
          <p:cNvPr id="104858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4"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5"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6" name="TextBox 6"/>
          <p:cNvSpPr txBox="1"/>
          <p:nvPr userDrawn="1"/>
        </p:nvSpPr>
        <p:spPr>
          <a:xfrm>
            <a:off x="92480" y="105826"/>
            <a:ext cx="3953740" cy="332740"/>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93"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4"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IN"/>
              <a:t>M</a:t>
            </a:r>
          </a:p>
        </p:txBody>
      </p:sp>
      <p:sp>
        <p:nvSpPr>
          <p:cNvPr id="1048595"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6" name="TextBox 1"/>
          <p:cNvSpPr txBox="1"/>
          <p:nvPr/>
        </p:nvSpPr>
        <p:spPr>
          <a:xfrm>
            <a:off x="2029564" y="2248174"/>
            <a:ext cx="5025352" cy="345440"/>
          </a:xfrm>
          <a:prstGeom prst="rect">
            <a:avLst/>
          </a:prstGeom>
          <a:noFill/>
        </p:spPr>
        <p:txBody>
          <a:bodyPr wrap="square" rtlCol="0">
            <a:spAutoFit/>
          </a:bodyPr>
          <a:lstStyle/>
          <a:p>
            <a:r>
              <a:rPr lang="en-US" sz="2000" b="1">
                <a:solidFill>
                  <a:srgbClr val="161D23"/>
                </a:solidFill>
              </a:rPr>
              <a:t>NEXT GEN EMPLOYABILITY PROGRAM</a:t>
            </a:r>
          </a:p>
        </p:txBody>
      </p:sp>
      <p:sp>
        <p:nvSpPr>
          <p:cNvPr id="1048597" name="TextBox 6"/>
          <p:cNvSpPr txBox="1"/>
          <p:nvPr/>
        </p:nvSpPr>
        <p:spPr>
          <a:xfrm>
            <a:off x="2541122" y="2795733"/>
            <a:ext cx="4019698" cy="599440"/>
          </a:xfrm>
          <a:prstGeom prst="rect">
            <a:avLst/>
          </a:prstGeom>
          <a:noFill/>
        </p:spPr>
        <p:txBody>
          <a:bodyPr wrap="square" rtlCol="0">
            <a:spAutoFit/>
          </a:bodyPr>
          <a:lstStyle/>
          <a:p>
            <a:r>
              <a:rPr lang="en-US" sz="2000">
                <a:solidFill>
                  <a:srgbClr val="161D23"/>
                </a:solidFill>
              </a:rPr>
              <a:t>BUS RESERVATION SYSTEM USING PYTHON AND DJANGO</a:t>
            </a:r>
          </a:p>
        </p:txBody>
      </p:sp>
      <p:sp>
        <p:nvSpPr>
          <p:cNvPr id="1048598" name="Google Shape;70;p13"/>
          <p:cNvSpPr txBox="1"/>
          <p:nvPr/>
        </p:nvSpPr>
        <p:spPr>
          <a:xfrm>
            <a:off x="1003625" y="3421553"/>
            <a:ext cx="1456920" cy="24380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048599" name="TextBox 13"/>
          <p:cNvSpPr txBox="1"/>
          <p:nvPr/>
        </p:nvSpPr>
        <p:spPr>
          <a:xfrm>
            <a:off x="1468120"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:Devadharshini.G</a:t>
            </a: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:620321104022</a:t>
            </a:r>
          </a:p>
        </p:txBody>
      </p:sp>
      <p:cxnSp>
        <p:nvCxnSpPr>
          <p:cNvPr id="3145728" name="Straight Connector 14"/>
          <p:cNvCxnSpPr>
            <a:cxnSpLocks/>
          </p:cNvCxnSpPr>
          <p:nvPr/>
        </p:nvCxnSpPr>
        <p:spPr>
          <a:xfrm flipV="1">
            <a:off x="1100213" y="3876380"/>
            <a:ext cx="1869253" cy="43112"/>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0" name="Google Shape;70;p13"/>
          <p:cNvSpPr txBox="1"/>
          <p:nvPr/>
        </p:nvSpPr>
        <p:spPr>
          <a:xfrm>
            <a:off x="5596477" y="3627293"/>
            <a:ext cx="1456920" cy="24380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601" name="TextBox 23"/>
          <p:cNvSpPr txBox="1"/>
          <p:nvPr/>
        </p:nvSpPr>
        <p:spPr>
          <a:xfrm>
            <a:off x="5693356" y="3956068"/>
            <a:ext cx="2095554" cy="37084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
        <p:nvSpPr>
          <p:cNvPr id="1048723" name="TextBox 1048722"/>
          <p:cNvSpPr txBox="1"/>
          <p:nvPr/>
        </p:nvSpPr>
        <p:spPr>
          <a:xfrm>
            <a:off x="2572000" y="2362200"/>
            <a:ext cx="4000000" cy="447040"/>
          </a:xfrm>
          <a:prstGeom prst="rect">
            <a:avLst/>
          </a:prstGeom>
        </p:spPr>
        <p:txBody>
          <a:bodyPr wrap="square" rtlCol="0">
            <a:spAutoFit/>
          </a:bodyPr>
          <a:lstStyle/>
          <a:p>
            <a:endParaRPr lang="en-US" sz="280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2" name="Google Shape;61;g5fab984687_2_0"/>
          <p:cNvSpPr txBox="1">
            <a:spLocks noGrp="1"/>
          </p:cNvSpPr>
          <p:nvPr>
            <p:ph type="title"/>
          </p:nvPr>
        </p:nvSpPr>
        <p:spPr>
          <a:xfrm>
            <a:off x="457835" y="1374140"/>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54"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2097160" name="Content Placeholder 6" descr="SIGN IN"/>
          <p:cNvPicPr>
            <a:picLocks noGrp="1" noChangeAspect="1"/>
          </p:cNvPicPr>
          <p:nvPr>
            <p:ph idx="1"/>
          </p:nvPr>
        </p:nvPicPr>
        <p:blipFill>
          <a:blip r:embed="rId3"/>
          <a:stretch>
            <a:fillRect/>
          </a:stretch>
        </p:blipFill>
        <p:spPr>
          <a:xfrm>
            <a:off x="4433570" y="1051560"/>
            <a:ext cx="3155315" cy="33947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a:spLocks noGrp="1"/>
          </p:cNvSpPr>
          <p:nvPr>
            <p:ph type="title"/>
          </p:nvPr>
        </p:nvSpPr>
        <p:spPr>
          <a:xfrm>
            <a:off x="628560" y="601132"/>
            <a:ext cx="7886430" cy="666517"/>
          </a:xfrm>
        </p:spPr>
        <p:txBody>
          <a:bodyPr/>
          <a:lstStyle/>
          <a:p>
            <a:pPr algn="ctr"/>
            <a:r>
              <a:rPr lang="en-US" b="1" dirty="0"/>
              <a:t>About-Us-Page</a:t>
            </a:r>
          </a:p>
        </p:txBody>
      </p:sp>
      <p:pic>
        <p:nvPicPr>
          <p:cNvPr id="2097161" name="Picture 2" descr="about us"/>
          <p:cNvPicPr>
            <a:picLocks noChangeAspect="1"/>
          </p:cNvPicPr>
          <p:nvPr/>
        </p:nvPicPr>
        <p:blipFill>
          <a:blip r:embed="rId2"/>
          <a:stretch>
            <a:fillRect/>
          </a:stretch>
        </p:blipFill>
        <p:spPr>
          <a:xfrm>
            <a:off x="635" y="601345"/>
            <a:ext cx="9143365" cy="4723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48658" name="Title 1"/>
          <p:cNvSpPr>
            <a:spLocks noGrp="1"/>
          </p:cNvSpPr>
          <p:nvPr>
            <p:ph type="title"/>
          </p:nvPr>
        </p:nvSpPr>
        <p:spPr>
          <a:xfrm>
            <a:off x="628560" y="484505"/>
            <a:ext cx="7886430" cy="632649"/>
          </a:xfrm>
        </p:spPr>
        <p:txBody>
          <a:bodyPr/>
          <a:lstStyle/>
          <a:p>
            <a:pPr algn="ctr"/>
            <a:r>
              <a:rPr lang="en-US" b="1" dirty="0"/>
              <a:t>SERVICE PAGE</a:t>
            </a:r>
          </a:p>
        </p:txBody>
      </p:sp>
      <p:sp>
        <p:nvSpPr>
          <p:cNvPr id="1048659"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2097162" name="Picture 2" descr="booking"/>
          <p:cNvPicPr>
            <a:picLocks noChangeAspect="1"/>
          </p:cNvPicPr>
          <p:nvPr/>
        </p:nvPicPr>
        <p:blipFill>
          <a:blip r:embed="rId2"/>
          <a:stretch>
            <a:fillRect/>
          </a:stretch>
        </p:blipFill>
        <p:spPr>
          <a:xfrm>
            <a:off x="88265" y="1116965"/>
            <a:ext cx="9144000" cy="3856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
          <p:cNvSpPr>
            <a:spLocks noGrp="1"/>
          </p:cNvSpPr>
          <p:nvPr>
            <p:ph type="title"/>
          </p:nvPr>
        </p:nvSpPr>
        <p:spPr>
          <a:xfrm>
            <a:off x="628560" y="643466"/>
            <a:ext cx="7886430" cy="624183"/>
          </a:xfrm>
        </p:spPr>
        <p:txBody>
          <a:bodyPr/>
          <a:lstStyle/>
          <a:p>
            <a:pPr algn="ctr"/>
            <a:r>
              <a:rPr lang="en-US" b="1"/>
              <a:t>Departments-Page</a:t>
            </a:r>
          </a:p>
        </p:txBody>
      </p:sp>
      <p:pic>
        <p:nvPicPr>
          <p:cNvPr id="2097163" name="Picture 2" descr="booking form"/>
          <p:cNvPicPr>
            <a:picLocks noChangeAspect="1"/>
          </p:cNvPicPr>
          <p:nvPr/>
        </p:nvPicPr>
        <p:blipFill>
          <a:blip r:embed="rId2"/>
          <a:stretch>
            <a:fillRect/>
          </a:stretch>
        </p:blipFill>
        <p:spPr>
          <a:xfrm>
            <a:off x="0" y="1267460"/>
            <a:ext cx="9144000" cy="32556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
          <p:cNvSpPr>
            <a:spLocks noGrp="1"/>
          </p:cNvSpPr>
          <p:nvPr>
            <p:ph type="title"/>
          </p:nvPr>
        </p:nvSpPr>
        <p:spPr>
          <a:xfrm>
            <a:off x="628650" y="454660"/>
            <a:ext cx="7886700" cy="674370"/>
          </a:xfrm>
        </p:spPr>
        <p:txBody>
          <a:bodyPr/>
          <a:lstStyle/>
          <a:p>
            <a:pPr algn="ctr"/>
            <a:r>
              <a:rPr lang="en-US" b="1" dirty="0"/>
              <a:t>BLOG PAGE</a:t>
            </a:r>
          </a:p>
        </p:txBody>
      </p:sp>
      <p:pic>
        <p:nvPicPr>
          <p:cNvPr id="2097164" name="Picture 2" descr="blog"/>
          <p:cNvPicPr>
            <a:picLocks noChangeAspect="1"/>
          </p:cNvPicPr>
          <p:nvPr/>
        </p:nvPicPr>
        <p:blipFill>
          <a:blip r:embed="rId2"/>
          <a:stretch>
            <a:fillRect/>
          </a:stretch>
        </p:blipFill>
        <p:spPr>
          <a:xfrm>
            <a:off x="151765" y="1129030"/>
            <a:ext cx="9144000" cy="48545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4866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64"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8"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66"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9"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048610"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1"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048612"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13"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
        <p:nvSpPr>
          <p:cNvPr id="1048722" name="TextBox 1048721"/>
          <p:cNvSpPr txBox="1"/>
          <p:nvPr/>
        </p:nvSpPr>
        <p:spPr>
          <a:xfrm>
            <a:off x="2572000" y="2362200"/>
            <a:ext cx="4000000" cy="4470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6"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18"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2"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23"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6"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28"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048632"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3145735"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40"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41"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4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4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6"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46157D-8CC7-F243-A06F-6B82A72755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SERVICE PAGE</vt:lpstr>
      <vt:lpstr>Departments-Page</vt:lpstr>
      <vt:lpstr>BLOG 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Kiruthika R</cp:lastModifiedBy>
  <cp:revision>1</cp:revision>
  <dcterms:created xsi:type="dcterms:W3CDTF">2024-04-04T19:27:00Z</dcterms:created>
  <dcterms:modified xsi:type="dcterms:W3CDTF">2024-04-08T05:29:18Z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d94aaf3256e34b9e89a2bfa532d5ff50</vt:lpwstr>
  </property>
  <property fmtid="{D5CDD505-2E9C-101B-9397-08002B2CF9AE}" pid="4" name="KSOProductBuildVer">
    <vt:lpwstr>1033-12.2.0.13489</vt:lpwstr>
  </property>
</Properties>
</file>