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5" r:id="rId6"/>
    <p:sldId id="276" r:id="rId7"/>
    <p:sldId id="277" r:id="rId8"/>
    <p:sldId id="279" r:id="rId9"/>
    <p:sldId id="278" r:id="rId10"/>
    <p:sldId id="300" r:id="rId11"/>
    <p:sldId id="306" r:id="rId12"/>
    <p:sldId id="307" r:id="rId13"/>
    <p:sldId id="318" r:id="rId14"/>
    <p:sldId id="308" r:id="rId15"/>
    <p:sldId id="309" r:id="rId16"/>
    <p:sldId id="310" r:id="rId17"/>
    <p:sldId id="281" r:id="rId18"/>
    <p:sldId id="312" r:id="rId19"/>
    <p:sldId id="311" r:id="rId20"/>
    <p:sldId id="285" r:id="rId21"/>
    <p:sldId id="313" r:id="rId22"/>
    <p:sldId id="319" r:id="rId23"/>
    <p:sldId id="321" r:id="rId24"/>
    <p:sldId id="320" r:id="rId25"/>
    <p:sldId id="322" r:id="rId26"/>
    <p:sldId id="323" r:id="rId27"/>
    <p:sldId id="324" r:id="rId28"/>
    <p:sldId id="328" r:id="rId29"/>
    <p:sldId id="325" r:id="rId30"/>
    <p:sldId id="326" r:id="rId31"/>
    <p:sldId id="327" r:id="rId32"/>
    <p:sldId id="314" r:id="rId33"/>
    <p:sldId id="315" r:id="rId34"/>
    <p:sldId id="283" r:id="rId35"/>
    <p:sldId id="299" r:id="rId36"/>
    <p:sldId id="295" r:id="rId37"/>
    <p:sldId id="294" r:id="rId38"/>
    <p:sldId id="27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68056" autoAdjust="0"/>
  </p:normalViewPr>
  <p:slideViewPr>
    <p:cSldViewPr snapToGrid="0" snapToObjects="1">
      <p:cViewPr varScale="1">
        <p:scale>
          <a:sx n="111" d="100"/>
          <a:sy n="111" d="100"/>
        </p:scale>
        <p:origin x="199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11EA0-F4E5-44F5-A180-0B0E2EDB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134178-83D3-414A-A50F-E2E6D169389C}">
      <dgm:prSet/>
      <dgm:spPr/>
      <dgm:t>
        <a:bodyPr/>
        <a:lstStyle/>
        <a:p>
          <a:r>
            <a:rPr lang="en-IN" b="0" dirty="0"/>
            <a:t>Scalability Bottlenecks</a:t>
          </a:r>
          <a:endParaRPr lang="en-US" b="0" dirty="0"/>
        </a:p>
      </dgm:t>
    </dgm:pt>
    <dgm:pt modelId="{AB280476-1D57-4132-BE98-929015CA8E0A}" type="parTrans" cxnId="{1EAA5FF1-7F88-4AF6-B764-A55CD260554C}">
      <dgm:prSet/>
      <dgm:spPr/>
      <dgm:t>
        <a:bodyPr/>
        <a:lstStyle/>
        <a:p>
          <a:endParaRPr lang="en-US"/>
        </a:p>
      </dgm:t>
    </dgm:pt>
    <dgm:pt modelId="{E89A94B1-0CD5-44C3-864B-A1756614681E}" type="sibTrans" cxnId="{1EAA5FF1-7F88-4AF6-B764-A55CD260554C}">
      <dgm:prSet/>
      <dgm:spPr/>
      <dgm:t>
        <a:bodyPr/>
        <a:lstStyle/>
        <a:p>
          <a:endParaRPr lang="en-US"/>
        </a:p>
      </dgm:t>
    </dgm:pt>
    <dgm:pt modelId="{229C90A3-FBF9-4451-8B3D-223E3460CAE2}">
      <dgm:prSet/>
      <dgm:spPr/>
      <dgm:t>
        <a:bodyPr/>
        <a:lstStyle/>
        <a:p>
          <a:r>
            <a:rPr lang="en-IN" dirty="0"/>
            <a:t>Lack of Auditability</a:t>
          </a:r>
          <a:endParaRPr lang="en-US" dirty="0"/>
        </a:p>
      </dgm:t>
    </dgm:pt>
    <dgm:pt modelId="{27C58BA7-40D2-41B3-AE40-4DABAE2F6763}" type="parTrans" cxnId="{DCBF4A9B-FE70-4D05-AB0C-039314A3FBE4}">
      <dgm:prSet/>
      <dgm:spPr/>
      <dgm:t>
        <a:bodyPr/>
        <a:lstStyle/>
        <a:p>
          <a:endParaRPr lang="en-US"/>
        </a:p>
      </dgm:t>
    </dgm:pt>
    <dgm:pt modelId="{8E85F1BE-463E-4BB5-B7E7-9A6CB8BA18AA}" type="sibTrans" cxnId="{DCBF4A9B-FE70-4D05-AB0C-039314A3FBE4}">
      <dgm:prSet/>
      <dgm:spPr/>
      <dgm:t>
        <a:bodyPr/>
        <a:lstStyle/>
        <a:p>
          <a:endParaRPr lang="en-US"/>
        </a:p>
      </dgm:t>
    </dgm:pt>
    <dgm:pt modelId="{47447CBA-683F-4B07-8896-255FC09EDA3B}">
      <dgm:prSet/>
      <dgm:spPr/>
      <dgm:t>
        <a:bodyPr/>
        <a:lstStyle/>
        <a:p>
          <a:r>
            <a:rPr lang="en-IN" dirty="0"/>
            <a:t>Poor Collaboration Between Agents</a:t>
          </a:r>
          <a:endParaRPr lang="en-US" b="0" dirty="0"/>
        </a:p>
      </dgm:t>
    </dgm:pt>
    <dgm:pt modelId="{D75D94D8-0BCB-4F30-AEF2-BE6BBCA55588}" type="sibTrans" cxnId="{73098D34-CF9A-48D0-809C-2251D137088B}">
      <dgm:prSet/>
      <dgm:spPr/>
      <dgm:t>
        <a:bodyPr/>
        <a:lstStyle/>
        <a:p>
          <a:endParaRPr lang="en-IN"/>
        </a:p>
      </dgm:t>
    </dgm:pt>
    <dgm:pt modelId="{5F5605B5-D6F2-4F0F-9849-96721908672E}" type="parTrans" cxnId="{73098D34-CF9A-48D0-809C-2251D137088B}">
      <dgm:prSet/>
      <dgm:spPr/>
      <dgm:t>
        <a:bodyPr/>
        <a:lstStyle/>
        <a:p>
          <a:endParaRPr lang="en-IN"/>
        </a:p>
      </dgm:t>
    </dgm:pt>
    <dgm:pt modelId="{4A743AA9-35CE-4051-A24D-69B745DD9402}">
      <dgm:prSet/>
      <dgm:spPr/>
      <dgm:t>
        <a:bodyPr/>
        <a:lstStyle/>
        <a:p>
          <a:r>
            <a:rPr lang="en-IN" dirty="0"/>
            <a:t>Inconsistent Data Exchange</a:t>
          </a:r>
          <a:endParaRPr lang="en-US" dirty="0"/>
        </a:p>
      </dgm:t>
    </dgm:pt>
    <dgm:pt modelId="{FCF42664-CB7D-4FBE-B0AC-8DE0E5E6D8D1}" type="sibTrans" cxnId="{098A0432-EFE6-4496-B70B-3D5C9128C60F}">
      <dgm:prSet/>
      <dgm:spPr/>
      <dgm:t>
        <a:bodyPr/>
        <a:lstStyle/>
        <a:p>
          <a:endParaRPr lang="en-US"/>
        </a:p>
      </dgm:t>
    </dgm:pt>
    <dgm:pt modelId="{F7C19320-5E00-4D27-9E8F-0AD210954E3D}" type="parTrans" cxnId="{098A0432-EFE6-4496-B70B-3D5C9128C60F}">
      <dgm:prSet/>
      <dgm:spPr/>
      <dgm:t>
        <a:bodyPr/>
        <a:lstStyle/>
        <a:p>
          <a:endParaRPr lang="en-US"/>
        </a:p>
      </dgm:t>
    </dgm:pt>
    <dgm:pt modelId="{941ABAE9-C53A-4CF1-93AA-61E8E5C846DE}">
      <dgm:prSet/>
      <dgm:spPr/>
      <dgm:t>
        <a:bodyPr/>
        <a:lstStyle/>
        <a:p>
          <a:r>
            <a:rPr lang="en-IN" dirty="0"/>
            <a:t>Tightly Coupled Integrations</a:t>
          </a:r>
          <a:endParaRPr lang="en-US" dirty="0"/>
        </a:p>
      </dgm:t>
    </dgm:pt>
    <dgm:pt modelId="{C6ECABF0-4E6A-4CE0-8760-5D5ED45FD941}" type="sibTrans" cxnId="{8AEA01C9-9DF0-4F73-9FA8-AA7B051039BD}">
      <dgm:prSet/>
      <dgm:spPr/>
      <dgm:t>
        <a:bodyPr/>
        <a:lstStyle/>
        <a:p>
          <a:endParaRPr lang="en-US"/>
        </a:p>
      </dgm:t>
    </dgm:pt>
    <dgm:pt modelId="{656D6AC3-63D5-490C-B963-660DB3BBC541}" type="parTrans" cxnId="{8AEA01C9-9DF0-4F73-9FA8-AA7B051039BD}">
      <dgm:prSet/>
      <dgm:spPr/>
      <dgm:t>
        <a:bodyPr/>
        <a:lstStyle/>
        <a:p>
          <a:endParaRPr lang="en-US"/>
        </a:p>
      </dgm:t>
    </dgm:pt>
    <dgm:pt modelId="{BE2A4334-E062-4CBA-B11B-37EF95A7363D}" type="pres">
      <dgm:prSet presAssocID="{F3E11EA0-F4E5-44F5-A180-0B0E2EDB880B}" presName="diagram" presStyleCnt="0">
        <dgm:presLayoutVars>
          <dgm:dir/>
          <dgm:resizeHandles val="exact"/>
        </dgm:presLayoutVars>
      </dgm:prSet>
      <dgm:spPr/>
    </dgm:pt>
    <dgm:pt modelId="{22915FB4-B7BB-429B-8669-C3D180C1CB36}" type="pres">
      <dgm:prSet presAssocID="{941ABAE9-C53A-4CF1-93AA-61E8E5C846DE}" presName="node" presStyleLbl="node1" presStyleIdx="0" presStyleCnt="5">
        <dgm:presLayoutVars>
          <dgm:bulletEnabled val="1"/>
        </dgm:presLayoutVars>
      </dgm:prSet>
      <dgm:spPr/>
    </dgm:pt>
    <dgm:pt modelId="{0B081497-A3AA-4B8B-B32C-5038A2499A05}" type="pres">
      <dgm:prSet presAssocID="{C6ECABF0-4E6A-4CE0-8760-5D5ED45FD941}" presName="sibTrans" presStyleCnt="0"/>
      <dgm:spPr/>
    </dgm:pt>
    <dgm:pt modelId="{B8325E5B-F2E5-4494-9403-300CA899A0FB}" type="pres">
      <dgm:prSet presAssocID="{4A743AA9-35CE-4051-A24D-69B745DD9402}" presName="node" presStyleLbl="node1" presStyleIdx="1" presStyleCnt="5">
        <dgm:presLayoutVars>
          <dgm:bulletEnabled val="1"/>
        </dgm:presLayoutVars>
      </dgm:prSet>
      <dgm:spPr/>
    </dgm:pt>
    <dgm:pt modelId="{78AC8F98-7166-47FE-B000-8627671A628A}" type="pres">
      <dgm:prSet presAssocID="{FCF42664-CB7D-4FBE-B0AC-8DE0E5E6D8D1}" presName="sibTrans" presStyleCnt="0"/>
      <dgm:spPr/>
    </dgm:pt>
    <dgm:pt modelId="{583430B4-D8CD-4CE9-A15F-909C111D797F}" type="pres">
      <dgm:prSet presAssocID="{47447CBA-683F-4B07-8896-255FC09EDA3B}" presName="node" presStyleLbl="node1" presStyleIdx="2" presStyleCnt="5">
        <dgm:presLayoutVars>
          <dgm:bulletEnabled val="1"/>
        </dgm:presLayoutVars>
      </dgm:prSet>
      <dgm:spPr/>
    </dgm:pt>
    <dgm:pt modelId="{C76B1C53-E45D-40A3-A207-29C58250B09B}" type="pres">
      <dgm:prSet presAssocID="{D75D94D8-0BCB-4F30-AEF2-BE6BBCA55588}" presName="sibTrans" presStyleCnt="0"/>
      <dgm:spPr/>
    </dgm:pt>
    <dgm:pt modelId="{1B142EFA-BBDE-4A5A-ACD7-6889B91518BD}" type="pres">
      <dgm:prSet presAssocID="{09134178-83D3-414A-A50F-E2E6D169389C}" presName="node" presStyleLbl="node1" presStyleIdx="3" presStyleCnt="5">
        <dgm:presLayoutVars>
          <dgm:bulletEnabled val="1"/>
        </dgm:presLayoutVars>
      </dgm:prSet>
      <dgm:spPr/>
    </dgm:pt>
    <dgm:pt modelId="{069C16D6-6947-4F9F-9F9C-F18446A5FA70}" type="pres">
      <dgm:prSet presAssocID="{E89A94B1-0CD5-44C3-864B-A1756614681E}" presName="sibTrans" presStyleCnt="0"/>
      <dgm:spPr/>
    </dgm:pt>
    <dgm:pt modelId="{5BA6D8F5-B1C6-4536-907A-3FCE56C13E30}" type="pres">
      <dgm:prSet presAssocID="{229C90A3-FBF9-4451-8B3D-223E3460CAE2}" presName="node" presStyleLbl="node1" presStyleIdx="4" presStyleCnt="5">
        <dgm:presLayoutVars>
          <dgm:bulletEnabled val="1"/>
        </dgm:presLayoutVars>
      </dgm:prSet>
      <dgm:spPr/>
    </dgm:pt>
  </dgm:ptLst>
  <dgm:cxnLst>
    <dgm:cxn modelId="{098A0432-EFE6-4496-B70B-3D5C9128C60F}" srcId="{F3E11EA0-F4E5-44F5-A180-0B0E2EDB880B}" destId="{4A743AA9-35CE-4051-A24D-69B745DD9402}" srcOrd="1" destOrd="0" parTransId="{F7C19320-5E00-4D27-9E8F-0AD210954E3D}" sibTransId="{FCF42664-CB7D-4FBE-B0AC-8DE0E5E6D8D1}"/>
    <dgm:cxn modelId="{73098D34-CF9A-48D0-809C-2251D137088B}" srcId="{F3E11EA0-F4E5-44F5-A180-0B0E2EDB880B}" destId="{47447CBA-683F-4B07-8896-255FC09EDA3B}" srcOrd="2" destOrd="0" parTransId="{5F5605B5-D6F2-4F0F-9849-96721908672E}" sibTransId="{D75D94D8-0BCB-4F30-AEF2-BE6BBCA55588}"/>
    <dgm:cxn modelId="{A6232355-2B3A-4592-A35A-299DE25CC9B4}" type="presOf" srcId="{941ABAE9-C53A-4CF1-93AA-61E8E5C846DE}" destId="{22915FB4-B7BB-429B-8669-C3D180C1CB36}" srcOrd="0" destOrd="0" presId="urn:microsoft.com/office/officeart/2005/8/layout/default"/>
    <dgm:cxn modelId="{4D132C7E-293C-4FA8-B290-86CF466FD829}" type="presOf" srcId="{09134178-83D3-414A-A50F-E2E6D169389C}" destId="{1B142EFA-BBDE-4A5A-ACD7-6889B91518BD}" srcOrd="0" destOrd="0" presId="urn:microsoft.com/office/officeart/2005/8/layout/default"/>
    <dgm:cxn modelId="{1565AB99-88DC-4B30-A57C-858F80586034}" type="presOf" srcId="{F3E11EA0-F4E5-44F5-A180-0B0E2EDB880B}" destId="{BE2A4334-E062-4CBA-B11B-37EF95A7363D}" srcOrd="0" destOrd="0" presId="urn:microsoft.com/office/officeart/2005/8/layout/default"/>
    <dgm:cxn modelId="{DCBF4A9B-FE70-4D05-AB0C-039314A3FBE4}" srcId="{F3E11EA0-F4E5-44F5-A180-0B0E2EDB880B}" destId="{229C90A3-FBF9-4451-8B3D-223E3460CAE2}" srcOrd="4" destOrd="0" parTransId="{27C58BA7-40D2-41B3-AE40-4DABAE2F6763}" sibTransId="{8E85F1BE-463E-4BB5-B7E7-9A6CB8BA18AA}"/>
    <dgm:cxn modelId="{527E23A2-CEE4-4CA7-9D93-EFF1E4229C39}" type="presOf" srcId="{229C90A3-FBF9-4451-8B3D-223E3460CAE2}" destId="{5BA6D8F5-B1C6-4536-907A-3FCE56C13E30}" srcOrd="0" destOrd="0" presId="urn:microsoft.com/office/officeart/2005/8/layout/default"/>
    <dgm:cxn modelId="{8AEA01C9-9DF0-4F73-9FA8-AA7B051039BD}" srcId="{F3E11EA0-F4E5-44F5-A180-0B0E2EDB880B}" destId="{941ABAE9-C53A-4CF1-93AA-61E8E5C846DE}" srcOrd="0" destOrd="0" parTransId="{656D6AC3-63D5-490C-B963-660DB3BBC541}" sibTransId="{C6ECABF0-4E6A-4CE0-8760-5D5ED45FD941}"/>
    <dgm:cxn modelId="{3149B1DA-AF30-4BA9-A44F-C548C7B89C65}" type="presOf" srcId="{4A743AA9-35CE-4051-A24D-69B745DD9402}" destId="{B8325E5B-F2E5-4494-9403-300CA899A0FB}" srcOrd="0" destOrd="0" presId="urn:microsoft.com/office/officeart/2005/8/layout/default"/>
    <dgm:cxn modelId="{5376E4E3-F18E-4AD4-AEED-A19899D1DD7D}" type="presOf" srcId="{47447CBA-683F-4B07-8896-255FC09EDA3B}" destId="{583430B4-D8CD-4CE9-A15F-909C111D797F}" srcOrd="0" destOrd="0" presId="urn:microsoft.com/office/officeart/2005/8/layout/default"/>
    <dgm:cxn modelId="{1EAA5FF1-7F88-4AF6-B764-A55CD260554C}" srcId="{F3E11EA0-F4E5-44F5-A180-0B0E2EDB880B}" destId="{09134178-83D3-414A-A50F-E2E6D169389C}" srcOrd="3" destOrd="0" parTransId="{AB280476-1D57-4132-BE98-929015CA8E0A}" sibTransId="{E89A94B1-0CD5-44C3-864B-A1756614681E}"/>
    <dgm:cxn modelId="{59F0D5A6-9993-476C-86DB-22491D71796F}" type="presParOf" srcId="{BE2A4334-E062-4CBA-B11B-37EF95A7363D}" destId="{22915FB4-B7BB-429B-8669-C3D180C1CB36}" srcOrd="0" destOrd="0" presId="urn:microsoft.com/office/officeart/2005/8/layout/default"/>
    <dgm:cxn modelId="{EA2605F2-E2E5-4BBE-AACF-45A91127AB59}" type="presParOf" srcId="{BE2A4334-E062-4CBA-B11B-37EF95A7363D}" destId="{0B081497-A3AA-4B8B-B32C-5038A2499A05}" srcOrd="1" destOrd="0" presId="urn:microsoft.com/office/officeart/2005/8/layout/default"/>
    <dgm:cxn modelId="{3C91C116-7028-4D22-BBE9-545635FD60D3}" type="presParOf" srcId="{BE2A4334-E062-4CBA-B11B-37EF95A7363D}" destId="{B8325E5B-F2E5-4494-9403-300CA899A0FB}" srcOrd="2" destOrd="0" presId="urn:microsoft.com/office/officeart/2005/8/layout/default"/>
    <dgm:cxn modelId="{644E3B10-5B46-4DB2-8A35-40EC21D0CDA4}" type="presParOf" srcId="{BE2A4334-E062-4CBA-B11B-37EF95A7363D}" destId="{78AC8F98-7166-47FE-B000-8627671A628A}" srcOrd="3" destOrd="0" presId="urn:microsoft.com/office/officeart/2005/8/layout/default"/>
    <dgm:cxn modelId="{4A641487-3545-48B2-82DC-C062AE9FAFA0}" type="presParOf" srcId="{BE2A4334-E062-4CBA-B11B-37EF95A7363D}" destId="{583430B4-D8CD-4CE9-A15F-909C111D797F}" srcOrd="4" destOrd="0" presId="urn:microsoft.com/office/officeart/2005/8/layout/default"/>
    <dgm:cxn modelId="{F4776DA2-6CEF-493B-9800-2C956BB7B5AA}" type="presParOf" srcId="{BE2A4334-E062-4CBA-B11B-37EF95A7363D}" destId="{C76B1C53-E45D-40A3-A207-29C58250B09B}" srcOrd="5" destOrd="0" presId="urn:microsoft.com/office/officeart/2005/8/layout/default"/>
    <dgm:cxn modelId="{385E7D2A-361F-452E-A9D3-57C30538C570}" type="presParOf" srcId="{BE2A4334-E062-4CBA-B11B-37EF95A7363D}" destId="{1B142EFA-BBDE-4A5A-ACD7-6889B91518BD}" srcOrd="6" destOrd="0" presId="urn:microsoft.com/office/officeart/2005/8/layout/default"/>
    <dgm:cxn modelId="{743E5692-D639-4968-89F2-85622FAEB5D3}" type="presParOf" srcId="{BE2A4334-E062-4CBA-B11B-37EF95A7363D}" destId="{069C16D6-6947-4F9F-9F9C-F18446A5FA70}" srcOrd="7" destOrd="0" presId="urn:microsoft.com/office/officeart/2005/8/layout/default"/>
    <dgm:cxn modelId="{284980D8-3A0B-435E-A0A3-EF88B3F5B777}" type="presParOf" srcId="{BE2A4334-E062-4CBA-B11B-37EF95A7363D}" destId="{5BA6D8F5-B1C6-4536-907A-3FCE56C13E3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  <dgm:t>
        <a:bodyPr/>
        <a:lstStyle/>
        <a:p>
          <a:endParaRPr lang="en-IN"/>
        </a:p>
      </dgm:t>
    </dgm:pt>
    <dgm:pt modelId="{3F4C026B-C63A-4513-B815-71960D1D7A04}" type="sibTrans" cxnId="{F660932E-45D1-4ED5-BA8A-8B42C17004ED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</dgm:pt>
    <dgm:pt modelId="{3F4C026B-C63A-4513-B815-71960D1D7A04}" type="sibTrans" cxnId="{F660932E-45D1-4ED5-BA8A-8B42C17004ED}">
      <dgm:prSet/>
      <dgm:spPr/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  <dgm:t>
        <a:bodyPr/>
        <a:lstStyle/>
        <a:p>
          <a:endParaRPr lang="en-IN"/>
        </a:p>
      </dgm:t>
    </dgm:pt>
    <dgm:pt modelId="{3F4C026B-C63A-4513-B815-71960D1D7A04}" type="sibTrans" cxnId="{F660932E-45D1-4ED5-BA8A-8B42C17004ED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  <dgm:t>
        <a:bodyPr/>
        <a:lstStyle/>
        <a:p>
          <a:endParaRPr lang="en-IN"/>
        </a:p>
      </dgm:t>
    </dgm:pt>
    <dgm:pt modelId="{3F4C026B-C63A-4513-B815-71960D1D7A04}" type="sibTrans" cxnId="{F660932E-45D1-4ED5-BA8A-8B42C17004ED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</dgm:pt>
    <dgm:pt modelId="{3F4C026B-C63A-4513-B815-71960D1D7A04}" type="sibTrans" cxnId="{F660932E-45D1-4ED5-BA8A-8B42C17004ED}">
      <dgm:prSet/>
      <dgm:spPr/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  <dgm:t>
        <a:bodyPr/>
        <a:lstStyle/>
        <a:p>
          <a:endParaRPr lang="en-IN"/>
        </a:p>
      </dgm:t>
    </dgm:pt>
    <dgm:pt modelId="{3F4C026B-C63A-4513-B815-71960D1D7A04}" type="sibTrans" cxnId="{F660932E-45D1-4ED5-BA8A-8B42C17004ED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b="1"/>
            <a:t>Polling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83EDFF96-0836-41D8-A9AD-8BC2966DA74F}">
      <dgm:prSet/>
      <dgm:spPr/>
      <dgm:t>
        <a:bodyPr/>
        <a:lstStyle/>
        <a:p>
          <a:r>
            <a:rPr lang="en-US" dirty="0"/>
            <a:t>SSE</a:t>
          </a:r>
        </a:p>
      </dgm:t>
    </dgm:pt>
    <dgm:pt modelId="{9966F9ED-D6FB-4E07-899F-85395FD95C32}" type="parTrans" cxnId="{2F8D7518-9D1A-4EED-9E8A-4BCF5B30050D}">
      <dgm:prSet/>
      <dgm:spPr/>
      <dgm:t>
        <a:bodyPr/>
        <a:lstStyle/>
        <a:p>
          <a:endParaRPr lang="en-IN"/>
        </a:p>
      </dgm:t>
    </dgm:pt>
    <dgm:pt modelId="{185A1949-6025-4D96-BD77-9D7F60042B2F}" type="sibTrans" cxnId="{2F8D7518-9D1A-4EED-9E8A-4BCF5B30050D}">
      <dgm:prSet/>
      <dgm:spPr/>
      <dgm:t>
        <a:bodyPr/>
        <a:lstStyle/>
        <a:p>
          <a:endParaRPr lang="en-IN"/>
        </a:p>
      </dgm:t>
    </dgm:pt>
    <dgm:pt modelId="{1D1C2C94-4B4D-4E3A-A1CE-F8B3A1048A3C}">
      <dgm:prSet/>
      <dgm:spPr/>
      <dgm:t>
        <a:bodyPr/>
        <a:lstStyle/>
        <a:p>
          <a:r>
            <a:rPr lang="en-US" dirty="0"/>
            <a:t>Push Notification</a:t>
          </a:r>
        </a:p>
      </dgm:t>
    </dgm:pt>
    <dgm:pt modelId="{08223566-F47C-4A86-8FF4-0D6AD8337FDA}" type="parTrans" cxnId="{21E7E3A8-88D9-4C7E-8BE5-73D3E4C57430}">
      <dgm:prSet/>
      <dgm:spPr/>
      <dgm:t>
        <a:bodyPr/>
        <a:lstStyle/>
        <a:p>
          <a:endParaRPr lang="en-IN"/>
        </a:p>
      </dgm:t>
    </dgm:pt>
    <dgm:pt modelId="{7E29AF7E-87B2-4DDA-BBE9-29656C5E8D75}" type="sibTrans" cxnId="{21E7E3A8-88D9-4C7E-8BE5-73D3E4C57430}">
      <dgm:prSet/>
      <dgm:spPr/>
      <dgm:t>
        <a:bodyPr/>
        <a:lstStyle/>
        <a:p>
          <a:endParaRPr lang="en-IN"/>
        </a:p>
      </dgm:t>
    </dgm:pt>
    <dgm:pt modelId="{06230D43-5D12-440E-83F8-2F7D183A5EAB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FFE4AF8D-2154-4075-941C-F7C7B13C2B93}" type="pres">
      <dgm:prSet presAssocID="{11AFFD95-15CA-48EC-BC0A-5C74BE327F17}" presName="node" presStyleLbl="node1" presStyleIdx="0" presStyleCnt="3">
        <dgm:presLayoutVars>
          <dgm:bulletEnabled val="1"/>
        </dgm:presLayoutVars>
      </dgm:prSet>
      <dgm:spPr/>
    </dgm:pt>
    <dgm:pt modelId="{82B505FC-19BE-467F-AF14-7B276AD1F125}" type="pres">
      <dgm:prSet presAssocID="{E6AEEE71-931C-4C8A-91A4-7EBBAA3D1174}" presName="sibTrans" presStyleCnt="0"/>
      <dgm:spPr/>
    </dgm:pt>
    <dgm:pt modelId="{4B80E6CC-FA05-49CC-AAC9-0161B352105C}" type="pres">
      <dgm:prSet presAssocID="{83EDFF96-0836-41D8-A9AD-8BC2966DA74F}" presName="node" presStyleLbl="node1" presStyleIdx="1" presStyleCnt="3">
        <dgm:presLayoutVars>
          <dgm:bulletEnabled val="1"/>
        </dgm:presLayoutVars>
      </dgm:prSet>
      <dgm:spPr/>
    </dgm:pt>
    <dgm:pt modelId="{4540B6A5-451A-4074-A714-4CB733F2E448}" type="pres">
      <dgm:prSet presAssocID="{185A1949-6025-4D96-BD77-9D7F60042B2F}" presName="sibTrans" presStyleCnt="0"/>
      <dgm:spPr/>
    </dgm:pt>
    <dgm:pt modelId="{C0F998D1-1910-406E-8A26-63C4E5EE4293}" type="pres">
      <dgm:prSet presAssocID="{1D1C2C94-4B4D-4E3A-A1CE-F8B3A1048A3C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9E614-D596-49A4-8210-06E78B501025}" type="presOf" srcId="{85FA9B41-3ABF-4251-AE9E-D93D7D0D39E3}" destId="{06230D43-5D12-440E-83F8-2F7D183A5EAB}" srcOrd="0" destOrd="0" presId="urn:microsoft.com/office/officeart/2005/8/layout/default"/>
    <dgm:cxn modelId="{2F8D7518-9D1A-4EED-9E8A-4BCF5B30050D}" srcId="{85FA9B41-3ABF-4251-AE9E-D93D7D0D39E3}" destId="{83EDFF96-0836-41D8-A9AD-8BC2966DA74F}" srcOrd="1" destOrd="0" parTransId="{9966F9ED-D6FB-4E07-899F-85395FD95C32}" sibTransId="{185A1949-6025-4D96-BD77-9D7F60042B2F}"/>
    <dgm:cxn modelId="{2D9C9240-68B3-43F9-8FFD-98C3FF9CC99A}" type="presOf" srcId="{83EDFF96-0836-41D8-A9AD-8BC2966DA74F}" destId="{4B80E6CC-FA05-49CC-AAC9-0161B352105C}" srcOrd="0" destOrd="0" presId="urn:microsoft.com/office/officeart/2005/8/layout/default"/>
    <dgm:cxn modelId="{21E7E3A8-88D9-4C7E-8BE5-73D3E4C57430}" srcId="{85FA9B41-3ABF-4251-AE9E-D93D7D0D39E3}" destId="{1D1C2C94-4B4D-4E3A-A1CE-F8B3A1048A3C}" srcOrd="2" destOrd="0" parTransId="{08223566-F47C-4A86-8FF4-0D6AD8337FDA}" sibTransId="{7E29AF7E-87B2-4DDA-BBE9-29656C5E8D75}"/>
    <dgm:cxn modelId="{DE90CABB-8B65-4164-9F61-847FE2C4664F}" type="presOf" srcId="{1D1C2C94-4B4D-4E3A-A1CE-F8B3A1048A3C}" destId="{C0F998D1-1910-406E-8A26-63C4E5EE4293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037398BF-99C0-462B-8103-86BB91C6B349}" type="presOf" srcId="{11AFFD95-15CA-48EC-BC0A-5C74BE327F17}" destId="{FFE4AF8D-2154-4075-941C-F7C7B13C2B93}" srcOrd="0" destOrd="0" presId="urn:microsoft.com/office/officeart/2005/8/layout/default"/>
    <dgm:cxn modelId="{AB3F73EB-F4B9-4B07-9B6D-3EB0DC3CE1D7}" type="presParOf" srcId="{06230D43-5D12-440E-83F8-2F7D183A5EAB}" destId="{FFE4AF8D-2154-4075-941C-F7C7B13C2B93}" srcOrd="0" destOrd="0" presId="urn:microsoft.com/office/officeart/2005/8/layout/default"/>
    <dgm:cxn modelId="{490ADC74-A8B2-442D-9E61-1ABCB08B1E8E}" type="presParOf" srcId="{06230D43-5D12-440E-83F8-2F7D183A5EAB}" destId="{82B505FC-19BE-467F-AF14-7B276AD1F125}" srcOrd="1" destOrd="0" presId="urn:microsoft.com/office/officeart/2005/8/layout/default"/>
    <dgm:cxn modelId="{C4A7C570-42AB-49D3-A467-69E8CDD6D3C6}" type="presParOf" srcId="{06230D43-5D12-440E-83F8-2F7D183A5EAB}" destId="{4B80E6CC-FA05-49CC-AAC9-0161B352105C}" srcOrd="2" destOrd="0" presId="urn:microsoft.com/office/officeart/2005/8/layout/default"/>
    <dgm:cxn modelId="{C367473A-C523-43B7-A473-B96B94F49EB0}" type="presParOf" srcId="{06230D43-5D12-440E-83F8-2F7D183A5EAB}" destId="{4540B6A5-451A-4074-A714-4CB733F2E448}" srcOrd="3" destOrd="0" presId="urn:microsoft.com/office/officeart/2005/8/layout/default"/>
    <dgm:cxn modelId="{75FF85AE-0D8C-42ED-8934-FDC39EE695B5}" type="presParOf" srcId="{06230D43-5D12-440E-83F8-2F7D183A5EAB}" destId="{C0F998D1-1910-406E-8A26-63C4E5EE42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b="1" dirty="0"/>
            <a:t>Well-Known URI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83EDFF96-0836-41D8-A9AD-8BC2966DA74F}">
      <dgm:prSet/>
      <dgm:spPr/>
      <dgm:t>
        <a:bodyPr/>
        <a:lstStyle/>
        <a:p>
          <a:r>
            <a:rPr lang="en-IN" b="0" dirty="0" err="1"/>
            <a:t>Catalog</a:t>
          </a:r>
          <a:r>
            <a:rPr lang="en-IN" b="0" dirty="0"/>
            <a:t>-Based Discovery</a:t>
          </a:r>
          <a:endParaRPr lang="en-US" b="0" dirty="0"/>
        </a:p>
      </dgm:t>
    </dgm:pt>
    <dgm:pt modelId="{9966F9ED-D6FB-4E07-899F-85395FD95C32}" type="parTrans" cxnId="{2F8D7518-9D1A-4EED-9E8A-4BCF5B30050D}">
      <dgm:prSet/>
      <dgm:spPr/>
      <dgm:t>
        <a:bodyPr/>
        <a:lstStyle/>
        <a:p>
          <a:endParaRPr lang="en-IN"/>
        </a:p>
      </dgm:t>
    </dgm:pt>
    <dgm:pt modelId="{185A1949-6025-4D96-BD77-9D7F60042B2F}" type="sibTrans" cxnId="{2F8D7518-9D1A-4EED-9E8A-4BCF5B30050D}">
      <dgm:prSet/>
      <dgm:spPr/>
      <dgm:t>
        <a:bodyPr/>
        <a:lstStyle/>
        <a:p>
          <a:endParaRPr lang="en-IN"/>
        </a:p>
      </dgm:t>
    </dgm:pt>
    <dgm:pt modelId="{1D1C2C94-4B4D-4E3A-A1CE-F8B3A1048A3C}">
      <dgm:prSet/>
      <dgm:spPr/>
      <dgm:t>
        <a:bodyPr/>
        <a:lstStyle/>
        <a:p>
          <a:r>
            <a:rPr lang="en-IN" b="0" dirty="0"/>
            <a:t>Private Discovery</a:t>
          </a:r>
          <a:endParaRPr lang="en-US" b="0" dirty="0"/>
        </a:p>
      </dgm:t>
    </dgm:pt>
    <dgm:pt modelId="{08223566-F47C-4A86-8FF4-0D6AD8337FDA}" type="parTrans" cxnId="{21E7E3A8-88D9-4C7E-8BE5-73D3E4C57430}">
      <dgm:prSet/>
      <dgm:spPr/>
      <dgm:t>
        <a:bodyPr/>
        <a:lstStyle/>
        <a:p>
          <a:endParaRPr lang="en-IN"/>
        </a:p>
      </dgm:t>
    </dgm:pt>
    <dgm:pt modelId="{7E29AF7E-87B2-4DDA-BBE9-29656C5E8D75}" type="sibTrans" cxnId="{21E7E3A8-88D9-4C7E-8BE5-73D3E4C57430}">
      <dgm:prSet/>
      <dgm:spPr/>
      <dgm:t>
        <a:bodyPr/>
        <a:lstStyle/>
        <a:p>
          <a:endParaRPr lang="en-IN"/>
        </a:p>
      </dgm:t>
    </dgm:pt>
    <dgm:pt modelId="{06230D43-5D12-440E-83F8-2F7D183A5EAB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FFE4AF8D-2154-4075-941C-F7C7B13C2B93}" type="pres">
      <dgm:prSet presAssocID="{11AFFD95-15CA-48EC-BC0A-5C74BE327F17}" presName="node" presStyleLbl="node1" presStyleIdx="0" presStyleCnt="3">
        <dgm:presLayoutVars>
          <dgm:bulletEnabled val="1"/>
        </dgm:presLayoutVars>
      </dgm:prSet>
      <dgm:spPr/>
    </dgm:pt>
    <dgm:pt modelId="{82B505FC-19BE-467F-AF14-7B276AD1F125}" type="pres">
      <dgm:prSet presAssocID="{E6AEEE71-931C-4C8A-91A4-7EBBAA3D1174}" presName="sibTrans" presStyleCnt="0"/>
      <dgm:spPr/>
    </dgm:pt>
    <dgm:pt modelId="{4B80E6CC-FA05-49CC-AAC9-0161B352105C}" type="pres">
      <dgm:prSet presAssocID="{83EDFF96-0836-41D8-A9AD-8BC2966DA74F}" presName="node" presStyleLbl="node1" presStyleIdx="1" presStyleCnt="3">
        <dgm:presLayoutVars>
          <dgm:bulletEnabled val="1"/>
        </dgm:presLayoutVars>
      </dgm:prSet>
      <dgm:spPr/>
    </dgm:pt>
    <dgm:pt modelId="{4540B6A5-451A-4074-A714-4CB733F2E448}" type="pres">
      <dgm:prSet presAssocID="{185A1949-6025-4D96-BD77-9D7F60042B2F}" presName="sibTrans" presStyleCnt="0"/>
      <dgm:spPr/>
    </dgm:pt>
    <dgm:pt modelId="{C0F998D1-1910-406E-8A26-63C4E5EE4293}" type="pres">
      <dgm:prSet presAssocID="{1D1C2C94-4B4D-4E3A-A1CE-F8B3A1048A3C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9E614-D596-49A4-8210-06E78B501025}" type="presOf" srcId="{85FA9B41-3ABF-4251-AE9E-D93D7D0D39E3}" destId="{06230D43-5D12-440E-83F8-2F7D183A5EAB}" srcOrd="0" destOrd="0" presId="urn:microsoft.com/office/officeart/2005/8/layout/default"/>
    <dgm:cxn modelId="{2F8D7518-9D1A-4EED-9E8A-4BCF5B30050D}" srcId="{85FA9B41-3ABF-4251-AE9E-D93D7D0D39E3}" destId="{83EDFF96-0836-41D8-A9AD-8BC2966DA74F}" srcOrd="1" destOrd="0" parTransId="{9966F9ED-D6FB-4E07-899F-85395FD95C32}" sibTransId="{185A1949-6025-4D96-BD77-9D7F60042B2F}"/>
    <dgm:cxn modelId="{2D9C9240-68B3-43F9-8FFD-98C3FF9CC99A}" type="presOf" srcId="{83EDFF96-0836-41D8-A9AD-8BC2966DA74F}" destId="{4B80E6CC-FA05-49CC-AAC9-0161B352105C}" srcOrd="0" destOrd="0" presId="urn:microsoft.com/office/officeart/2005/8/layout/default"/>
    <dgm:cxn modelId="{21E7E3A8-88D9-4C7E-8BE5-73D3E4C57430}" srcId="{85FA9B41-3ABF-4251-AE9E-D93D7D0D39E3}" destId="{1D1C2C94-4B4D-4E3A-A1CE-F8B3A1048A3C}" srcOrd="2" destOrd="0" parTransId="{08223566-F47C-4A86-8FF4-0D6AD8337FDA}" sibTransId="{7E29AF7E-87B2-4DDA-BBE9-29656C5E8D75}"/>
    <dgm:cxn modelId="{DE90CABB-8B65-4164-9F61-847FE2C4664F}" type="presOf" srcId="{1D1C2C94-4B4D-4E3A-A1CE-F8B3A1048A3C}" destId="{C0F998D1-1910-406E-8A26-63C4E5EE4293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037398BF-99C0-462B-8103-86BB91C6B349}" type="presOf" srcId="{11AFFD95-15CA-48EC-BC0A-5C74BE327F17}" destId="{FFE4AF8D-2154-4075-941C-F7C7B13C2B93}" srcOrd="0" destOrd="0" presId="urn:microsoft.com/office/officeart/2005/8/layout/default"/>
    <dgm:cxn modelId="{AB3F73EB-F4B9-4B07-9B6D-3EB0DC3CE1D7}" type="presParOf" srcId="{06230D43-5D12-440E-83F8-2F7D183A5EAB}" destId="{FFE4AF8D-2154-4075-941C-F7C7B13C2B93}" srcOrd="0" destOrd="0" presId="urn:microsoft.com/office/officeart/2005/8/layout/default"/>
    <dgm:cxn modelId="{490ADC74-A8B2-442D-9E61-1ABCB08B1E8E}" type="presParOf" srcId="{06230D43-5D12-440E-83F8-2F7D183A5EAB}" destId="{82B505FC-19BE-467F-AF14-7B276AD1F125}" srcOrd="1" destOrd="0" presId="urn:microsoft.com/office/officeart/2005/8/layout/default"/>
    <dgm:cxn modelId="{C4A7C570-42AB-49D3-A467-69E8CDD6D3C6}" type="presParOf" srcId="{06230D43-5D12-440E-83F8-2F7D183A5EAB}" destId="{4B80E6CC-FA05-49CC-AAC9-0161B352105C}" srcOrd="2" destOrd="0" presId="urn:microsoft.com/office/officeart/2005/8/layout/default"/>
    <dgm:cxn modelId="{C367473A-C523-43B7-A473-B96B94F49EB0}" type="presParOf" srcId="{06230D43-5D12-440E-83F8-2F7D183A5EAB}" destId="{4540B6A5-451A-4074-A714-4CB733F2E448}" srcOrd="3" destOrd="0" presId="urn:microsoft.com/office/officeart/2005/8/layout/default"/>
    <dgm:cxn modelId="{75FF85AE-0D8C-42ED-8934-FDC39EE695B5}" type="presParOf" srcId="{06230D43-5D12-440E-83F8-2F7D183A5EAB}" destId="{C0F998D1-1910-406E-8A26-63C4E5EE42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EBE22-F250-4BDE-B621-2722A4003CC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86AF1E-6EC8-44A9-ABE1-6D545FC6B6F8}">
      <dgm:prSet/>
      <dgm:spPr/>
      <dgm:t>
        <a:bodyPr/>
        <a:lstStyle/>
        <a:p>
          <a:r>
            <a:rPr lang="en-IN" b="1" dirty="0"/>
            <a:t>Agents need to talk</a:t>
          </a:r>
          <a:endParaRPr lang="en-US" dirty="0"/>
        </a:p>
      </dgm:t>
    </dgm:pt>
    <dgm:pt modelId="{8D77773A-340C-47CC-A86C-9230648B4C24}" type="parTrans" cxnId="{ACFC7EC4-21C3-4327-9B85-DB166A1A5ED3}">
      <dgm:prSet/>
      <dgm:spPr/>
      <dgm:t>
        <a:bodyPr/>
        <a:lstStyle/>
        <a:p>
          <a:endParaRPr lang="en-US"/>
        </a:p>
      </dgm:t>
    </dgm:pt>
    <dgm:pt modelId="{9A6F4FEB-14B3-4373-87D6-17305B7B8C95}" type="sibTrans" cxnId="{ACFC7EC4-21C3-4327-9B85-DB166A1A5ED3}">
      <dgm:prSet/>
      <dgm:spPr/>
      <dgm:t>
        <a:bodyPr/>
        <a:lstStyle/>
        <a:p>
          <a:endParaRPr lang="en-US"/>
        </a:p>
      </dgm:t>
    </dgm:pt>
    <dgm:pt modelId="{B1CC445D-4C00-4EDB-A8BC-69129FD1F696}">
      <dgm:prSet/>
      <dgm:spPr/>
      <dgm:t>
        <a:bodyPr/>
        <a:lstStyle/>
        <a:p>
          <a:r>
            <a:rPr lang="en-IN" b="1" dirty="0"/>
            <a:t>Enhanced Collaboration</a:t>
          </a:r>
          <a:endParaRPr lang="en-US" dirty="0"/>
        </a:p>
      </dgm:t>
    </dgm:pt>
    <dgm:pt modelId="{3EB85A87-768B-408A-BFB8-62B75A8259D3}" type="parTrans" cxnId="{59B6B655-851A-465E-B673-B46C264F7373}">
      <dgm:prSet/>
      <dgm:spPr/>
      <dgm:t>
        <a:bodyPr/>
        <a:lstStyle/>
        <a:p>
          <a:endParaRPr lang="en-US"/>
        </a:p>
      </dgm:t>
    </dgm:pt>
    <dgm:pt modelId="{08609963-4426-48B2-BA21-CE0DFEEDA082}" type="sibTrans" cxnId="{59B6B655-851A-465E-B673-B46C264F7373}">
      <dgm:prSet/>
      <dgm:spPr/>
      <dgm:t>
        <a:bodyPr/>
        <a:lstStyle/>
        <a:p>
          <a:endParaRPr lang="en-US"/>
        </a:p>
      </dgm:t>
    </dgm:pt>
    <dgm:pt modelId="{A1A36FA4-00C0-4405-B318-E866DED4A871}">
      <dgm:prSet/>
      <dgm:spPr/>
      <dgm:t>
        <a:bodyPr/>
        <a:lstStyle/>
        <a:p>
          <a:r>
            <a:rPr lang="en-IN" b="1" dirty="0"/>
            <a:t>Future-Proof</a:t>
          </a:r>
          <a:endParaRPr lang="en-US" dirty="0"/>
        </a:p>
      </dgm:t>
    </dgm:pt>
    <dgm:pt modelId="{D1BA4932-962D-4B4C-B57B-47CCB8BEEAEF}" type="parTrans" cxnId="{C8DB935E-E65D-49B8-9E16-8EF63B6F6CFF}">
      <dgm:prSet/>
      <dgm:spPr/>
      <dgm:t>
        <a:bodyPr/>
        <a:lstStyle/>
        <a:p>
          <a:endParaRPr lang="en-US"/>
        </a:p>
      </dgm:t>
    </dgm:pt>
    <dgm:pt modelId="{C15B9187-0257-4607-BCF1-E4C3D5E8C288}" type="sibTrans" cxnId="{C8DB935E-E65D-49B8-9E16-8EF63B6F6CFF}">
      <dgm:prSet/>
      <dgm:spPr/>
      <dgm:t>
        <a:bodyPr/>
        <a:lstStyle/>
        <a:p>
          <a:endParaRPr lang="en-US"/>
        </a:p>
      </dgm:t>
    </dgm:pt>
    <dgm:pt modelId="{2157ECFA-CF60-4E79-B3F9-9EDF750ED051}">
      <dgm:prSet/>
      <dgm:spPr/>
      <dgm:t>
        <a:bodyPr/>
        <a:lstStyle/>
        <a:p>
          <a:r>
            <a:rPr lang="en-IN" b="1"/>
            <a:t>Reduced </a:t>
          </a:r>
          <a:r>
            <a:rPr lang="en-IN" b="1" dirty="0"/>
            <a:t>Development Time</a:t>
          </a:r>
          <a:endParaRPr lang="en-US" dirty="0"/>
        </a:p>
      </dgm:t>
    </dgm:pt>
    <dgm:pt modelId="{F544663A-4961-4BC6-A7F0-B0C9241835EB}" type="parTrans" cxnId="{012EEA1C-874C-480D-8EAC-A869FB6CC66A}">
      <dgm:prSet/>
      <dgm:spPr/>
      <dgm:t>
        <a:bodyPr/>
        <a:lstStyle/>
        <a:p>
          <a:endParaRPr lang="en-IN"/>
        </a:p>
      </dgm:t>
    </dgm:pt>
    <dgm:pt modelId="{5DEC73EC-EB65-458D-AE73-8A99BC4C1C90}" type="sibTrans" cxnId="{012EEA1C-874C-480D-8EAC-A869FB6CC66A}">
      <dgm:prSet/>
      <dgm:spPr/>
      <dgm:t>
        <a:bodyPr/>
        <a:lstStyle/>
        <a:p>
          <a:endParaRPr lang="en-IN"/>
        </a:p>
      </dgm:t>
    </dgm:pt>
    <dgm:pt modelId="{33EC493B-230A-429A-A503-661F3933E35F}" type="pres">
      <dgm:prSet presAssocID="{151EBE22-F250-4BDE-B621-2722A4003CC0}" presName="diagram" presStyleCnt="0">
        <dgm:presLayoutVars>
          <dgm:dir/>
          <dgm:resizeHandles val="exact"/>
        </dgm:presLayoutVars>
      </dgm:prSet>
      <dgm:spPr/>
    </dgm:pt>
    <dgm:pt modelId="{4BF55201-8566-4A32-9486-FD9BC4EC4DBE}" type="pres">
      <dgm:prSet presAssocID="{FF86AF1E-6EC8-44A9-ABE1-6D545FC6B6F8}" presName="node" presStyleLbl="node1" presStyleIdx="0" presStyleCnt="4">
        <dgm:presLayoutVars>
          <dgm:bulletEnabled val="1"/>
        </dgm:presLayoutVars>
      </dgm:prSet>
      <dgm:spPr/>
    </dgm:pt>
    <dgm:pt modelId="{CAA9BB32-FE73-483B-90F7-05A31A7CA863}" type="pres">
      <dgm:prSet presAssocID="{9A6F4FEB-14B3-4373-87D6-17305B7B8C95}" presName="sibTrans" presStyleCnt="0"/>
      <dgm:spPr/>
    </dgm:pt>
    <dgm:pt modelId="{A7EC4CEB-699A-4A9B-9319-9C4B14AA9BF8}" type="pres">
      <dgm:prSet presAssocID="{2157ECFA-CF60-4E79-B3F9-9EDF750ED051}" presName="node" presStyleLbl="node1" presStyleIdx="1" presStyleCnt="4">
        <dgm:presLayoutVars>
          <dgm:bulletEnabled val="1"/>
        </dgm:presLayoutVars>
      </dgm:prSet>
      <dgm:spPr/>
    </dgm:pt>
    <dgm:pt modelId="{12A7A5DA-5ACF-4480-A95D-B10B07AFD08F}" type="pres">
      <dgm:prSet presAssocID="{5DEC73EC-EB65-458D-AE73-8A99BC4C1C90}" presName="sibTrans" presStyleCnt="0"/>
      <dgm:spPr/>
    </dgm:pt>
    <dgm:pt modelId="{8C68D3CE-7A1A-4028-9E4C-90E70C6BE201}" type="pres">
      <dgm:prSet presAssocID="{B1CC445D-4C00-4EDB-A8BC-69129FD1F696}" presName="node" presStyleLbl="node1" presStyleIdx="2" presStyleCnt="4">
        <dgm:presLayoutVars>
          <dgm:bulletEnabled val="1"/>
        </dgm:presLayoutVars>
      </dgm:prSet>
      <dgm:spPr/>
    </dgm:pt>
    <dgm:pt modelId="{A98BBA1B-E5A4-494B-B658-2CC1324420E5}" type="pres">
      <dgm:prSet presAssocID="{08609963-4426-48B2-BA21-CE0DFEEDA082}" presName="sibTrans" presStyleCnt="0"/>
      <dgm:spPr/>
    </dgm:pt>
    <dgm:pt modelId="{54E42084-F6F0-48DC-B016-C31872977495}" type="pres">
      <dgm:prSet presAssocID="{A1A36FA4-00C0-4405-B318-E866DED4A871}" presName="node" presStyleLbl="node1" presStyleIdx="3" presStyleCnt="4">
        <dgm:presLayoutVars>
          <dgm:bulletEnabled val="1"/>
        </dgm:presLayoutVars>
      </dgm:prSet>
      <dgm:spPr/>
    </dgm:pt>
  </dgm:ptLst>
  <dgm:cxnLst>
    <dgm:cxn modelId="{C08F5F01-6755-46FA-A05C-DCF834852574}" type="presOf" srcId="{B1CC445D-4C00-4EDB-A8BC-69129FD1F696}" destId="{8C68D3CE-7A1A-4028-9E4C-90E70C6BE201}" srcOrd="0" destOrd="0" presId="urn:microsoft.com/office/officeart/2005/8/layout/default"/>
    <dgm:cxn modelId="{012EEA1C-874C-480D-8EAC-A869FB6CC66A}" srcId="{151EBE22-F250-4BDE-B621-2722A4003CC0}" destId="{2157ECFA-CF60-4E79-B3F9-9EDF750ED051}" srcOrd="1" destOrd="0" parTransId="{F544663A-4961-4BC6-A7F0-B0C9241835EB}" sibTransId="{5DEC73EC-EB65-458D-AE73-8A99BC4C1C90}"/>
    <dgm:cxn modelId="{2B6EB153-96A3-4280-A58A-10AF1884E39B}" type="presOf" srcId="{2157ECFA-CF60-4E79-B3F9-9EDF750ED051}" destId="{A7EC4CEB-699A-4A9B-9319-9C4B14AA9BF8}" srcOrd="0" destOrd="0" presId="urn:microsoft.com/office/officeart/2005/8/layout/default"/>
    <dgm:cxn modelId="{59B6B655-851A-465E-B673-B46C264F7373}" srcId="{151EBE22-F250-4BDE-B621-2722A4003CC0}" destId="{B1CC445D-4C00-4EDB-A8BC-69129FD1F696}" srcOrd="2" destOrd="0" parTransId="{3EB85A87-768B-408A-BFB8-62B75A8259D3}" sibTransId="{08609963-4426-48B2-BA21-CE0DFEEDA082}"/>
    <dgm:cxn modelId="{C8DB935E-E65D-49B8-9E16-8EF63B6F6CFF}" srcId="{151EBE22-F250-4BDE-B621-2722A4003CC0}" destId="{A1A36FA4-00C0-4405-B318-E866DED4A871}" srcOrd="3" destOrd="0" parTransId="{D1BA4932-962D-4B4C-B57B-47CCB8BEEAEF}" sibTransId="{C15B9187-0257-4607-BCF1-E4C3D5E8C288}"/>
    <dgm:cxn modelId="{123BDD91-692A-416A-8484-EB87A68672F0}" type="presOf" srcId="{FF86AF1E-6EC8-44A9-ABE1-6D545FC6B6F8}" destId="{4BF55201-8566-4A32-9486-FD9BC4EC4DBE}" srcOrd="0" destOrd="0" presId="urn:microsoft.com/office/officeart/2005/8/layout/default"/>
    <dgm:cxn modelId="{0C9281B1-D2B3-4C1D-B81D-5DE1B69F2EF2}" type="presOf" srcId="{A1A36FA4-00C0-4405-B318-E866DED4A871}" destId="{54E42084-F6F0-48DC-B016-C31872977495}" srcOrd="0" destOrd="0" presId="urn:microsoft.com/office/officeart/2005/8/layout/default"/>
    <dgm:cxn modelId="{DB0DFAB6-64CF-4973-9437-CECFFE4173C9}" type="presOf" srcId="{151EBE22-F250-4BDE-B621-2722A4003CC0}" destId="{33EC493B-230A-429A-A503-661F3933E35F}" srcOrd="0" destOrd="0" presId="urn:microsoft.com/office/officeart/2005/8/layout/default"/>
    <dgm:cxn modelId="{ACFC7EC4-21C3-4327-9B85-DB166A1A5ED3}" srcId="{151EBE22-F250-4BDE-B621-2722A4003CC0}" destId="{FF86AF1E-6EC8-44A9-ABE1-6D545FC6B6F8}" srcOrd="0" destOrd="0" parTransId="{8D77773A-340C-47CC-A86C-9230648B4C24}" sibTransId="{9A6F4FEB-14B3-4373-87D6-17305B7B8C95}"/>
    <dgm:cxn modelId="{6464A273-E0D5-40AE-811A-F6D728E4EA0D}" type="presParOf" srcId="{33EC493B-230A-429A-A503-661F3933E35F}" destId="{4BF55201-8566-4A32-9486-FD9BC4EC4DBE}" srcOrd="0" destOrd="0" presId="urn:microsoft.com/office/officeart/2005/8/layout/default"/>
    <dgm:cxn modelId="{D9483486-A71A-4E65-B8C5-AB1F73BF4E96}" type="presParOf" srcId="{33EC493B-230A-429A-A503-661F3933E35F}" destId="{CAA9BB32-FE73-483B-90F7-05A31A7CA863}" srcOrd="1" destOrd="0" presId="urn:microsoft.com/office/officeart/2005/8/layout/default"/>
    <dgm:cxn modelId="{5C4B76E3-93C0-4CA0-9BCD-9DF05CCB7D90}" type="presParOf" srcId="{33EC493B-230A-429A-A503-661F3933E35F}" destId="{A7EC4CEB-699A-4A9B-9319-9C4B14AA9BF8}" srcOrd="2" destOrd="0" presId="urn:microsoft.com/office/officeart/2005/8/layout/default"/>
    <dgm:cxn modelId="{7F49150F-B749-4444-AEA7-041E4BC0E4E1}" type="presParOf" srcId="{33EC493B-230A-429A-A503-661F3933E35F}" destId="{12A7A5DA-5ACF-4480-A95D-B10B07AFD08F}" srcOrd="3" destOrd="0" presId="urn:microsoft.com/office/officeart/2005/8/layout/default"/>
    <dgm:cxn modelId="{39DDD11D-8857-4EDD-94F8-D957CAFF2E28}" type="presParOf" srcId="{33EC493B-230A-429A-A503-661F3933E35F}" destId="{8C68D3CE-7A1A-4028-9E4C-90E70C6BE201}" srcOrd="4" destOrd="0" presId="urn:microsoft.com/office/officeart/2005/8/layout/default"/>
    <dgm:cxn modelId="{3DB24FF5-C491-4D11-BBCF-08A58AAF1116}" type="presParOf" srcId="{33EC493B-230A-429A-A503-661F3933E35F}" destId="{A98BBA1B-E5A4-494B-B658-2CC1324420E5}" srcOrd="5" destOrd="0" presId="urn:microsoft.com/office/officeart/2005/8/layout/default"/>
    <dgm:cxn modelId="{18D64D0D-1390-49C0-B214-3947397991FA}" type="presParOf" srcId="{33EC493B-230A-429A-A503-661F3933E35F}" destId="{54E42084-F6F0-48DC-B016-C3187297749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5CD77-63AA-488F-9BD4-D9F689DBB8E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C3D7FE-F12A-444A-94E4-7A1B52E4C5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A2A Protocol is an open standard that enables AI agents to communicate and collaborate across different platforms and frameworks.</a:t>
          </a:r>
          <a:endParaRPr lang="en-US" dirty="0"/>
        </a:p>
      </dgm:t>
    </dgm:pt>
    <dgm:pt modelId="{06CC8E84-5DCF-4AAA-A54F-8CF96E799924}" type="parTrans" cxnId="{4132F8B0-1D3E-4F8E-8112-3F54F4668CA3}">
      <dgm:prSet/>
      <dgm:spPr/>
      <dgm:t>
        <a:bodyPr/>
        <a:lstStyle/>
        <a:p>
          <a:endParaRPr lang="en-US"/>
        </a:p>
      </dgm:t>
    </dgm:pt>
    <dgm:pt modelId="{6DACADF7-13B0-4100-B284-6BADE976C090}" type="sibTrans" cxnId="{4132F8B0-1D3E-4F8E-8112-3F54F4668C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4EDDB4-B2E1-4347-938B-560FD56162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Maximizes the benefits of agentic AI by enabling true multi-agent scenarios.</a:t>
          </a:r>
          <a:endParaRPr lang="en-US" dirty="0"/>
        </a:p>
      </dgm:t>
    </dgm:pt>
    <dgm:pt modelId="{6900EE2F-04A0-4A23-9C42-4535AA9A3496}" type="parTrans" cxnId="{B8772F23-53A8-438C-A2EF-D79B78415AD4}">
      <dgm:prSet/>
      <dgm:spPr/>
      <dgm:t>
        <a:bodyPr/>
        <a:lstStyle/>
        <a:p>
          <a:endParaRPr lang="en-US"/>
        </a:p>
      </dgm:t>
    </dgm:pt>
    <dgm:pt modelId="{B6C5502E-9718-454A-AFE3-DD690F50F453}" type="sibTrans" cxnId="{B8772F23-53A8-438C-A2EF-D79B78415A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7F7C9A-AD60-4ECC-AEC9-A494364DF21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Enables agents to work together seamlessly</a:t>
          </a:r>
          <a:endParaRPr lang="en-US" dirty="0"/>
        </a:p>
      </dgm:t>
    </dgm:pt>
    <dgm:pt modelId="{18CDBBEF-9B3D-49E0-A010-F18104EAEFB0}" type="parTrans" cxnId="{191619F6-1490-4342-AD15-BC6B472CF857}">
      <dgm:prSet/>
      <dgm:spPr/>
      <dgm:t>
        <a:bodyPr/>
        <a:lstStyle/>
        <a:p>
          <a:endParaRPr lang="en-IN"/>
        </a:p>
      </dgm:t>
    </dgm:pt>
    <dgm:pt modelId="{956221D9-0AC8-409A-8D43-0F5E04F16370}" type="sibTrans" cxnId="{191619F6-1490-4342-AD15-BC6B472CF857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1BD53D7E-A670-4AAD-9DA4-95FBEFE513DC}">
      <dgm:prSet/>
      <dgm:spPr/>
      <dgm:t>
        <a:bodyPr/>
        <a:lstStyle/>
        <a:p>
          <a:pPr>
            <a:buNone/>
          </a:pPr>
          <a:r>
            <a:rPr lang="en-IN" b="1"/>
            <a:t>Supports quick tasks to long-running research</a:t>
          </a:r>
          <a:endParaRPr lang="en-US" b="1" dirty="0"/>
        </a:p>
      </dgm:t>
    </dgm:pt>
    <dgm:pt modelId="{C15A2AC5-1910-44A2-AFD7-43D00F63D382}" type="parTrans" cxnId="{8D6F3CC3-BFB9-44C9-A812-A3D5D4E107C1}">
      <dgm:prSet/>
      <dgm:spPr/>
      <dgm:t>
        <a:bodyPr/>
        <a:lstStyle/>
        <a:p>
          <a:endParaRPr lang="en-IN"/>
        </a:p>
      </dgm:t>
    </dgm:pt>
    <dgm:pt modelId="{764AFF60-254B-4BF8-890B-99E8435B2707}" type="sibTrans" cxnId="{8D6F3CC3-BFB9-44C9-A812-A3D5D4E107C1}">
      <dgm:prSet/>
      <dgm:spPr/>
      <dgm:t>
        <a:bodyPr/>
        <a:lstStyle/>
        <a:p>
          <a:endParaRPr lang="en-IN"/>
        </a:p>
      </dgm:t>
    </dgm:pt>
    <dgm:pt modelId="{DC34FDFD-4E27-400E-AE39-8909AC024ABE}" type="pres">
      <dgm:prSet presAssocID="{3E25CD77-63AA-488F-9BD4-D9F689DBB8EF}" presName="vert0" presStyleCnt="0">
        <dgm:presLayoutVars>
          <dgm:dir/>
          <dgm:animOne val="branch"/>
          <dgm:animLvl val="lvl"/>
        </dgm:presLayoutVars>
      </dgm:prSet>
      <dgm:spPr/>
    </dgm:pt>
    <dgm:pt modelId="{E562D376-C24C-417B-9D3C-97526D623E2C}" type="pres">
      <dgm:prSet presAssocID="{C0C3D7FE-F12A-444A-94E4-7A1B52E4C54C}" presName="thickLine" presStyleLbl="alignNode1" presStyleIdx="0" presStyleCnt="4"/>
      <dgm:spPr/>
    </dgm:pt>
    <dgm:pt modelId="{BDB830BD-D5BF-4B70-BC05-BC4C73D23BE2}" type="pres">
      <dgm:prSet presAssocID="{C0C3D7FE-F12A-444A-94E4-7A1B52E4C54C}" presName="horz1" presStyleCnt="0"/>
      <dgm:spPr/>
    </dgm:pt>
    <dgm:pt modelId="{C9DD0C05-0832-4E18-9CC3-DBA4723E18B2}" type="pres">
      <dgm:prSet presAssocID="{C0C3D7FE-F12A-444A-94E4-7A1B52E4C54C}" presName="tx1" presStyleLbl="revTx" presStyleIdx="0" presStyleCnt="4"/>
      <dgm:spPr/>
    </dgm:pt>
    <dgm:pt modelId="{0983A903-EBCB-430A-9177-40E3C04E298B}" type="pres">
      <dgm:prSet presAssocID="{C0C3D7FE-F12A-444A-94E4-7A1B52E4C54C}" presName="vert1" presStyleCnt="0"/>
      <dgm:spPr/>
    </dgm:pt>
    <dgm:pt modelId="{46CF41A2-86DB-4341-BC09-26F5E7A31240}" type="pres">
      <dgm:prSet presAssocID="{C74EDDB4-B2E1-4347-938B-560FD561620C}" presName="thickLine" presStyleLbl="alignNode1" presStyleIdx="1" presStyleCnt="4"/>
      <dgm:spPr/>
    </dgm:pt>
    <dgm:pt modelId="{77C6CB32-9C95-456E-9FF2-4569EA68F59E}" type="pres">
      <dgm:prSet presAssocID="{C74EDDB4-B2E1-4347-938B-560FD561620C}" presName="horz1" presStyleCnt="0"/>
      <dgm:spPr/>
    </dgm:pt>
    <dgm:pt modelId="{0481F697-3158-47D9-B040-AB12680E2D2F}" type="pres">
      <dgm:prSet presAssocID="{C74EDDB4-B2E1-4347-938B-560FD561620C}" presName="tx1" presStyleLbl="revTx" presStyleIdx="1" presStyleCnt="4"/>
      <dgm:spPr/>
    </dgm:pt>
    <dgm:pt modelId="{43749365-DF56-4415-B664-901D26F0230D}" type="pres">
      <dgm:prSet presAssocID="{C74EDDB4-B2E1-4347-938B-560FD561620C}" presName="vert1" presStyleCnt="0"/>
      <dgm:spPr/>
    </dgm:pt>
    <dgm:pt modelId="{948EDF19-D8E5-490D-A918-1B3D66939651}" type="pres">
      <dgm:prSet presAssocID="{2D7F7C9A-AD60-4ECC-AEC9-A494364DF215}" presName="thickLine" presStyleLbl="alignNode1" presStyleIdx="2" presStyleCnt="4"/>
      <dgm:spPr/>
    </dgm:pt>
    <dgm:pt modelId="{19B8E3FB-4FB7-495C-B7E8-EF8433563985}" type="pres">
      <dgm:prSet presAssocID="{2D7F7C9A-AD60-4ECC-AEC9-A494364DF215}" presName="horz1" presStyleCnt="0"/>
      <dgm:spPr/>
    </dgm:pt>
    <dgm:pt modelId="{67231399-48FB-49FE-B98E-C1BEAD208149}" type="pres">
      <dgm:prSet presAssocID="{2D7F7C9A-AD60-4ECC-AEC9-A494364DF215}" presName="tx1" presStyleLbl="revTx" presStyleIdx="2" presStyleCnt="4"/>
      <dgm:spPr/>
    </dgm:pt>
    <dgm:pt modelId="{64D4D7F6-5C90-461E-BA5B-B0AFA352E5EB}" type="pres">
      <dgm:prSet presAssocID="{2D7F7C9A-AD60-4ECC-AEC9-A494364DF215}" presName="vert1" presStyleCnt="0"/>
      <dgm:spPr/>
    </dgm:pt>
    <dgm:pt modelId="{294E7155-F487-4AF0-9540-2CEF1282B593}" type="pres">
      <dgm:prSet presAssocID="{1BD53D7E-A670-4AAD-9DA4-95FBEFE513DC}" presName="thickLine" presStyleLbl="alignNode1" presStyleIdx="3" presStyleCnt="4"/>
      <dgm:spPr/>
    </dgm:pt>
    <dgm:pt modelId="{960D4E6B-8E38-4331-85FA-694F34776B96}" type="pres">
      <dgm:prSet presAssocID="{1BD53D7E-A670-4AAD-9DA4-95FBEFE513DC}" presName="horz1" presStyleCnt="0"/>
      <dgm:spPr/>
    </dgm:pt>
    <dgm:pt modelId="{F6425B60-0EE1-45E4-BF1D-B1D8AF744C5E}" type="pres">
      <dgm:prSet presAssocID="{1BD53D7E-A670-4AAD-9DA4-95FBEFE513DC}" presName="tx1" presStyleLbl="revTx" presStyleIdx="3" presStyleCnt="4"/>
      <dgm:spPr/>
    </dgm:pt>
    <dgm:pt modelId="{A50F02FD-7EEE-4B38-8C8C-81CBE9629192}" type="pres">
      <dgm:prSet presAssocID="{1BD53D7E-A670-4AAD-9DA4-95FBEFE513DC}" presName="vert1" presStyleCnt="0"/>
      <dgm:spPr/>
    </dgm:pt>
  </dgm:ptLst>
  <dgm:cxnLst>
    <dgm:cxn modelId="{B8772F23-53A8-438C-A2EF-D79B78415AD4}" srcId="{3E25CD77-63AA-488F-9BD4-D9F689DBB8EF}" destId="{C74EDDB4-B2E1-4347-938B-560FD561620C}" srcOrd="1" destOrd="0" parTransId="{6900EE2F-04A0-4A23-9C42-4535AA9A3496}" sibTransId="{B6C5502E-9718-454A-AFE3-DD690F50F453}"/>
    <dgm:cxn modelId="{B53F938A-2C1C-4129-A3A6-6F510B8E9DFD}" type="presOf" srcId="{C74EDDB4-B2E1-4347-938B-560FD561620C}" destId="{0481F697-3158-47D9-B040-AB12680E2D2F}" srcOrd="0" destOrd="0" presId="urn:microsoft.com/office/officeart/2008/layout/LinedList"/>
    <dgm:cxn modelId="{F1FBED9B-82FB-4FED-8F08-3C94CF89ED68}" type="presOf" srcId="{1BD53D7E-A670-4AAD-9DA4-95FBEFE513DC}" destId="{F6425B60-0EE1-45E4-BF1D-B1D8AF744C5E}" srcOrd="0" destOrd="0" presId="urn:microsoft.com/office/officeart/2008/layout/LinedList"/>
    <dgm:cxn modelId="{5DA478AF-6949-4C8C-9FDF-57134B4DAD6D}" type="presOf" srcId="{C0C3D7FE-F12A-444A-94E4-7A1B52E4C54C}" destId="{C9DD0C05-0832-4E18-9CC3-DBA4723E18B2}" srcOrd="0" destOrd="0" presId="urn:microsoft.com/office/officeart/2008/layout/LinedList"/>
    <dgm:cxn modelId="{4132F8B0-1D3E-4F8E-8112-3F54F4668CA3}" srcId="{3E25CD77-63AA-488F-9BD4-D9F689DBB8EF}" destId="{C0C3D7FE-F12A-444A-94E4-7A1B52E4C54C}" srcOrd="0" destOrd="0" parTransId="{06CC8E84-5DCF-4AAA-A54F-8CF96E799924}" sibTransId="{6DACADF7-13B0-4100-B284-6BADE976C090}"/>
    <dgm:cxn modelId="{F2E46AB6-C0ED-4767-B7A1-A097AE037931}" type="presOf" srcId="{2D7F7C9A-AD60-4ECC-AEC9-A494364DF215}" destId="{67231399-48FB-49FE-B98E-C1BEAD208149}" srcOrd="0" destOrd="0" presId="urn:microsoft.com/office/officeart/2008/layout/LinedList"/>
    <dgm:cxn modelId="{8D6F3CC3-BFB9-44C9-A812-A3D5D4E107C1}" srcId="{3E25CD77-63AA-488F-9BD4-D9F689DBB8EF}" destId="{1BD53D7E-A670-4AAD-9DA4-95FBEFE513DC}" srcOrd="3" destOrd="0" parTransId="{C15A2AC5-1910-44A2-AFD7-43D00F63D382}" sibTransId="{764AFF60-254B-4BF8-890B-99E8435B2707}"/>
    <dgm:cxn modelId="{191619F6-1490-4342-AD15-BC6B472CF857}" srcId="{3E25CD77-63AA-488F-9BD4-D9F689DBB8EF}" destId="{2D7F7C9A-AD60-4ECC-AEC9-A494364DF215}" srcOrd="2" destOrd="0" parTransId="{18CDBBEF-9B3D-49E0-A010-F18104EAEFB0}" sibTransId="{956221D9-0AC8-409A-8D43-0F5E04F16370}"/>
    <dgm:cxn modelId="{FC5FCFFC-83FA-42B0-8998-2C548D5175F9}" type="presOf" srcId="{3E25CD77-63AA-488F-9BD4-D9F689DBB8EF}" destId="{DC34FDFD-4E27-400E-AE39-8909AC024ABE}" srcOrd="0" destOrd="0" presId="urn:microsoft.com/office/officeart/2008/layout/LinedList"/>
    <dgm:cxn modelId="{5E6AD2F8-0779-403E-8921-71C3C241CE56}" type="presParOf" srcId="{DC34FDFD-4E27-400E-AE39-8909AC024ABE}" destId="{E562D376-C24C-417B-9D3C-97526D623E2C}" srcOrd="0" destOrd="0" presId="urn:microsoft.com/office/officeart/2008/layout/LinedList"/>
    <dgm:cxn modelId="{EA312D4C-CD1B-4E20-B8CA-A5E459C4A6FD}" type="presParOf" srcId="{DC34FDFD-4E27-400E-AE39-8909AC024ABE}" destId="{BDB830BD-D5BF-4B70-BC05-BC4C73D23BE2}" srcOrd="1" destOrd="0" presId="urn:microsoft.com/office/officeart/2008/layout/LinedList"/>
    <dgm:cxn modelId="{6ED7D480-EB24-46E5-80C9-0491469BB307}" type="presParOf" srcId="{BDB830BD-D5BF-4B70-BC05-BC4C73D23BE2}" destId="{C9DD0C05-0832-4E18-9CC3-DBA4723E18B2}" srcOrd="0" destOrd="0" presId="urn:microsoft.com/office/officeart/2008/layout/LinedList"/>
    <dgm:cxn modelId="{007C920A-6079-4086-B902-2DEA559126B8}" type="presParOf" srcId="{BDB830BD-D5BF-4B70-BC05-BC4C73D23BE2}" destId="{0983A903-EBCB-430A-9177-40E3C04E298B}" srcOrd="1" destOrd="0" presId="urn:microsoft.com/office/officeart/2008/layout/LinedList"/>
    <dgm:cxn modelId="{5CF9ED87-0570-4A0D-A28A-81FA9529DB55}" type="presParOf" srcId="{DC34FDFD-4E27-400E-AE39-8909AC024ABE}" destId="{46CF41A2-86DB-4341-BC09-26F5E7A31240}" srcOrd="2" destOrd="0" presId="urn:microsoft.com/office/officeart/2008/layout/LinedList"/>
    <dgm:cxn modelId="{7A3959FC-A0E5-41C2-A733-AF5177778885}" type="presParOf" srcId="{DC34FDFD-4E27-400E-AE39-8909AC024ABE}" destId="{77C6CB32-9C95-456E-9FF2-4569EA68F59E}" srcOrd="3" destOrd="0" presId="urn:microsoft.com/office/officeart/2008/layout/LinedList"/>
    <dgm:cxn modelId="{55C93445-3757-40DB-B1F0-D78050B6B82B}" type="presParOf" srcId="{77C6CB32-9C95-456E-9FF2-4569EA68F59E}" destId="{0481F697-3158-47D9-B040-AB12680E2D2F}" srcOrd="0" destOrd="0" presId="urn:microsoft.com/office/officeart/2008/layout/LinedList"/>
    <dgm:cxn modelId="{487D2DF6-946C-4AD0-87EA-45E333B3AC35}" type="presParOf" srcId="{77C6CB32-9C95-456E-9FF2-4569EA68F59E}" destId="{43749365-DF56-4415-B664-901D26F0230D}" srcOrd="1" destOrd="0" presId="urn:microsoft.com/office/officeart/2008/layout/LinedList"/>
    <dgm:cxn modelId="{36EF905A-34BE-4FE0-A5AD-5FB2005E28D1}" type="presParOf" srcId="{DC34FDFD-4E27-400E-AE39-8909AC024ABE}" destId="{948EDF19-D8E5-490D-A918-1B3D66939651}" srcOrd="4" destOrd="0" presId="urn:microsoft.com/office/officeart/2008/layout/LinedList"/>
    <dgm:cxn modelId="{86EA9BF7-B0AA-4583-8C91-36C2140F8BD9}" type="presParOf" srcId="{DC34FDFD-4E27-400E-AE39-8909AC024ABE}" destId="{19B8E3FB-4FB7-495C-B7E8-EF8433563985}" srcOrd="5" destOrd="0" presId="urn:microsoft.com/office/officeart/2008/layout/LinedList"/>
    <dgm:cxn modelId="{978B5D3C-C374-4C93-BAB7-1FFFBF1AEE95}" type="presParOf" srcId="{19B8E3FB-4FB7-495C-B7E8-EF8433563985}" destId="{67231399-48FB-49FE-B98E-C1BEAD208149}" srcOrd="0" destOrd="0" presId="urn:microsoft.com/office/officeart/2008/layout/LinedList"/>
    <dgm:cxn modelId="{4A8665AA-38F6-4F0C-A036-5AF4A316CB94}" type="presParOf" srcId="{19B8E3FB-4FB7-495C-B7E8-EF8433563985}" destId="{64D4D7F6-5C90-461E-BA5B-B0AFA352E5EB}" srcOrd="1" destOrd="0" presId="urn:microsoft.com/office/officeart/2008/layout/LinedList"/>
    <dgm:cxn modelId="{6B2D11A8-1DC6-4CA3-8541-F2AC7CB704EE}" type="presParOf" srcId="{DC34FDFD-4E27-400E-AE39-8909AC024ABE}" destId="{294E7155-F487-4AF0-9540-2CEF1282B593}" srcOrd="6" destOrd="0" presId="urn:microsoft.com/office/officeart/2008/layout/LinedList"/>
    <dgm:cxn modelId="{3988D6F3-EB4C-45E1-A81C-4DE7EE29E281}" type="presParOf" srcId="{DC34FDFD-4E27-400E-AE39-8909AC024ABE}" destId="{960D4E6B-8E38-4331-85FA-694F34776B96}" srcOrd="7" destOrd="0" presId="urn:microsoft.com/office/officeart/2008/layout/LinedList"/>
    <dgm:cxn modelId="{61D579DD-02B0-4ECD-B7F6-0ECD4C7817F0}" type="presParOf" srcId="{960D4E6B-8E38-4331-85FA-694F34776B96}" destId="{F6425B60-0EE1-45E4-BF1D-B1D8AF744C5E}" srcOrd="0" destOrd="0" presId="urn:microsoft.com/office/officeart/2008/layout/LinedList"/>
    <dgm:cxn modelId="{A4436430-EFB7-487A-B408-A5CCF9591E3D}" type="presParOf" srcId="{960D4E6B-8E38-4331-85FA-694F34776B96}" destId="{A50F02FD-7EEE-4B38-8C8C-81CBE96291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806F9-34DE-44E2-8630-DD696B2DB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55D488D-04A8-4287-89F2-41D04091EF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Discovery</a:t>
          </a:r>
          <a:endParaRPr lang="en-US"/>
        </a:p>
      </dgm:t>
    </dgm:pt>
    <dgm:pt modelId="{3BFA64BE-0417-4934-B704-76A74268F1BA}" type="parTrans" cxnId="{0C095BE3-F0E8-4E62-8ED8-24BDD8FEF3F7}">
      <dgm:prSet/>
      <dgm:spPr/>
      <dgm:t>
        <a:bodyPr/>
        <a:lstStyle/>
        <a:p>
          <a:endParaRPr lang="en-US"/>
        </a:p>
      </dgm:t>
    </dgm:pt>
    <dgm:pt modelId="{BCFD011B-8CF0-42F4-9BE6-F163B6E5FE50}" type="sibTrans" cxnId="{0C095BE3-F0E8-4E62-8ED8-24BDD8FEF3F7}">
      <dgm:prSet/>
      <dgm:spPr/>
      <dgm:t>
        <a:bodyPr/>
        <a:lstStyle/>
        <a:p>
          <a:endParaRPr lang="en-US"/>
        </a:p>
      </dgm:t>
    </dgm:pt>
    <dgm:pt modelId="{926E8BD0-D694-471D-977A-CF80B1D8D7F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Negotiation</a:t>
          </a:r>
          <a:endParaRPr lang="en-US"/>
        </a:p>
      </dgm:t>
    </dgm:pt>
    <dgm:pt modelId="{81D627A5-DF41-4CD0-B17F-230145C21274}" type="parTrans" cxnId="{D25B48DB-86D6-4A9E-9280-81696C20500C}">
      <dgm:prSet/>
      <dgm:spPr/>
      <dgm:t>
        <a:bodyPr/>
        <a:lstStyle/>
        <a:p>
          <a:endParaRPr lang="en-US"/>
        </a:p>
      </dgm:t>
    </dgm:pt>
    <dgm:pt modelId="{7BB0BE43-9646-49D4-B5B1-83451E27DA7E}" type="sibTrans" cxnId="{D25B48DB-86D6-4A9E-9280-81696C20500C}">
      <dgm:prSet/>
      <dgm:spPr/>
      <dgm:t>
        <a:bodyPr/>
        <a:lstStyle/>
        <a:p>
          <a:endParaRPr lang="en-US"/>
        </a:p>
      </dgm:t>
    </dgm:pt>
    <dgm:pt modelId="{E33BBAAE-AA71-4828-8BD4-3A7CB836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 and State Mgmt</a:t>
          </a:r>
        </a:p>
      </dgm:t>
    </dgm:pt>
    <dgm:pt modelId="{29523318-C8EB-4545-BE06-C576C683FDE2}" type="parTrans" cxnId="{82066E8C-2B21-47ED-9456-1C3AA493A7A5}">
      <dgm:prSet/>
      <dgm:spPr/>
      <dgm:t>
        <a:bodyPr/>
        <a:lstStyle/>
        <a:p>
          <a:endParaRPr lang="en-IN"/>
        </a:p>
      </dgm:t>
    </dgm:pt>
    <dgm:pt modelId="{60DC48D5-870E-49AF-953D-4341FE37163B}" type="sibTrans" cxnId="{82066E8C-2B21-47ED-9456-1C3AA493A7A5}">
      <dgm:prSet/>
      <dgm:spPr/>
      <dgm:t>
        <a:bodyPr/>
        <a:lstStyle/>
        <a:p>
          <a:endParaRPr lang="en-US"/>
        </a:p>
      </dgm:t>
    </dgm:pt>
    <dgm:pt modelId="{76333A64-B950-4502-AE01-530ADF752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</a:t>
          </a:r>
        </a:p>
      </dgm:t>
    </dgm:pt>
    <dgm:pt modelId="{2468AFDF-AE08-4029-9767-FCEC99A05C99}" type="parTrans" cxnId="{E780E040-9FC0-480E-BC3B-6FAED4CC1E41}">
      <dgm:prSet/>
      <dgm:spPr/>
      <dgm:t>
        <a:bodyPr/>
        <a:lstStyle/>
        <a:p>
          <a:endParaRPr lang="en-IN"/>
        </a:p>
      </dgm:t>
    </dgm:pt>
    <dgm:pt modelId="{1FD37DCD-F6FD-4EC4-A669-A8D6BEDC7D72}" type="sibTrans" cxnId="{E780E040-9FC0-480E-BC3B-6FAED4CC1E41}">
      <dgm:prSet/>
      <dgm:spPr/>
      <dgm:t>
        <a:bodyPr/>
        <a:lstStyle/>
        <a:p>
          <a:endParaRPr lang="en-US"/>
        </a:p>
      </dgm:t>
    </dgm:pt>
    <dgm:pt modelId="{FE89FC87-1D33-4D37-87C5-33285E08BE7D}" type="pres">
      <dgm:prSet presAssocID="{134806F9-34DE-44E2-8630-DD696B2DBA5A}" presName="root" presStyleCnt="0">
        <dgm:presLayoutVars>
          <dgm:dir/>
          <dgm:resizeHandles val="exact"/>
        </dgm:presLayoutVars>
      </dgm:prSet>
      <dgm:spPr/>
    </dgm:pt>
    <dgm:pt modelId="{AFD20F7C-0F0D-40AA-9A73-7A7577E66CBB}" type="pres">
      <dgm:prSet presAssocID="{255D488D-04A8-4287-89F2-41D04091EF54}" presName="compNode" presStyleCnt="0"/>
      <dgm:spPr/>
    </dgm:pt>
    <dgm:pt modelId="{372DD367-EA22-4E03-91BE-25F0DCF9AC57}" type="pres">
      <dgm:prSet presAssocID="{255D488D-04A8-4287-89F2-41D04091EF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5984209-00D4-40C7-BD8B-81233D067692}" type="pres">
      <dgm:prSet presAssocID="{255D488D-04A8-4287-89F2-41D04091EF54}" presName="spaceRect" presStyleCnt="0"/>
      <dgm:spPr/>
    </dgm:pt>
    <dgm:pt modelId="{E3B40AE1-46FA-4CB8-AACE-E7A682CF6FFA}" type="pres">
      <dgm:prSet presAssocID="{255D488D-04A8-4287-89F2-41D04091EF54}" presName="textRect" presStyleLbl="revTx" presStyleIdx="0" presStyleCnt="4">
        <dgm:presLayoutVars>
          <dgm:chMax val="1"/>
          <dgm:chPref val="1"/>
        </dgm:presLayoutVars>
      </dgm:prSet>
      <dgm:spPr/>
    </dgm:pt>
    <dgm:pt modelId="{DA776113-210F-411C-B6A9-D4C5E6E176EE}" type="pres">
      <dgm:prSet presAssocID="{BCFD011B-8CF0-42F4-9BE6-F163B6E5FE50}" presName="sibTrans" presStyleCnt="0"/>
      <dgm:spPr/>
    </dgm:pt>
    <dgm:pt modelId="{4E56F1F0-99B3-4E0F-8F0B-6FE4611A39C0}" type="pres">
      <dgm:prSet presAssocID="{926E8BD0-D694-471D-977A-CF80B1D8D7F4}" presName="compNode" presStyleCnt="0"/>
      <dgm:spPr/>
    </dgm:pt>
    <dgm:pt modelId="{F72D3AA3-CC13-4BA9-A136-988FF9B3457B}" type="pres">
      <dgm:prSet presAssocID="{926E8BD0-D694-471D-977A-CF80B1D8D7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AC4D5B9-494A-4768-AD10-C9019ED680E0}" type="pres">
      <dgm:prSet presAssocID="{926E8BD0-D694-471D-977A-CF80B1D8D7F4}" presName="spaceRect" presStyleCnt="0"/>
      <dgm:spPr/>
    </dgm:pt>
    <dgm:pt modelId="{AE5427CD-E80A-4208-A07C-8659D8A2E380}" type="pres">
      <dgm:prSet presAssocID="{926E8BD0-D694-471D-977A-CF80B1D8D7F4}" presName="textRect" presStyleLbl="revTx" presStyleIdx="1" presStyleCnt="4">
        <dgm:presLayoutVars>
          <dgm:chMax val="1"/>
          <dgm:chPref val="1"/>
        </dgm:presLayoutVars>
      </dgm:prSet>
      <dgm:spPr/>
    </dgm:pt>
    <dgm:pt modelId="{5ADDA0DC-DBE3-40C4-968C-E4B6CA08E58B}" type="pres">
      <dgm:prSet presAssocID="{7BB0BE43-9646-49D4-B5B1-83451E27DA7E}" presName="sibTrans" presStyleCnt="0"/>
      <dgm:spPr/>
    </dgm:pt>
    <dgm:pt modelId="{F62B8D73-5D89-436E-89E5-B3166B34B81A}" type="pres">
      <dgm:prSet presAssocID="{E33BBAAE-AA71-4828-8BD4-3A7CB8367DB2}" presName="compNode" presStyleCnt="0"/>
      <dgm:spPr/>
    </dgm:pt>
    <dgm:pt modelId="{A6D4FC76-A563-411F-80CA-A2912DEB96E5}" type="pres">
      <dgm:prSet presAssocID="{E33BBAAE-AA71-4828-8BD4-3A7CB8367D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5989128-9B70-407B-80C8-2D1AD146840D}" type="pres">
      <dgm:prSet presAssocID="{E33BBAAE-AA71-4828-8BD4-3A7CB8367DB2}" presName="spaceRect" presStyleCnt="0"/>
      <dgm:spPr/>
    </dgm:pt>
    <dgm:pt modelId="{98ADF079-1A83-4A31-BAD1-D95BFBCB99B1}" type="pres">
      <dgm:prSet presAssocID="{E33BBAAE-AA71-4828-8BD4-3A7CB8367DB2}" presName="textRect" presStyleLbl="revTx" presStyleIdx="2" presStyleCnt="4">
        <dgm:presLayoutVars>
          <dgm:chMax val="1"/>
          <dgm:chPref val="1"/>
        </dgm:presLayoutVars>
      </dgm:prSet>
      <dgm:spPr/>
    </dgm:pt>
    <dgm:pt modelId="{F9814D96-1D8A-47EA-80EC-03000520BB9F}" type="pres">
      <dgm:prSet presAssocID="{60DC48D5-870E-49AF-953D-4341FE37163B}" presName="sibTrans" presStyleCnt="0"/>
      <dgm:spPr/>
    </dgm:pt>
    <dgm:pt modelId="{900ABD5D-8C09-4472-925B-BFA477A9F3B4}" type="pres">
      <dgm:prSet presAssocID="{76333A64-B950-4502-AE01-530ADF752B84}" presName="compNode" presStyleCnt="0"/>
      <dgm:spPr/>
    </dgm:pt>
    <dgm:pt modelId="{78600EA2-627C-4C36-9775-66EC8DCADB61}" type="pres">
      <dgm:prSet presAssocID="{76333A64-B950-4502-AE01-530ADF752B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9BB145-E2FF-46C2-9D37-A6F27C4BB280}" type="pres">
      <dgm:prSet presAssocID="{76333A64-B950-4502-AE01-530ADF752B84}" presName="spaceRect" presStyleCnt="0"/>
      <dgm:spPr/>
    </dgm:pt>
    <dgm:pt modelId="{F15D556A-93D7-48C2-9167-74664351CA13}" type="pres">
      <dgm:prSet presAssocID="{76333A64-B950-4502-AE01-530ADF752B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57B2E-FA91-47D8-ACE0-42AFECFAD332}" type="presOf" srcId="{255D488D-04A8-4287-89F2-41D04091EF54}" destId="{E3B40AE1-46FA-4CB8-AACE-E7A682CF6FFA}" srcOrd="0" destOrd="0" presId="urn:microsoft.com/office/officeart/2018/2/layout/IconLabelList"/>
    <dgm:cxn modelId="{6B2EC23A-A18D-4B7E-ABEC-B3B11580D4D7}" type="presOf" srcId="{76333A64-B950-4502-AE01-530ADF752B84}" destId="{F15D556A-93D7-48C2-9167-74664351CA13}" srcOrd="0" destOrd="0" presId="urn:microsoft.com/office/officeart/2018/2/layout/IconLabelList"/>
    <dgm:cxn modelId="{E780E040-9FC0-480E-BC3B-6FAED4CC1E41}" srcId="{134806F9-34DE-44E2-8630-DD696B2DBA5A}" destId="{76333A64-B950-4502-AE01-530ADF752B84}" srcOrd="3" destOrd="0" parTransId="{2468AFDF-AE08-4029-9767-FCEC99A05C99}" sibTransId="{1FD37DCD-F6FD-4EC4-A669-A8D6BEDC7D72}"/>
    <dgm:cxn modelId="{E0AD0673-CE87-46ED-A586-D5E23DEE3C47}" type="presOf" srcId="{926E8BD0-D694-471D-977A-CF80B1D8D7F4}" destId="{AE5427CD-E80A-4208-A07C-8659D8A2E380}" srcOrd="0" destOrd="0" presId="urn:microsoft.com/office/officeart/2018/2/layout/IconLabelList"/>
    <dgm:cxn modelId="{E108CA7D-4AF2-4BE4-A8B4-C8CBE41E4A28}" type="presOf" srcId="{E33BBAAE-AA71-4828-8BD4-3A7CB8367DB2}" destId="{98ADF079-1A83-4A31-BAD1-D95BFBCB99B1}" srcOrd="0" destOrd="0" presId="urn:microsoft.com/office/officeart/2018/2/layout/IconLabelList"/>
    <dgm:cxn modelId="{82066E8C-2B21-47ED-9456-1C3AA493A7A5}" srcId="{134806F9-34DE-44E2-8630-DD696B2DBA5A}" destId="{E33BBAAE-AA71-4828-8BD4-3A7CB8367DB2}" srcOrd="2" destOrd="0" parTransId="{29523318-C8EB-4545-BE06-C576C683FDE2}" sibTransId="{60DC48D5-870E-49AF-953D-4341FE37163B}"/>
    <dgm:cxn modelId="{D25B48DB-86D6-4A9E-9280-81696C20500C}" srcId="{134806F9-34DE-44E2-8630-DD696B2DBA5A}" destId="{926E8BD0-D694-471D-977A-CF80B1D8D7F4}" srcOrd="1" destOrd="0" parTransId="{81D627A5-DF41-4CD0-B17F-230145C21274}" sibTransId="{7BB0BE43-9646-49D4-B5B1-83451E27DA7E}"/>
    <dgm:cxn modelId="{0C095BE3-F0E8-4E62-8ED8-24BDD8FEF3F7}" srcId="{134806F9-34DE-44E2-8630-DD696B2DBA5A}" destId="{255D488D-04A8-4287-89F2-41D04091EF54}" srcOrd="0" destOrd="0" parTransId="{3BFA64BE-0417-4934-B704-76A74268F1BA}" sibTransId="{BCFD011B-8CF0-42F4-9BE6-F163B6E5FE50}"/>
    <dgm:cxn modelId="{B04D42E9-66A3-4CD3-A55E-7C093133C44E}" type="presOf" srcId="{134806F9-34DE-44E2-8630-DD696B2DBA5A}" destId="{FE89FC87-1D33-4D37-87C5-33285E08BE7D}" srcOrd="0" destOrd="0" presId="urn:microsoft.com/office/officeart/2018/2/layout/IconLabelList"/>
    <dgm:cxn modelId="{7AECFC18-A150-4A3A-9839-E34FD4951BFB}" type="presParOf" srcId="{FE89FC87-1D33-4D37-87C5-33285E08BE7D}" destId="{AFD20F7C-0F0D-40AA-9A73-7A7577E66CBB}" srcOrd="0" destOrd="0" presId="urn:microsoft.com/office/officeart/2018/2/layout/IconLabelList"/>
    <dgm:cxn modelId="{40D23F8B-CE33-457E-9BE3-75F15021EDDC}" type="presParOf" srcId="{AFD20F7C-0F0D-40AA-9A73-7A7577E66CBB}" destId="{372DD367-EA22-4E03-91BE-25F0DCF9AC57}" srcOrd="0" destOrd="0" presId="urn:microsoft.com/office/officeart/2018/2/layout/IconLabelList"/>
    <dgm:cxn modelId="{CEDFCAFD-A3D4-44DE-AF27-8B511518393D}" type="presParOf" srcId="{AFD20F7C-0F0D-40AA-9A73-7A7577E66CBB}" destId="{C5984209-00D4-40C7-BD8B-81233D067692}" srcOrd="1" destOrd="0" presId="urn:microsoft.com/office/officeart/2018/2/layout/IconLabelList"/>
    <dgm:cxn modelId="{725E23E0-5A41-481C-A5AB-C5EADB52219B}" type="presParOf" srcId="{AFD20F7C-0F0D-40AA-9A73-7A7577E66CBB}" destId="{E3B40AE1-46FA-4CB8-AACE-E7A682CF6FFA}" srcOrd="2" destOrd="0" presId="urn:microsoft.com/office/officeart/2018/2/layout/IconLabelList"/>
    <dgm:cxn modelId="{45E69F05-ADE4-4386-9E4C-4BBBD80F2F63}" type="presParOf" srcId="{FE89FC87-1D33-4D37-87C5-33285E08BE7D}" destId="{DA776113-210F-411C-B6A9-D4C5E6E176EE}" srcOrd="1" destOrd="0" presId="urn:microsoft.com/office/officeart/2018/2/layout/IconLabelList"/>
    <dgm:cxn modelId="{1A8DF275-14CE-4F44-A62C-DD93A072EEF6}" type="presParOf" srcId="{FE89FC87-1D33-4D37-87C5-33285E08BE7D}" destId="{4E56F1F0-99B3-4E0F-8F0B-6FE4611A39C0}" srcOrd="2" destOrd="0" presId="urn:microsoft.com/office/officeart/2018/2/layout/IconLabelList"/>
    <dgm:cxn modelId="{B1766E15-53AF-43A9-879D-15784EBC0E7E}" type="presParOf" srcId="{4E56F1F0-99B3-4E0F-8F0B-6FE4611A39C0}" destId="{F72D3AA3-CC13-4BA9-A136-988FF9B3457B}" srcOrd="0" destOrd="0" presId="urn:microsoft.com/office/officeart/2018/2/layout/IconLabelList"/>
    <dgm:cxn modelId="{4EBEAD3B-4674-4559-8CAB-F9FB7F3436E6}" type="presParOf" srcId="{4E56F1F0-99B3-4E0F-8F0B-6FE4611A39C0}" destId="{7AC4D5B9-494A-4768-AD10-C9019ED680E0}" srcOrd="1" destOrd="0" presId="urn:microsoft.com/office/officeart/2018/2/layout/IconLabelList"/>
    <dgm:cxn modelId="{A8C6ACE4-FABF-4B77-ABB3-9D142D88EA7E}" type="presParOf" srcId="{4E56F1F0-99B3-4E0F-8F0B-6FE4611A39C0}" destId="{AE5427CD-E80A-4208-A07C-8659D8A2E380}" srcOrd="2" destOrd="0" presId="urn:microsoft.com/office/officeart/2018/2/layout/IconLabelList"/>
    <dgm:cxn modelId="{3A3DC0D4-DAF0-4340-A2AB-2C5CB302CC51}" type="presParOf" srcId="{FE89FC87-1D33-4D37-87C5-33285E08BE7D}" destId="{5ADDA0DC-DBE3-40C4-968C-E4B6CA08E58B}" srcOrd="3" destOrd="0" presId="urn:microsoft.com/office/officeart/2018/2/layout/IconLabelList"/>
    <dgm:cxn modelId="{2E72E0A5-533B-4077-B78C-F80797D02325}" type="presParOf" srcId="{FE89FC87-1D33-4D37-87C5-33285E08BE7D}" destId="{F62B8D73-5D89-436E-89E5-B3166B34B81A}" srcOrd="4" destOrd="0" presId="urn:microsoft.com/office/officeart/2018/2/layout/IconLabelList"/>
    <dgm:cxn modelId="{EBC96AC2-272C-40D9-B6FB-0A80B1AC2F6A}" type="presParOf" srcId="{F62B8D73-5D89-436E-89E5-B3166B34B81A}" destId="{A6D4FC76-A563-411F-80CA-A2912DEB96E5}" srcOrd="0" destOrd="0" presId="urn:microsoft.com/office/officeart/2018/2/layout/IconLabelList"/>
    <dgm:cxn modelId="{3EEC4887-5F7A-4A3F-9AEC-06B38DD9BF2A}" type="presParOf" srcId="{F62B8D73-5D89-436E-89E5-B3166B34B81A}" destId="{85989128-9B70-407B-80C8-2D1AD146840D}" srcOrd="1" destOrd="0" presId="urn:microsoft.com/office/officeart/2018/2/layout/IconLabelList"/>
    <dgm:cxn modelId="{DBFCA792-90AC-4481-9782-2A917C9949E3}" type="presParOf" srcId="{F62B8D73-5D89-436E-89E5-B3166B34B81A}" destId="{98ADF079-1A83-4A31-BAD1-D95BFBCB99B1}" srcOrd="2" destOrd="0" presId="urn:microsoft.com/office/officeart/2018/2/layout/IconLabelList"/>
    <dgm:cxn modelId="{310F9A2A-7338-4FAB-8C8F-151E21B5FBA9}" type="presParOf" srcId="{FE89FC87-1D33-4D37-87C5-33285E08BE7D}" destId="{F9814D96-1D8A-47EA-80EC-03000520BB9F}" srcOrd="5" destOrd="0" presId="urn:microsoft.com/office/officeart/2018/2/layout/IconLabelList"/>
    <dgm:cxn modelId="{A5F5F2D2-3679-4683-84D6-DFF13CB40E85}" type="presParOf" srcId="{FE89FC87-1D33-4D37-87C5-33285E08BE7D}" destId="{900ABD5D-8C09-4472-925B-BFA477A9F3B4}" srcOrd="6" destOrd="0" presId="urn:microsoft.com/office/officeart/2018/2/layout/IconLabelList"/>
    <dgm:cxn modelId="{C1C60D56-4868-4C24-A06A-AD219217E4AC}" type="presParOf" srcId="{900ABD5D-8C09-4472-925B-BFA477A9F3B4}" destId="{78600EA2-627C-4C36-9775-66EC8DCADB61}" srcOrd="0" destOrd="0" presId="urn:microsoft.com/office/officeart/2018/2/layout/IconLabelList"/>
    <dgm:cxn modelId="{A417B8B5-73D7-4106-8C46-8120AE913378}" type="presParOf" srcId="{900ABD5D-8C09-4472-925B-BFA477A9F3B4}" destId="{9D9BB145-E2FF-46C2-9D37-A6F27C4BB280}" srcOrd="1" destOrd="0" presId="urn:microsoft.com/office/officeart/2018/2/layout/IconLabelList"/>
    <dgm:cxn modelId="{68A61497-72D7-4EDF-BE80-9511C0A2DDF5}" type="presParOf" srcId="{900ABD5D-8C09-4472-925B-BFA477A9F3B4}" destId="{F15D556A-93D7-48C2-9167-74664351CA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</dgm:pt>
    <dgm:pt modelId="{3F4C026B-C63A-4513-B815-71960D1D7A04}" type="sibTrans" cxnId="{F660932E-45D1-4ED5-BA8A-8B42C17004ED}">
      <dgm:prSet/>
      <dgm:spPr/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5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6E878D34-E07C-46A6-90CF-824673F520F5}" type="pres">
      <dgm:prSet presAssocID="{0D55CE1C-4802-4D0D-A22E-BB5A5454AEDF}" presName="node" presStyleLbl="node1" presStyleIdx="1" presStyleCnt="5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2" presStyleCnt="5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3" presStyleCnt="5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4" presStyleCnt="5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2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3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144E9BC0-8FC2-406A-963D-F464EA3F09B5}" srcId="{85FA9B41-3ABF-4251-AE9E-D93D7D0D39E3}" destId="{0D55CE1C-4802-4D0D-A22E-BB5A5454AEDF}" srcOrd="1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4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CD3A8119-3F32-4A62-8AF3-05C08073900D}" type="presParOf" srcId="{0D65B16E-4BE9-4CCE-A422-E9586C94E13F}" destId="{6E878D34-E07C-46A6-90CF-824673F520F5}" srcOrd="2" destOrd="0" presId="urn:microsoft.com/office/officeart/2005/8/layout/default"/>
    <dgm:cxn modelId="{89BD771B-57E2-46B4-A7EF-5B88AEC2C854}" type="presParOf" srcId="{0D65B16E-4BE9-4CCE-A422-E9586C94E13F}" destId="{33E57FA1-2238-4CA5-9E8A-B8D492A6ED5E}" srcOrd="3" destOrd="0" presId="urn:microsoft.com/office/officeart/2005/8/layout/default"/>
    <dgm:cxn modelId="{85012B56-F529-46C7-B85D-C289A04EDFB9}" type="presParOf" srcId="{0D65B16E-4BE9-4CCE-A422-E9586C94E13F}" destId="{9257257F-7FEF-4A0E-88BB-34F602ED4F85}" srcOrd="4" destOrd="0" presId="urn:microsoft.com/office/officeart/2005/8/layout/default"/>
    <dgm:cxn modelId="{97CA04C1-02D6-4543-AF35-C20A184AB554}" type="presParOf" srcId="{0D65B16E-4BE9-4CCE-A422-E9586C94E13F}" destId="{B465C755-B2A6-4D04-9D24-B69203685A4E}" srcOrd="5" destOrd="0" presId="urn:microsoft.com/office/officeart/2005/8/layout/default"/>
    <dgm:cxn modelId="{C3F0221C-8AA8-42FD-ABC5-799A7AB83143}" type="presParOf" srcId="{0D65B16E-4BE9-4CCE-A422-E9586C94E13F}" destId="{33FAAEDE-DCC6-4FDB-A4E8-B8D9CCF3806B}" srcOrd="6" destOrd="0" presId="urn:microsoft.com/office/officeart/2005/8/layout/default"/>
    <dgm:cxn modelId="{67DEE799-E4E4-4C3F-BB4A-0A8A85390380}" type="presParOf" srcId="{0D65B16E-4BE9-4CCE-A422-E9586C94E13F}" destId="{B4C39025-43DD-40C4-BA29-01260F8EEF9B}" srcOrd="7" destOrd="0" presId="urn:microsoft.com/office/officeart/2005/8/layout/default"/>
    <dgm:cxn modelId="{6A91D215-F928-40B6-BD55-FA0899048620}" type="presParOf" srcId="{0D65B16E-4BE9-4CCE-A422-E9586C94E13F}" destId="{655EA5C0-674B-4BFF-847D-8C38C437EA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</dgm:pt>
    <dgm:pt modelId="{3F4C026B-C63A-4513-B815-71960D1D7A04}" type="sibTrans" cxnId="{F660932E-45D1-4ED5-BA8A-8B42C17004ED}">
      <dgm:prSet/>
      <dgm:spPr/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5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6E878D34-E07C-46A6-90CF-824673F520F5}" type="pres">
      <dgm:prSet presAssocID="{0D55CE1C-4802-4D0D-A22E-BB5A5454AEDF}" presName="node" presStyleLbl="node1" presStyleIdx="1" presStyleCnt="5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2" presStyleCnt="5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3" presStyleCnt="5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4" presStyleCnt="5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2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3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144E9BC0-8FC2-406A-963D-F464EA3F09B5}" srcId="{85FA9B41-3ABF-4251-AE9E-D93D7D0D39E3}" destId="{0D55CE1C-4802-4D0D-A22E-BB5A5454AEDF}" srcOrd="1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4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CD3A8119-3F32-4A62-8AF3-05C08073900D}" type="presParOf" srcId="{0D65B16E-4BE9-4CCE-A422-E9586C94E13F}" destId="{6E878D34-E07C-46A6-90CF-824673F520F5}" srcOrd="2" destOrd="0" presId="urn:microsoft.com/office/officeart/2005/8/layout/default"/>
    <dgm:cxn modelId="{89BD771B-57E2-46B4-A7EF-5B88AEC2C854}" type="presParOf" srcId="{0D65B16E-4BE9-4CCE-A422-E9586C94E13F}" destId="{33E57FA1-2238-4CA5-9E8A-B8D492A6ED5E}" srcOrd="3" destOrd="0" presId="urn:microsoft.com/office/officeart/2005/8/layout/default"/>
    <dgm:cxn modelId="{85012B56-F529-46C7-B85D-C289A04EDFB9}" type="presParOf" srcId="{0D65B16E-4BE9-4CCE-A422-E9586C94E13F}" destId="{9257257F-7FEF-4A0E-88BB-34F602ED4F85}" srcOrd="4" destOrd="0" presId="urn:microsoft.com/office/officeart/2005/8/layout/default"/>
    <dgm:cxn modelId="{97CA04C1-02D6-4543-AF35-C20A184AB554}" type="presParOf" srcId="{0D65B16E-4BE9-4CCE-A422-E9586C94E13F}" destId="{B465C755-B2A6-4D04-9D24-B69203685A4E}" srcOrd="5" destOrd="0" presId="urn:microsoft.com/office/officeart/2005/8/layout/default"/>
    <dgm:cxn modelId="{C3F0221C-8AA8-42FD-ABC5-799A7AB83143}" type="presParOf" srcId="{0D65B16E-4BE9-4CCE-A422-E9586C94E13F}" destId="{33FAAEDE-DCC6-4FDB-A4E8-B8D9CCF3806B}" srcOrd="6" destOrd="0" presId="urn:microsoft.com/office/officeart/2005/8/layout/default"/>
    <dgm:cxn modelId="{67DEE799-E4E4-4C3F-BB4A-0A8A85390380}" type="presParOf" srcId="{0D65B16E-4BE9-4CCE-A422-E9586C94E13F}" destId="{B4C39025-43DD-40C4-BA29-01260F8EEF9B}" srcOrd="7" destOrd="0" presId="urn:microsoft.com/office/officeart/2005/8/layout/default"/>
    <dgm:cxn modelId="{6A91D215-F928-40B6-BD55-FA0899048620}" type="presParOf" srcId="{0D65B16E-4BE9-4CCE-A422-E9586C94E13F}" destId="{655EA5C0-674B-4BFF-847D-8C38C437EA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FA9B41-3ABF-4251-AE9E-D93D7D0D39E3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FFD95-15CA-48EC-BC0A-5C74BE327F17}">
      <dgm:prSet/>
      <dgm:spPr/>
      <dgm:t>
        <a:bodyPr/>
        <a:lstStyle/>
        <a:p>
          <a:r>
            <a:rPr lang="en-IN" dirty="0"/>
            <a:t>Agent Card</a:t>
          </a:r>
          <a:endParaRPr lang="en-US" dirty="0"/>
        </a:p>
      </dgm:t>
    </dgm:pt>
    <dgm:pt modelId="{3A483858-EBF4-4BD8-8941-9F7AA59DA281}" type="parTrans" cxnId="{D8F10BBF-4E15-41BE-9106-9A4097A00FF7}">
      <dgm:prSet/>
      <dgm:spPr/>
      <dgm:t>
        <a:bodyPr/>
        <a:lstStyle/>
        <a:p>
          <a:endParaRPr lang="en-US"/>
        </a:p>
      </dgm:t>
    </dgm:pt>
    <dgm:pt modelId="{E6AEEE71-931C-4C8A-91A4-7EBBAA3D1174}" type="sibTrans" cxnId="{D8F10BBF-4E15-41BE-9106-9A4097A00FF7}">
      <dgm:prSet/>
      <dgm:spPr/>
      <dgm:t>
        <a:bodyPr/>
        <a:lstStyle/>
        <a:p>
          <a:endParaRPr lang="en-US"/>
        </a:p>
      </dgm:t>
    </dgm:pt>
    <dgm:pt modelId="{0D55CE1C-4802-4D0D-A22E-BB5A5454AEDF}">
      <dgm:prSet/>
      <dgm:spPr/>
      <dgm:t>
        <a:bodyPr/>
        <a:lstStyle/>
        <a:p>
          <a:r>
            <a:rPr lang="en-IN" dirty="0"/>
            <a:t>Task</a:t>
          </a:r>
          <a:endParaRPr lang="en-US" dirty="0"/>
        </a:p>
      </dgm:t>
    </dgm:pt>
    <dgm:pt modelId="{B315D8CB-E3FC-44DA-9171-36D7A5FEF627}" type="parTrans" cxnId="{144E9BC0-8FC2-406A-963D-F464EA3F09B5}">
      <dgm:prSet/>
      <dgm:spPr/>
      <dgm:t>
        <a:bodyPr/>
        <a:lstStyle/>
        <a:p>
          <a:endParaRPr lang="en-US"/>
        </a:p>
      </dgm:t>
    </dgm:pt>
    <dgm:pt modelId="{EEE6F29B-D7F1-4891-AAD4-B00950BC50C8}" type="sibTrans" cxnId="{144E9BC0-8FC2-406A-963D-F464EA3F09B5}">
      <dgm:prSet/>
      <dgm:spPr/>
      <dgm:t>
        <a:bodyPr/>
        <a:lstStyle/>
        <a:p>
          <a:endParaRPr lang="en-US"/>
        </a:p>
      </dgm:t>
    </dgm:pt>
    <dgm:pt modelId="{3E0CAB91-F332-4789-88AE-4A05C08A007A}">
      <dgm:prSet/>
      <dgm:spPr/>
      <dgm:t>
        <a:bodyPr/>
        <a:lstStyle/>
        <a:p>
          <a:r>
            <a:rPr lang="en-IN" dirty="0"/>
            <a:t>Message</a:t>
          </a:r>
          <a:endParaRPr lang="en-US" dirty="0"/>
        </a:p>
      </dgm:t>
    </dgm:pt>
    <dgm:pt modelId="{37E64B1D-8FF2-4AEA-8F9C-A79AFCD4BF8B}" type="parTrans" cxnId="{93936050-4215-42E5-A4ED-88F1BA99ADD3}">
      <dgm:prSet/>
      <dgm:spPr/>
      <dgm:t>
        <a:bodyPr/>
        <a:lstStyle/>
        <a:p>
          <a:endParaRPr lang="en-US"/>
        </a:p>
      </dgm:t>
    </dgm:pt>
    <dgm:pt modelId="{7F90F7F7-0BE2-4F29-AAE3-A7D912DDE39D}" type="sibTrans" cxnId="{93936050-4215-42E5-A4ED-88F1BA99ADD3}">
      <dgm:prSet/>
      <dgm:spPr/>
      <dgm:t>
        <a:bodyPr/>
        <a:lstStyle/>
        <a:p>
          <a:endParaRPr lang="en-US"/>
        </a:p>
      </dgm:t>
    </dgm:pt>
    <dgm:pt modelId="{989C1DEE-6D16-4C10-A5E2-504D18DCE269}">
      <dgm:prSet/>
      <dgm:spPr/>
      <dgm:t>
        <a:bodyPr/>
        <a:lstStyle/>
        <a:p>
          <a:pPr>
            <a:buNone/>
          </a:pPr>
          <a:r>
            <a:rPr lang="en-IN" b="1"/>
            <a:t>Part</a:t>
          </a:r>
          <a:endParaRPr lang="en-US" dirty="0"/>
        </a:p>
      </dgm:t>
    </dgm:pt>
    <dgm:pt modelId="{2052CAB9-F50B-4599-B5F8-A57572E3BD84}" type="parTrans" cxnId="{85F52A79-9CD4-4807-BC89-0CC1E617C461}">
      <dgm:prSet/>
      <dgm:spPr/>
      <dgm:t>
        <a:bodyPr/>
        <a:lstStyle/>
        <a:p>
          <a:endParaRPr lang="en-IN"/>
        </a:p>
      </dgm:t>
    </dgm:pt>
    <dgm:pt modelId="{16DE0692-B6F6-4963-9AF4-FCCA3CE860B9}" type="sibTrans" cxnId="{85F52A79-9CD4-4807-BC89-0CC1E617C461}">
      <dgm:prSet/>
      <dgm:spPr/>
      <dgm:t>
        <a:bodyPr/>
        <a:lstStyle/>
        <a:p>
          <a:endParaRPr lang="en-IN"/>
        </a:p>
      </dgm:t>
    </dgm:pt>
    <dgm:pt modelId="{09C9D25B-392D-4B3F-9D31-2CA7036BF0BE}">
      <dgm:prSet/>
      <dgm:spPr/>
      <dgm:t>
        <a:bodyPr/>
        <a:lstStyle/>
        <a:p>
          <a:pPr>
            <a:buNone/>
          </a:pPr>
          <a:r>
            <a:rPr lang="en-IN" b="1"/>
            <a:t>Artifact</a:t>
          </a:r>
          <a:endParaRPr lang="en-US" dirty="0"/>
        </a:p>
      </dgm:t>
    </dgm:pt>
    <dgm:pt modelId="{52A0E153-E2A7-4458-9862-AB0AC91B985D}" type="parTrans" cxnId="{63B1ABFC-3696-49CA-8D27-CA232D23F3E4}">
      <dgm:prSet/>
      <dgm:spPr/>
      <dgm:t>
        <a:bodyPr/>
        <a:lstStyle/>
        <a:p>
          <a:endParaRPr lang="en-IN"/>
        </a:p>
      </dgm:t>
    </dgm:pt>
    <dgm:pt modelId="{E500C65D-892F-420A-980E-C7A4DF89888F}" type="sibTrans" cxnId="{63B1ABFC-3696-49CA-8D27-CA232D23F3E4}">
      <dgm:prSet/>
      <dgm:spPr/>
      <dgm:t>
        <a:bodyPr/>
        <a:lstStyle/>
        <a:p>
          <a:endParaRPr lang="en-IN"/>
        </a:p>
      </dgm:t>
    </dgm:pt>
    <dgm:pt modelId="{7D1CBDF7-4FD8-4825-96F5-957134E39168}">
      <dgm:prSet/>
      <dgm:spPr/>
      <dgm:t>
        <a:bodyPr/>
        <a:lstStyle/>
        <a:p>
          <a:r>
            <a:rPr lang="en-US" dirty="0"/>
            <a:t>Agent Executor</a:t>
          </a:r>
        </a:p>
      </dgm:t>
    </dgm:pt>
    <dgm:pt modelId="{037AE798-89DF-483C-A172-0CA3C48CC38D}" type="parTrans" cxnId="{F660932E-45D1-4ED5-BA8A-8B42C17004ED}">
      <dgm:prSet/>
      <dgm:spPr/>
    </dgm:pt>
    <dgm:pt modelId="{3F4C026B-C63A-4513-B815-71960D1D7A04}" type="sibTrans" cxnId="{F660932E-45D1-4ED5-BA8A-8B42C17004ED}">
      <dgm:prSet/>
      <dgm:spPr/>
    </dgm:pt>
    <dgm:pt modelId="{0D65B16E-4BE9-4CCE-A422-E9586C94E13F}" type="pres">
      <dgm:prSet presAssocID="{85FA9B41-3ABF-4251-AE9E-D93D7D0D39E3}" presName="diagram" presStyleCnt="0">
        <dgm:presLayoutVars>
          <dgm:dir/>
          <dgm:resizeHandles val="exact"/>
        </dgm:presLayoutVars>
      </dgm:prSet>
      <dgm:spPr/>
    </dgm:pt>
    <dgm:pt modelId="{03F52A47-399B-4B52-B3EB-A118C368D493}" type="pres">
      <dgm:prSet presAssocID="{11AFFD95-15CA-48EC-BC0A-5C74BE327F17}" presName="node" presStyleLbl="node1" presStyleIdx="0" presStyleCnt="6">
        <dgm:presLayoutVars>
          <dgm:bulletEnabled val="1"/>
        </dgm:presLayoutVars>
      </dgm:prSet>
      <dgm:spPr/>
    </dgm:pt>
    <dgm:pt modelId="{EDAAEFCD-CD55-4444-88B3-E89A00717A0E}" type="pres">
      <dgm:prSet presAssocID="{E6AEEE71-931C-4C8A-91A4-7EBBAA3D1174}" presName="sibTrans" presStyleCnt="0"/>
      <dgm:spPr/>
    </dgm:pt>
    <dgm:pt modelId="{2871C205-5952-43AE-B635-DFD7FE292103}" type="pres">
      <dgm:prSet presAssocID="{7D1CBDF7-4FD8-4825-96F5-957134E39168}" presName="node" presStyleLbl="node1" presStyleIdx="1" presStyleCnt="6">
        <dgm:presLayoutVars>
          <dgm:bulletEnabled val="1"/>
        </dgm:presLayoutVars>
      </dgm:prSet>
      <dgm:spPr/>
    </dgm:pt>
    <dgm:pt modelId="{6A5E75B2-0DDD-405D-B011-688038670736}" type="pres">
      <dgm:prSet presAssocID="{3F4C026B-C63A-4513-B815-71960D1D7A04}" presName="sibTrans" presStyleCnt="0"/>
      <dgm:spPr/>
    </dgm:pt>
    <dgm:pt modelId="{6E878D34-E07C-46A6-90CF-824673F520F5}" type="pres">
      <dgm:prSet presAssocID="{0D55CE1C-4802-4D0D-A22E-BB5A5454AEDF}" presName="node" presStyleLbl="node1" presStyleIdx="2" presStyleCnt="6">
        <dgm:presLayoutVars>
          <dgm:bulletEnabled val="1"/>
        </dgm:presLayoutVars>
      </dgm:prSet>
      <dgm:spPr/>
    </dgm:pt>
    <dgm:pt modelId="{33E57FA1-2238-4CA5-9E8A-B8D492A6ED5E}" type="pres">
      <dgm:prSet presAssocID="{EEE6F29B-D7F1-4891-AAD4-B00950BC50C8}" presName="sibTrans" presStyleCnt="0"/>
      <dgm:spPr/>
    </dgm:pt>
    <dgm:pt modelId="{9257257F-7FEF-4A0E-88BB-34F602ED4F85}" type="pres">
      <dgm:prSet presAssocID="{3E0CAB91-F332-4789-88AE-4A05C08A007A}" presName="node" presStyleLbl="node1" presStyleIdx="3" presStyleCnt="6">
        <dgm:presLayoutVars>
          <dgm:bulletEnabled val="1"/>
        </dgm:presLayoutVars>
      </dgm:prSet>
      <dgm:spPr/>
    </dgm:pt>
    <dgm:pt modelId="{B465C755-B2A6-4D04-9D24-B69203685A4E}" type="pres">
      <dgm:prSet presAssocID="{7F90F7F7-0BE2-4F29-AAE3-A7D912DDE39D}" presName="sibTrans" presStyleCnt="0"/>
      <dgm:spPr/>
    </dgm:pt>
    <dgm:pt modelId="{33FAAEDE-DCC6-4FDB-A4E8-B8D9CCF3806B}" type="pres">
      <dgm:prSet presAssocID="{989C1DEE-6D16-4C10-A5E2-504D18DCE269}" presName="node" presStyleLbl="node1" presStyleIdx="4" presStyleCnt="6">
        <dgm:presLayoutVars>
          <dgm:bulletEnabled val="1"/>
        </dgm:presLayoutVars>
      </dgm:prSet>
      <dgm:spPr/>
    </dgm:pt>
    <dgm:pt modelId="{B4C39025-43DD-40C4-BA29-01260F8EEF9B}" type="pres">
      <dgm:prSet presAssocID="{16DE0692-B6F6-4963-9AF4-FCCA3CE860B9}" presName="sibTrans" presStyleCnt="0"/>
      <dgm:spPr/>
    </dgm:pt>
    <dgm:pt modelId="{655EA5C0-674B-4BFF-847D-8C38C437EAEA}" type="pres">
      <dgm:prSet presAssocID="{09C9D25B-392D-4B3F-9D31-2CA7036BF0BE}" presName="node" presStyleLbl="node1" presStyleIdx="5" presStyleCnt="6">
        <dgm:presLayoutVars>
          <dgm:bulletEnabled val="1"/>
        </dgm:presLayoutVars>
      </dgm:prSet>
      <dgm:spPr/>
    </dgm:pt>
  </dgm:ptLst>
  <dgm:cxnLst>
    <dgm:cxn modelId="{F3569C03-CC9E-4B46-890C-490E1BA1BEA6}" type="presOf" srcId="{09C9D25B-392D-4B3F-9D31-2CA7036BF0BE}" destId="{655EA5C0-674B-4BFF-847D-8C38C437EAEA}" srcOrd="0" destOrd="0" presId="urn:microsoft.com/office/officeart/2005/8/layout/default"/>
    <dgm:cxn modelId="{D6EC8213-9D33-4190-A4B9-541003992F21}" type="presOf" srcId="{85FA9B41-3ABF-4251-AE9E-D93D7D0D39E3}" destId="{0D65B16E-4BE9-4CCE-A422-E9586C94E13F}" srcOrd="0" destOrd="0" presId="urn:microsoft.com/office/officeart/2005/8/layout/default"/>
    <dgm:cxn modelId="{095DE21B-9CD1-4CCA-81CA-1F268F23CF1C}" type="presOf" srcId="{0D55CE1C-4802-4D0D-A22E-BB5A5454AEDF}" destId="{6E878D34-E07C-46A6-90CF-824673F520F5}" srcOrd="0" destOrd="0" presId="urn:microsoft.com/office/officeart/2005/8/layout/default"/>
    <dgm:cxn modelId="{F660932E-45D1-4ED5-BA8A-8B42C17004ED}" srcId="{85FA9B41-3ABF-4251-AE9E-D93D7D0D39E3}" destId="{7D1CBDF7-4FD8-4825-96F5-957134E39168}" srcOrd="1" destOrd="0" parTransId="{037AE798-89DF-483C-A172-0CA3C48CC38D}" sibTransId="{3F4C026B-C63A-4513-B815-71960D1D7A04}"/>
    <dgm:cxn modelId="{D92B9F32-CDE6-4F1B-99B7-C52CA5473374}" type="presOf" srcId="{11AFFD95-15CA-48EC-BC0A-5C74BE327F17}" destId="{03F52A47-399B-4B52-B3EB-A118C368D493}" srcOrd="0" destOrd="0" presId="urn:microsoft.com/office/officeart/2005/8/layout/default"/>
    <dgm:cxn modelId="{93936050-4215-42E5-A4ED-88F1BA99ADD3}" srcId="{85FA9B41-3ABF-4251-AE9E-D93D7D0D39E3}" destId="{3E0CAB91-F332-4789-88AE-4A05C08A007A}" srcOrd="3" destOrd="0" parTransId="{37E64B1D-8FF2-4AEA-8F9C-A79AFCD4BF8B}" sibTransId="{7F90F7F7-0BE2-4F29-AAE3-A7D912DDE39D}"/>
    <dgm:cxn modelId="{85F52A79-9CD4-4807-BC89-0CC1E617C461}" srcId="{85FA9B41-3ABF-4251-AE9E-D93D7D0D39E3}" destId="{989C1DEE-6D16-4C10-A5E2-504D18DCE269}" srcOrd="4" destOrd="0" parTransId="{2052CAB9-F50B-4599-B5F8-A57572E3BD84}" sibTransId="{16DE0692-B6F6-4963-9AF4-FCCA3CE860B9}"/>
    <dgm:cxn modelId="{F4F6557D-428D-435D-A018-4BDB31A27031}" type="presOf" srcId="{989C1DEE-6D16-4C10-A5E2-504D18DCE269}" destId="{33FAAEDE-DCC6-4FDB-A4E8-B8D9CCF3806B}" srcOrd="0" destOrd="0" presId="urn:microsoft.com/office/officeart/2005/8/layout/default"/>
    <dgm:cxn modelId="{C336FC85-8AC1-4FAB-B2ED-39B38FF9E757}" type="presOf" srcId="{3E0CAB91-F332-4789-88AE-4A05C08A007A}" destId="{9257257F-7FEF-4A0E-88BB-34F602ED4F85}" srcOrd="0" destOrd="0" presId="urn:microsoft.com/office/officeart/2005/8/layout/default"/>
    <dgm:cxn modelId="{D8F10BBF-4E15-41BE-9106-9A4097A00FF7}" srcId="{85FA9B41-3ABF-4251-AE9E-D93D7D0D39E3}" destId="{11AFFD95-15CA-48EC-BC0A-5C74BE327F17}" srcOrd="0" destOrd="0" parTransId="{3A483858-EBF4-4BD8-8941-9F7AA59DA281}" sibTransId="{E6AEEE71-931C-4C8A-91A4-7EBBAA3D1174}"/>
    <dgm:cxn modelId="{B49988C0-7D0A-4A36-901C-47171B6954DC}" type="presOf" srcId="{7D1CBDF7-4FD8-4825-96F5-957134E39168}" destId="{2871C205-5952-43AE-B635-DFD7FE292103}" srcOrd="0" destOrd="0" presId="urn:microsoft.com/office/officeart/2005/8/layout/default"/>
    <dgm:cxn modelId="{144E9BC0-8FC2-406A-963D-F464EA3F09B5}" srcId="{85FA9B41-3ABF-4251-AE9E-D93D7D0D39E3}" destId="{0D55CE1C-4802-4D0D-A22E-BB5A5454AEDF}" srcOrd="2" destOrd="0" parTransId="{B315D8CB-E3FC-44DA-9171-36D7A5FEF627}" sibTransId="{EEE6F29B-D7F1-4891-AAD4-B00950BC50C8}"/>
    <dgm:cxn modelId="{63B1ABFC-3696-49CA-8D27-CA232D23F3E4}" srcId="{85FA9B41-3ABF-4251-AE9E-D93D7D0D39E3}" destId="{09C9D25B-392D-4B3F-9D31-2CA7036BF0BE}" srcOrd="5" destOrd="0" parTransId="{52A0E153-E2A7-4458-9862-AB0AC91B985D}" sibTransId="{E500C65D-892F-420A-980E-C7A4DF89888F}"/>
    <dgm:cxn modelId="{3F96D652-7C91-46D4-955E-E903071DD64B}" type="presParOf" srcId="{0D65B16E-4BE9-4CCE-A422-E9586C94E13F}" destId="{03F52A47-399B-4B52-B3EB-A118C368D493}" srcOrd="0" destOrd="0" presId="urn:microsoft.com/office/officeart/2005/8/layout/default"/>
    <dgm:cxn modelId="{C80BE24A-E041-4884-9B7F-F2869B6B5EDC}" type="presParOf" srcId="{0D65B16E-4BE9-4CCE-A422-E9586C94E13F}" destId="{EDAAEFCD-CD55-4444-88B3-E89A00717A0E}" srcOrd="1" destOrd="0" presId="urn:microsoft.com/office/officeart/2005/8/layout/default"/>
    <dgm:cxn modelId="{0152C5A6-475B-4761-83EC-F276F8F0875A}" type="presParOf" srcId="{0D65B16E-4BE9-4CCE-A422-E9586C94E13F}" destId="{2871C205-5952-43AE-B635-DFD7FE292103}" srcOrd="2" destOrd="0" presId="urn:microsoft.com/office/officeart/2005/8/layout/default"/>
    <dgm:cxn modelId="{5DC75F0E-0292-45DE-9207-1757D30AFF5C}" type="presParOf" srcId="{0D65B16E-4BE9-4CCE-A422-E9586C94E13F}" destId="{6A5E75B2-0DDD-405D-B011-688038670736}" srcOrd="3" destOrd="0" presId="urn:microsoft.com/office/officeart/2005/8/layout/default"/>
    <dgm:cxn modelId="{CD3A8119-3F32-4A62-8AF3-05C08073900D}" type="presParOf" srcId="{0D65B16E-4BE9-4CCE-A422-E9586C94E13F}" destId="{6E878D34-E07C-46A6-90CF-824673F520F5}" srcOrd="4" destOrd="0" presId="urn:microsoft.com/office/officeart/2005/8/layout/default"/>
    <dgm:cxn modelId="{89BD771B-57E2-46B4-A7EF-5B88AEC2C854}" type="presParOf" srcId="{0D65B16E-4BE9-4CCE-A422-E9586C94E13F}" destId="{33E57FA1-2238-4CA5-9E8A-B8D492A6ED5E}" srcOrd="5" destOrd="0" presId="urn:microsoft.com/office/officeart/2005/8/layout/default"/>
    <dgm:cxn modelId="{85012B56-F529-46C7-B85D-C289A04EDFB9}" type="presParOf" srcId="{0D65B16E-4BE9-4CCE-A422-E9586C94E13F}" destId="{9257257F-7FEF-4A0E-88BB-34F602ED4F85}" srcOrd="6" destOrd="0" presId="urn:microsoft.com/office/officeart/2005/8/layout/default"/>
    <dgm:cxn modelId="{97CA04C1-02D6-4543-AF35-C20A184AB554}" type="presParOf" srcId="{0D65B16E-4BE9-4CCE-A422-E9586C94E13F}" destId="{B465C755-B2A6-4D04-9D24-B69203685A4E}" srcOrd="7" destOrd="0" presId="urn:microsoft.com/office/officeart/2005/8/layout/default"/>
    <dgm:cxn modelId="{C3F0221C-8AA8-42FD-ABC5-799A7AB83143}" type="presParOf" srcId="{0D65B16E-4BE9-4CCE-A422-E9586C94E13F}" destId="{33FAAEDE-DCC6-4FDB-A4E8-B8D9CCF3806B}" srcOrd="8" destOrd="0" presId="urn:microsoft.com/office/officeart/2005/8/layout/default"/>
    <dgm:cxn modelId="{67DEE799-E4E4-4C3F-BB4A-0A8A85390380}" type="presParOf" srcId="{0D65B16E-4BE9-4CCE-A422-E9586C94E13F}" destId="{B4C39025-43DD-40C4-BA29-01260F8EEF9B}" srcOrd="9" destOrd="0" presId="urn:microsoft.com/office/officeart/2005/8/layout/default"/>
    <dgm:cxn modelId="{6A91D215-F928-40B6-BD55-FA0899048620}" type="presParOf" srcId="{0D65B16E-4BE9-4CCE-A422-E9586C94E13F}" destId="{655EA5C0-674B-4BFF-847D-8C38C437EAE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15FB4-B7BB-429B-8669-C3D180C1CB36}">
      <dsp:nvSpPr>
        <dsp:cNvPr id="0" name=""/>
        <dsp:cNvSpPr/>
      </dsp:nvSpPr>
      <dsp:spPr>
        <a:xfrm>
          <a:off x="362863" y="1193"/>
          <a:ext cx="2457411" cy="14744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Tightly Coupled Integrations</a:t>
          </a:r>
          <a:endParaRPr lang="en-US" sz="2600" kern="1200" dirty="0"/>
        </a:p>
      </dsp:txBody>
      <dsp:txXfrm>
        <a:off x="362863" y="1193"/>
        <a:ext cx="2457411" cy="1474446"/>
      </dsp:txXfrm>
    </dsp:sp>
    <dsp:sp modelId="{B8325E5B-F2E5-4494-9403-300CA899A0FB}">
      <dsp:nvSpPr>
        <dsp:cNvPr id="0" name=""/>
        <dsp:cNvSpPr/>
      </dsp:nvSpPr>
      <dsp:spPr>
        <a:xfrm>
          <a:off x="3066016" y="1193"/>
          <a:ext cx="2457411" cy="1474446"/>
        </a:xfrm>
        <a:prstGeom prst="rect">
          <a:avLst/>
        </a:prstGeom>
        <a:solidFill>
          <a:schemeClr val="accent5">
            <a:hueOff val="-1291119"/>
            <a:satOff val="-7056"/>
            <a:lumOff val="-12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Inconsistent Data Exchange</a:t>
          </a:r>
          <a:endParaRPr lang="en-US" sz="2600" kern="1200" dirty="0"/>
        </a:p>
      </dsp:txBody>
      <dsp:txXfrm>
        <a:off x="3066016" y="1193"/>
        <a:ext cx="2457411" cy="1474446"/>
      </dsp:txXfrm>
    </dsp:sp>
    <dsp:sp modelId="{583430B4-D8CD-4CE9-A15F-909C111D797F}">
      <dsp:nvSpPr>
        <dsp:cNvPr id="0" name=""/>
        <dsp:cNvSpPr/>
      </dsp:nvSpPr>
      <dsp:spPr>
        <a:xfrm>
          <a:off x="362863" y="1721382"/>
          <a:ext cx="2457411" cy="1474446"/>
        </a:xfrm>
        <a:prstGeom prst="rect">
          <a:avLst/>
        </a:prstGeom>
        <a:solidFill>
          <a:schemeClr val="accent5">
            <a:hueOff val="-2582238"/>
            <a:satOff val="-14111"/>
            <a:lumOff val="-2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Poor Collaboration Between Agents</a:t>
          </a:r>
          <a:endParaRPr lang="en-US" sz="2600" b="0" kern="1200" dirty="0"/>
        </a:p>
      </dsp:txBody>
      <dsp:txXfrm>
        <a:off x="362863" y="1721382"/>
        <a:ext cx="2457411" cy="1474446"/>
      </dsp:txXfrm>
    </dsp:sp>
    <dsp:sp modelId="{1B142EFA-BBDE-4A5A-ACD7-6889B91518BD}">
      <dsp:nvSpPr>
        <dsp:cNvPr id="0" name=""/>
        <dsp:cNvSpPr/>
      </dsp:nvSpPr>
      <dsp:spPr>
        <a:xfrm>
          <a:off x="3066016" y="1721382"/>
          <a:ext cx="2457411" cy="1474446"/>
        </a:xfrm>
        <a:prstGeom prst="rect">
          <a:avLst/>
        </a:prstGeom>
        <a:solidFill>
          <a:schemeClr val="accent5">
            <a:hueOff val="-3873358"/>
            <a:satOff val="-21167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kern="1200" dirty="0"/>
            <a:t>Scalability Bottlenecks</a:t>
          </a:r>
          <a:endParaRPr lang="en-US" sz="2600" b="0" kern="1200" dirty="0"/>
        </a:p>
      </dsp:txBody>
      <dsp:txXfrm>
        <a:off x="3066016" y="1721382"/>
        <a:ext cx="2457411" cy="1474446"/>
      </dsp:txXfrm>
    </dsp:sp>
    <dsp:sp modelId="{5BA6D8F5-B1C6-4536-907A-3FCE56C13E30}">
      <dsp:nvSpPr>
        <dsp:cNvPr id="0" name=""/>
        <dsp:cNvSpPr/>
      </dsp:nvSpPr>
      <dsp:spPr>
        <a:xfrm>
          <a:off x="1714439" y="3441570"/>
          <a:ext cx="2457411" cy="1474446"/>
        </a:xfrm>
        <a:prstGeom prst="rect">
          <a:avLst/>
        </a:prstGeom>
        <a:solidFill>
          <a:schemeClr val="accent5">
            <a:hueOff val="-5164477"/>
            <a:satOff val="-28223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Lack of Auditability</a:t>
          </a:r>
          <a:endParaRPr lang="en-US" sz="2600" kern="1200" dirty="0"/>
        </a:p>
      </dsp:txBody>
      <dsp:txXfrm>
        <a:off x="1714439" y="3441570"/>
        <a:ext cx="2457411" cy="14744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AF8D-2154-4075-941C-F7C7B13C2B93}">
      <dsp:nvSpPr>
        <dsp:cNvPr id="0" name=""/>
        <dsp:cNvSpPr/>
      </dsp:nvSpPr>
      <dsp:spPr>
        <a:xfrm>
          <a:off x="0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b="1" kern="1200"/>
            <a:t>Polling</a:t>
          </a:r>
          <a:endParaRPr lang="en-US" sz="4600" kern="1200" dirty="0"/>
        </a:p>
      </dsp:txBody>
      <dsp:txXfrm>
        <a:off x="0" y="742578"/>
        <a:ext cx="3166070" cy="1899642"/>
      </dsp:txXfrm>
    </dsp:sp>
    <dsp:sp modelId="{4B80E6CC-FA05-49CC-AAC9-0161B352105C}">
      <dsp:nvSpPr>
        <dsp:cNvPr id="0" name=""/>
        <dsp:cNvSpPr/>
      </dsp:nvSpPr>
      <dsp:spPr>
        <a:xfrm>
          <a:off x="3482677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SSE</a:t>
          </a:r>
        </a:p>
      </dsp:txBody>
      <dsp:txXfrm>
        <a:off x="3482677" y="742578"/>
        <a:ext cx="3166070" cy="1899642"/>
      </dsp:txXfrm>
    </dsp:sp>
    <dsp:sp modelId="{C0F998D1-1910-406E-8A26-63C4E5EE4293}">
      <dsp:nvSpPr>
        <dsp:cNvPr id="0" name=""/>
        <dsp:cNvSpPr/>
      </dsp:nvSpPr>
      <dsp:spPr>
        <a:xfrm>
          <a:off x="6965354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Push Notification</a:t>
          </a:r>
        </a:p>
      </dsp:txBody>
      <dsp:txXfrm>
        <a:off x="6965354" y="742578"/>
        <a:ext cx="3166070" cy="18996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AF8D-2154-4075-941C-F7C7B13C2B93}">
      <dsp:nvSpPr>
        <dsp:cNvPr id="0" name=""/>
        <dsp:cNvSpPr/>
      </dsp:nvSpPr>
      <dsp:spPr>
        <a:xfrm>
          <a:off x="0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 dirty="0"/>
            <a:t>Well-Known URI</a:t>
          </a:r>
          <a:endParaRPr lang="en-US" sz="3900" kern="1200" dirty="0"/>
        </a:p>
      </dsp:txBody>
      <dsp:txXfrm>
        <a:off x="0" y="742578"/>
        <a:ext cx="3166070" cy="1899642"/>
      </dsp:txXfrm>
    </dsp:sp>
    <dsp:sp modelId="{4B80E6CC-FA05-49CC-AAC9-0161B352105C}">
      <dsp:nvSpPr>
        <dsp:cNvPr id="0" name=""/>
        <dsp:cNvSpPr/>
      </dsp:nvSpPr>
      <dsp:spPr>
        <a:xfrm>
          <a:off x="3482677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0" kern="1200" dirty="0" err="1"/>
            <a:t>Catalog</a:t>
          </a:r>
          <a:r>
            <a:rPr lang="en-IN" sz="3900" b="0" kern="1200" dirty="0"/>
            <a:t>-Based Discovery</a:t>
          </a:r>
          <a:endParaRPr lang="en-US" sz="3900" b="0" kern="1200" dirty="0"/>
        </a:p>
      </dsp:txBody>
      <dsp:txXfrm>
        <a:off x="3482677" y="742578"/>
        <a:ext cx="3166070" cy="1899642"/>
      </dsp:txXfrm>
    </dsp:sp>
    <dsp:sp modelId="{C0F998D1-1910-406E-8A26-63C4E5EE4293}">
      <dsp:nvSpPr>
        <dsp:cNvPr id="0" name=""/>
        <dsp:cNvSpPr/>
      </dsp:nvSpPr>
      <dsp:spPr>
        <a:xfrm>
          <a:off x="6965354" y="742578"/>
          <a:ext cx="3166070" cy="1899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0" kern="1200" dirty="0"/>
            <a:t>Private Discovery</a:t>
          </a:r>
          <a:endParaRPr lang="en-US" sz="3900" b="0" kern="1200" dirty="0"/>
        </a:p>
      </dsp:txBody>
      <dsp:txXfrm>
        <a:off x="6965354" y="742578"/>
        <a:ext cx="3166070" cy="189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55201-8566-4A32-9486-FD9BC4EC4DBE}">
      <dsp:nvSpPr>
        <dsp:cNvPr id="0" name=""/>
        <dsp:cNvSpPr/>
      </dsp:nvSpPr>
      <dsp:spPr>
        <a:xfrm>
          <a:off x="798" y="384690"/>
          <a:ext cx="3116000" cy="1869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 dirty="0"/>
            <a:t>Agents need to talk</a:t>
          </a:r>
          <a:endParaRPr lang="en-US" sz="3700" kern="1200" dirty="0"/>
        </a:p>
      </dsp:txBody>
      <dsp:txXfrm>
        <a:off x="798" y="384690"/>
        <a:ext cx="3116000" cy="1869600"/>
      </dsp:txXfrm>
    </dsp:sp>
    <dsp:sp modelId="{A7EC4CEB-699A-4A9B-9319-9C4B14AA9BF8}">
      <dsp:nvSpPr>
        <dsp:cNvPr id="0" name=""/>
        <dsp:cNvSpPr/>
      </dsp:nvSpPr>
      <dsp:spPr>
        <a:xfrm>
          <a:off x="3428399" y="384690"/>
          <a:ext cx="3116000" cy="1869600"/>
        </a:xfrm>
        <a:prstGeom prst="rect">
          <a:avLst/>
        </a:prstGeom>
        <a:gradFill rotWithShape="0">
          <a:gsLst>
            <a:gs pos="0">
              <a:schemeClr val="accent2">
                <a:hueOff val="-2768475"/>
                <a:satOff val="-13152"/>
                <a:lumOff val="-4118"/>
                <a:alphaOff val="0"/>
                <a:tint val="98000"/>
                <a:lumMod val="100000"/>
              </a:schemeClr>
            </a:gs>
            <a:gs pos="100000">
              <a:schemeClr val="accent2">
                <a:hueOff val="-2768475"/>
                <a:satOff val="-13152"/>
                <a:lumOff val="-411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/>
            <a:t>Reduced </a:t>
          </a:r>
          <a:r>
            <a:rPr lang="en-IN" sz="3700" b="1" kern="1200" dirty="0"/>
            <a:t>Development Time</a:t>
          </a:r>
          <a:endParaRPr lang="en-US" sz="3700" kern="1200" dirty="0"/>
        </a:p>
      </dsp:txBody>
      <dsp:txXfrm>
        <a:off x="3428399" y="384690"/>
        <a:ext cx="3116000" cy="1869600"/>
      </dsp:txXfrm>
    </dsp:sp>
    <dsp:sp modelId="{8C68D3CE-7A1A-4028-9E4C-90E70C6BE201}">
      <dsp:nvSpPr>
        <dsp:cNvPr id="0" name=""/>
        <dsp:cNvSpPr/>
      </dsp:nvSpPr>
      <dsp:spPr>
        <a:xfrm>
          <a:off x="798" y="2565891"/>
          <a:ext cx="3116000" cy="1869600"/>
        </a:xfrm>
        <a:prstGeom prst="rect">
          <a:avLst/>
        </a:prstGeom>
        <a:gradFill rotWithShape="0">
          <a:gsLst>
            <a:gs pos="0">
              <a:schemeClr val="accent2">
                <a:hueOff val="-5536951"/>
                <a:satOff val="-26304"/>
                <a:lumOff val="-8235"/>
                <a:alphaOff val="0"/>
                <a:tint val="98000"/>
                <a:lumMod val="100000"/>
              </a:schemeClr>
            </a:gs>
            <a:gs pos="100000">
              <a:schemeClr val="accent2">
                <a:hueOff val="-5536951"/>
                <a:satOff val="-26304"/>
                <a:lumOff val="-823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 dirty="0"/>
            <a:t>Enhanced Collaboration</a:t>
          </a:r>
          <a:endParaRPr lang="en-US" sz="3700" kern="1200" dirty="0"/>
        </a:p>
      </dsp:txBody>
      <dsp:txXfrm>
        <a:off x="798" y="2565891"/>
        <a:ext cx="3116000" cy="1869600"/>
      </dsp:txXfrm>
    </dsp:sp>
    <dsp:sp modelId="{54E42084-F6F0-48DC-B016-C31872977495}">
      <dsp:nvSpPr>
        <dsp:cNvPr id="0" name=""/>
        <dsp:cNvSpPr/>
      </dsp:nvSpPr>
      <dsp:spPr>
        <a:xfrm>
          <a:off x="3428399" y="2565891"/>
          <a:ext cx="3116000" cy="1869600"/>
        </a:xfrm>
        <a:prstGeom prst="rect">
          <a:avLst/>
        </a:prstGeom>
        <a:gradFill rotWithShape="0">
          <a:gsLst>
            <a:gs pos="0">
              <a:schemeClr val="accent2">
                <a:hueOff val="-8305426"/>
                <a:satOff val="-39456"/>
                <a:lumOff val="-12353"/>
                <a:alphaOff val="0"/>
                <a:tint val="98000"/>
                <a:lumMod val="100000"/>
              </a:schemeClr>
            </a:gs>
            <a:gs pos="100000">
              <a:schemeClr val="accent2">
                <a:hueOff val="-8305426"/>
                <a:satOff val="-39456"/>
                <a:lumOff val="-1235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 dirty="0"/>
            <a:t>Future-Proof</a:t>
          </a:r>
          <a:endParaRPr lang="en-US" sz="3700" kern="1200" dirty="0"/>
        </a:p>
      </dsp:txBody>
      <dsp:txXfrm>
        <a:off x="3428399" y="2565891"/>
        <a:ext cx="3116000" cy="186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2D376-C24C-417B-9D3C-97526D623E2C}">
      <dsp:nvSpPr>
        <dsp:cNvPr id="0" name=""/>
        <dsp:cNvSpPr/>
      </dsp:nvSpPr>
      <dsp:spPr>
        <a:xfrm>
          <a:off x="0" y="0"/>
          <a:ext cx="697191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D0C05-0832-4E18-9CC3-DBA4723E18B2}">
      <dsp:nvSpPr>
        <dsp:cNvPr id="0" name=""/>
        <dsp:cNvSpPr/>
      </dsp:nvSpPr>
      <dsp:spPr>
        <a:xfrm>
          <a:off x="0" y="0"/>
          <a:ext cx="6971919" cy="13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A2A Protocol is an open standard that enables AI agents to communicate and collaborate across different platforms and frameworks.</a:t>
          </a:r>
          <a:endParaRPr lang="en-US" sz="2400" kern="1200" dirty="0"/>
        </a:p>
      </dsp:txBody>
      <dsp:txXfrm>
        <a:off x="0" y="0"/>
        <a:ext cx="6971919" cy="1310004"/>
      </dsp:txXfrm>
    </dsp:sp>
    <dsp:sp modelId="{46CF41A2-86DB-4341-BC09-26F5E7A31240}">
      <dsp:nvSpPr>
        <dsp:cNvPr id="0" name=""/>
        <dsp:cNvSpPr/>
      </dsp:nvSpPr>
      <dsp:spPr>
        <a:xfrm>
          <a:off x="0" y="1310004"/>
          <a:ext cx="6971919" cy="0"/>
        </a:xfrm>
        <a:prstGeom prst="line">
          <a:avLst/>
        </a:prstGeom>
        <a:gradFill rotWithShape="0">
          <a:gsLst>
            <a:gs pos="0">
              <a:schemeClr val="accent5">
                <a:hueOff val="-1721492"/>
                <a:satOff val="-9408"/>
                <a:lumOff val="-1634"/>
                <a:alphaOff val="0"/>
                <a:tint val="98000"/>
                <a:lumMod val="100000"/>
              </a:schemeClr>
            </a:gs>
            <a:gs pos="100000">
              <a:schemeClr val="accent5">
                <a:hueOff val="-1721492"/>
                <a:satOff val="-9408"/>
                <a:lumOff val="-163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1721492"/>
              <a:satOff val="-9408"/>
              <a:lumOff val="-163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1F697-3158-47D9-B040-AB12680E2D2F}">
      <dsp:nvSpPr>
        <dsp:cNvPr id="0" name=""/>
        <dsp:cNvSpPr/>
      </dsp:nvSpPr>
      <dsp:spPr>
        <a:xfrm>
          <a:off x="0" y="1310004"/>
          <a:ext cx="6971919" cy="13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Maximizes the benefits of agentic AI by enabling true multi-agent scenarios.</a:t>
          </a:r>
          <a:endParaRPr lang="en-US" sz="2400" kern="1200" dirty="0"/>
        </a:p>
      </dsp:txBody>
      <dsp:txXfrm>
        <a:off x="0" y="1310004"/>
        <a:ext cx="6971919" cy="1310004"/>
      </dsp:txXfrm>
    </dsp:sp>
    <dsp:sp modelId="{948EDF19-D8E5-490D-A918-1B3D66939651}">
      <dsp:nvSpPr>
        <dsp:cNvPr id="0" name=""/>
        <dsp:cNvSpPr/>
      </dsp:nvSpPr>
      <dsp:spPr>
        <a:xfrm>
          <a:off x="0" y="2620009"/>
          <a:ext cx="6971919" cy="0"/>
        </a:xfrm>
        <a:prstGeom prst="line">
          <a:avLst/>
        </a:prstGeom>
        <a:gradFill rotWithShape="0">
          <a:gsLst>
            <a:gs pos="0">
              <a:schemeClr val="accent5">
                <a:hueOff val="-3442985"/>
                <a:satOff val="-18815"/>
                <a:lumOff val="-3268"/>
                <a:alphaOff val="0"/>
                <a:tint val="98000"/>
                <a:lumMod val="100000"/>
              </a:schemeClr>
            </a:gs>
            <a:gs pos="100000">
              <a:schemeClr val="accent5">
                <a:hueOff val="-3442985"/>
                <a:satOff val="-18815"/>
                <a:lumOff val="-3268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3442985"/>
              <a:satOff val="-18815"/>
              <a:lumOff val="-326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31399-48FB-49FE-B98E-C1BEAD208149}">
      <dsp:nvSpPr>
        <dsp:cNvPr id="0" name=""/>
        <dsp:cNvSpPr/>
      </dsp:nvSpPr>
      <dsp:spPr>
        <a:xfrm>
          <a:off x="0" y="2620009"/>
          <a:ext cx="6971919" cy="13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Enables agents to work together seamlessly</a:t>
          </a:r>
          <a:endParaRPr lang="en-US" sz="2400" kern="1200" dirty="0"/>
        </a:p>
      </dsp:txBody>
      <dsp:txXfrm>
        <a:off x="0" y="2620009"/>
        <a:ext cx="6971919" cy="1310004"/>
      </dsp:txXfrm>
    </dsp:sp>
    <dsp:sp modelId="{294E7155-F487-4AF0-9540-2CEF1282B593}">
      <dsp:nvSpPr>
        <dsp:cNvPr id="0" name=""/>
        <dsp:cNvSpPr/>
      </dsp:nvSpPr>
      <dsp:spPr>
        <a:xfrm>
          <a:off x="0" y="3930014"/>
          <a:ext cx="6971919" cy="0"/>
        </a:xfrm>
        <a:prstGeom prst="line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5164477"/>
              <a:satOff val="-28223"/>
              <a:lumOff val="-490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25B60-0EE1-45E4-BF1D-B1D8AF744C5E}">
      <dsp:nvSpPr>
        <dsp:cNvPr id="0" name=""/>
        <dsp:cNvSpPr/>
      </dsp:nvSpPr>
      <dsp:spPr>
        <a:xfrm>
          <a:off x="0" y="3930014"/>
          <a:ext cx="6971919" cy="13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Supports quick tasks to long-running research</a:t>
          </a:r>
          <a:endParaRPr lang="en-US" sz="2400" b="1" kern="1200" dirty="0"/>
        </a:p>
      </dsp:txBody>
      <dsp:txXfrm>
        <a:off x="0" y="3930014"/>
        <a:ext cx="6971919" cy="1310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DD367-EA22-4E03-91BE-25F0DCF9AC57}">
      <dsp:nvSpPr>
        <dsp:cNvPr id="0" name=""/>
        <dsp:cNvSpPr/>
      </dsp:nvSpPr>
      <dsp:spPr>
        <a:xfrm>
          <a:off x="970752" y="555044"/>
          <a:ext cx="927160" cy="927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40AE1-46FA-4CB8-AACE-E7A682CF6FFA}">
      <dsp:nvSpPr>
        <dsp:cNvPr id="0" name=""/>
        <dsp:cNvSpPr/>
      </dsp:nvSpPr>
      <dsp:spPr>
        <a:xfrm>
          <a:off x="404154" y="1772955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Discovery</a:t>
          </a:r>
          <a:endParaRPr lang="en-US" sz="2300" kern="1200"/>
        </a:p>
      </dsp:txBody>
      <dsp:txXfrm>
        <a:off x="404154" y="1772955"/>
        <a:ext cx="2060357" cy="720000"/>
      </dsp:txXfrm>
    </dsp:sp>
    <dsp:sp modelId="{F72D3AA3-CC13-4BA9-A136-988FF9B3457B}">
      <dsp:nvSpPr>
        <dsp:cNvPr id="0" name=""/>
        <dsp:cNvSpPr/>
      </dsp:nvSpPr>
      <dsp:spPr>
        <a:xfrm>
          <a:off x="3391672" y="555044"/>
          <a:ext cx="927160" cy="927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427CD-E80A-4208-A07C-8659D8A2E380}">
      <dsp:nvSpPr>
        <dsp:cNvPr id="0" name=""/>
        <dsp:cNvSpPr/>
      </dsp:nvSpPr>
      <dsp:spPr>
        <a:xfrm>
          <a:off x="2825074" y="1772955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Negotiation</a:t>
          </a:r>
          <a:endParaRPr lang="en-US" sz="2300" kern="1200"/>
        </a:p>
      </dsp:txBody>
      <dsp:txXfrm>
        <a:off x="2825074" y="1772955"/>
        <a:ext cx="2060357" cy="720000"/>
      </dsp:txXfrm>
    </dsp:sp>
    <dsp:sp modelId="{A6D4FC76-A563-411F-80CA-A2912DEB96E5}">
      <dsp:nvSpPr>
        <dsp:cNvPr id="0" name=""/>
        <dsp:cNvSpPr/>
      </dsp:nvSpPr>
      <dsp:spPr>
        <a:xfrm>
          <a:off x="5812591" y="555044"/>
          <a:ext cx="927160" cy="927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DF079-1A83-4A31-BAD1-D95BFBCB99B1}">
      <dsp:nvSpPr>
        <dsp:cNvPr id="0" name=""/>
        <dsp:cNvSpPr/>
      </dsp:nvSpPr>
      <dsp:spPr>
        <a:xfrm>
          <a:off x="5245993" y="1772955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Task and State Mgmt</a:t>
          </a:r>
        </a:p>
      </dsp:txBody>
      <dsp:txXfrm>
        <a:off x="5245993" y="1772955"/>
        <a:ext cx="2060357" cy="720000"/>
      </dsp:txXfrm>
    </dsp:sp>
    <dsp:sp modelId="{78600EA2-627C-4C36-9775-66EC8DCADB61}">
      <dsp:nvSpPr>
        <dsp:cNvPr id="0" name=""/>
        <dsp:cNvSpPr/>
      </dsp:nvSpPr>
      <dsp:spPr>
        <a:xfrm>
          <a:off x="8233511" y="555044"/>
          <a:ext cx="927160" cy="927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D556A-93D7-48C2-9167-74664351CA13}">
      <dsp:nvSpPr>
        <dsp:cNvPr id="0" name=""/>
        <dsp:cNvSpPr/>
      </dsp:nvSpPr>
      <dsp:spPr>
        <a:xfrm>
          <a:off x="7666913" y="1772955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Collaboration</a:t>
          </a:r>
        </a:p>
      </dsp:txBody>
      <dsp:txXfrm>
        <a:off x="7666913" y="1772955"/>
        <a:ext cx="206035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226636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1133184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1133184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3399554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3399554" y="2089132"/>
        <a:ext cx="2060335" cy="1236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226636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1133184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1133184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3399554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3399554" y="2089132"/>
        <a:ext cx="2060335" cy="12362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2A47-399B-4B52-B3EB-A118C368D493}">
      <dsp:nvSpPr>
        <dsp:cNvPr id="0" name=""/>
        <dsp:cNvSpPr/>
      </dsp:nvSpPr>
      <dsp:spPr>
        <a:xfrm>
          <a:off x="0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Agent Card</a:t>
          </a:r>
          <a:endParaRPr lang="en-US" sz="3400" kern="1200" dirty="0"/>
        </a:p>
      </dsp:txBody>
      <dsp:txXfrm>
        <a:off x="0" y="646897"/>
        <a:ext cx="2060335" cy="1236201"/>
      </dsp:txXfrm>
    </dsp:sp>
    <dsp:sp modelId="{2871C205-5952-43AE-B635-DFD7FE292103}">
      <dsp:nvSpPr>
        <dsp:cNvPr id="0" name=""/>
        <dsp:cNvSpPr/>
      </dsp:nvSpPr>
      <dsp:spPr>
        <a:xfrm>
          <a:off x="226636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Agent Executor</a:t>
          </a:r>
        </a:p>
      </dsp:txBody>
      <dsp:txXfrm>
        <a:off x="2266369" y="646897"/>
        <a:ext cx="2060335" cy="1236201"/>
      </dsp:txXfrm>
    </dsp:sp>
    <dsp:sp modelId="{6E878D34-E07C-46A6-90CF-824673F520F5}">
      <dsp:nvSpPr>
        <dsp:cNvPr id="0" name=""/>
        <dsp:cNvSpPr/>
      </dsp:nvSpPr>
      <dsp:spPr>
        <a:xfrm>
          <a:off x="4532739" y="646897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Task</a:t>
          </a:r>
          <a:endParaRPr lang="en-US" sz="3400" kern="1200" dirty="0"/>
        </a:p>
      </dsp:txBody>
      <dsp:txXfrm>
        <a:off x="4532739" y="646897"/>
        <a:ext cx="2060335" cy="1236201"/>
      </dsp:txXfrm>
    </dsp:sp>
    <dsp:sp modelId="{9257257F-7FEF-4A0E-88BB-34F602ED4F85}">
      <dsp:nvSpPr>
        <dsp:cNvPr id="0" name=""/>
        <dsp:cNvSpPr/>
      </dsp:nvSpPr>
      <dsp:spPr>
        <a:xfrm>
          <a:off x="0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Message</a:t>
          </a:r>
          <a:endParaRPr lang="en-US" sz="3400" kern="1200" dirty="0"/>
        </a:p>
      </dsp:txBody>
      <dsp:txXfrm>
        <a:off x="0" y="2089132"/>
        <a:ext cx="2060335" cy="1236201"/>
      </dsp:txXfrm>
    </dsp:sp>
    <dsp:sp modelId="{33FAAEDE-DCC6-4FDB-A4E8-B8D9CCF3806B}">
      <dsp:nvSpPr>
        <dsp:cNvPr id="0" name=""/>
        <dsp:cNvSpPr/>
      </dsp:nvSpPr>
      <dsp:spPr>
        <a:xfrm>
          <a:off x="226636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Part</a:t>
          </a:r>
          <a:endParaRPr lang="en-US" sz="3400" kern="1200" dirty="0"/>
        </a:p>
      </dsp:txBody>
      <dsp:txXfrm>
        <a:off x="2266369" y="2089132"/>
        <a:ext cx="2060335" cy="1236201"/>
      </dsp:txXfrm>
    </dsp:sp>
    <dsp:sp modelId="{655EA5C0-674B-4BFF-847D-8C38C437EAEA}">
      <dsp:nvSpPr>
        <dsp:cNvPr id="0" name=""/>
        <dsp:cNvSpPr/>
      </dsp:nvSpPr>
      <dsp:spPr>
        <a:xfrm>
          <a:off x="4532739" y="2089132"/>
          <a:ext cx="2060335" cy="1236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Artifact</a:t>
          </a:r>
          <a:endParaRPr lang="en-US" sz="3400" kern="1200" dirty="0"/>
        </a:p>
      </dsp:txBody>
      <dsp:txXfrm>
        <a:off x="4532739" y="2089132"/>
        <a:ext cx="2060335" cy="123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BE263-1856-829B-CBF7-F8BBF546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7ABCB-B30D-E43D-0C41-E3EE71805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94B06-0813-FE7C-F04F-EA94560A4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FCD2-C8C7-4479-2221-1F13DCD08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3E6D-3ED2-EB88-6CE1-2101359D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30801-C102-6CDE-34A8-CFB55195F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2D6A8-878D-47A9-A8F8-65DDE50C8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Custom class we right to handle the pluming , what happens when the agent process its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E484-7E38-5F9C-9C56-EEAF846E7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44AB9-AE57-E60B-B7BA-5043D5DBC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5F06E-3001-96A0-6D21-FAD167197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4B254-ED61-EC06-7CFD-497F4CC45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4B5D0-9806-9B3B-5B57-A7DC37ADA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9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3A5E-F92B-D99F-E539-A017DB69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324C-49D2-613F-300F-986D8F969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1653F-AF20-7FEB-8439-63A86600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Polling not always good , so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3637E-FF1D-E99C-8D15-7365A80F7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0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D68D2-F93C-6E56-ED04-6DAF6852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D57D80-8875-63E1-03FE-BBB1E611F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899E6-E352-E423-6F27-8C02B4EAD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A1A1-A686-DB59-34D4-E5E74DCC4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8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1B35F-078D-4B74-D2F8-2C1CDDAB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82DA1-DFB3-A707-794A-68B03DAC1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A483E-0178-250B-D543-8D591B025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MCP and A2A represent two key dimensions in building AI systems - one oriented toward tool integration, the other toward agent collaboration.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66F9-7C2C-55EB-1F96-330AEB200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0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32F3-C372-7477-7F93-04CE9E40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42A4A-11AB-0479-0B8D-79FA74F52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B93A5-63A7-24F2-E0B4-0BE39D20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requests and generates responses/events is handled by an </a:t>
            </a:r>
            <a:r>
              <a:rPr lang="en-US" b="1" dirty="0"/>
              <a:t>Agent Executor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CAB3-8CD7-434B-6515-4E0D366A4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0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288A-695F-C466-D5BC-D725A74E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7D0DC-5DB3-B1CB-36A3-E2E554AB5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E5E6C-8FB9-2BCF-3294-BB202682A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A2A Servers </a:t>
            </a:r>
            <a:r>
              <a:rPr lang="en-US" b="1" dirty="0"/>
              <a:t>MUST</a:t>
            </a:r>
            <a:r>
              <a:rPr lang="en-US" dirty="0"/>
              <a:t> make an Agent Card available. The Agent Card is a JSON document that describes the server's identity, capabilities, skills, service endpoint URL, and how clients should authenticate and interact with it.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6C06-ADAE-5C02-DB17-21FCCF76A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9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65459-D90E-1DC4-9497-9A6C0834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351EA-5879-6007-7306-1EE05DEBE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1ECAD-26D9-1876-DE2A-B73FD8470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requests and generates responses/events is handled by an </a:t>
            </a:r>
            <a:r>
              <a:rPr lang="en-US" b="1" dirty="0"/>
              <a:t>Agent Executor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4AB4-F80B-DFFD-C9D3-5E2BDE559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30BE-0C99-9053-8C81-58B3E0E5E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7862C-B761-43C2-C897-41E1D1A98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44048-4FD1-7ED9-A687-096418CF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requests and generates responses/events is handled by an </a:t>
            </a:r>
            <a:r>
              <a:rPr lang="en-US" b="1" dirty="0"/>
              <a:t>Agent Executor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559C-65F3-F31F-2223-6EC34C596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6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82EA3-FD04-1210-C591-A56535FEF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9E026-5AA1-3EEA-68DA-1E174CD46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374A1E-21D0-7B5C-5A83-92DB758F6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AB58-B6C2-7B02-6F80-D27ED170C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65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6FD0-4B5D-353B-9417-FD3AF5E1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C37417-7D1B-98B3-E2F3-772E1170A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D2A8B-37E9-C04E-1D36-12CEA5B6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a single communication turn or a piece of contextual information between a client and an agent.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67-5A2E-3D52-E7E6-9AEE8D11B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33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AE96-6D74-8D3B-8EBC-27B5C995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AF42E-6953-51AF-8BF2-59B09BA25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E0BDB-DDEA-8160-AD65-1F3465E5C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the stateful unit of work being processed by the A2A Server for an A2A Client. When a client sends a message to an agent, the agent might determine that fulfilling the request requires a stateful task to be completed (e.g., "generate a report," "book a flight," "answer a question").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9209C-DBBC-638E-DDB9-416149920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12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DC00-47D8-A8AE-8384-11139038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791C3-ACBF-4B6D-EF08-B35F0D56F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326ED-4251-0085-1C33-DFBE6B654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the stateful unit of work being processed by the A2A Server for an A2A Client. When a client sends a message to an agent, the agent might determine that fulfilling the request requires a stateful task to be completed (e.g., "generate a report," "book a flight," "answer a question").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1A97-F050-6B98-19D4-9E2C4AC0E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04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B2670-4EA8-2FAB-B593-EC3D6F13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6CC7F-8582-67E4-09E4-E9E29EA9F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3979-86BD-E950-5F45-B98DF3A63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a distinct piece of content within a Message or Artifact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29CA-1A01-0C01-6BE7-247BB67B7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34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8148D-90AA-7987-18F5-1239BE5F2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EB9C-BAB4-A504-8D8C-CD9B4A708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D2BC0-3CCE-999F-7367-961986039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a tangible output generated by the agent during a task. Artifacts are the results or products of the agent's work.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BD04C-E023-FEB2-7595-0D50CFEEB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8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731-80B1-DAFC-F01C-FA3030E5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900F9-A592-A056-D9F6-8798C0D6E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DBC5E-42C1-99A7-31A2-09A2482A6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a tangible output generated by the agent during a task. Artifacts are the results or products of the agent's work.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BB13D-C7EC-6836-9AF7-F96C956A8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5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541F-2F5B-14EF-83E8-83E4C209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4F9AB-AB0B-2742-0D0B-94F4C98A5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E92C0E-1D50-5ACD-78F3-D802752E0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tasks that produce results incrementally or provide real-time progress updates. – SSE</a:t>
            </a:r>
          </a:p>
          <a:p>
            <a:r>
              <a:rPr lang="en-US" dirty="0"/>
              <a:t>For very long-running tasks or scenarios where maintaining a persistent connection (like SSE) is impractical.</a:t>
            </a:r>
          </a:p>
          <a:p>
            <a:r>
              <a:rPr lang="en-US" dirty="0"/>
              <a:t>he client sends a request (e.g., using the message/send RPC method) and receives a response from the server.-  polling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C2FC3-B4A2-1CB1-4FD6-6EB87B847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3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1. Tightly Coupled Integrations</a:t>
            </a:r>
          </a:p>
          <a:p>
            <a:r>
              <a:rPr lang="en-IN" dirty="0"/>
              <a:t>Every agent needs custom code to talk to other agents.</a:t>
            </a:r>
          </a:p>
          <a:p>
            <a:r>
              <a:rPr lang="en-IN" dirty="0"/>
              <a:t>Leads to fragile, hard-to-maintain spaghetti code and increases technical debt.</a:t>
            </a:r>
          </a:p>
          <a:p>
            <a:r>
              <a:rPr lang="en-IN" b="1" dirty="0"/>
              <a:t>2. Inconsistent Data Exchange</a:t>
            </a:r>
          </a:p>
          <a:p>
            <a:r>
              <a:rPr lang="en-IN" dirty="0"/>
              <a:t>No common schema or message structure → agents misinterpret data or fail silently.</a:t>
            </a:r>
          </a:p>
          <a:p>
            <a:r>
              <a:rPr lang="en-IN" dirty="0"/>
              <a:t>Increases chances of bugs, data loss, or misaligned decisions.</a:t>
            </a:r>
          </a:p>
          <a:p>
            <a:r>
              <a:rPr lang="en-IN" b="1" dirty="0"/>
              <a:t>3. Poor Collaboration Between Agents</a:t>
            </a:r>
          </a:p>
          <a:p>
            <a:r>
              <a:rPr lang="en-IN" dirty="0"/>
              <a:t>Agents can't delegate tasks or share context effectively.</a:t>
            </a:r>
          </a:p>
          <a:p>
            <a:r>
              <a:rPr lang="en-IN" dirty="0"/>
              <a:t>Results in duplicated work, inefficiencies, and siloed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b="1" dirty="0"/>
              <a:t>4. Scalability Bottlenecks</a:t>
            </a:r>
          </a:p>
          <a:p>
            <a:r>
              <a:rPr lang="en-IN" dirty="0"/>
              <a:t>Without a shared protocol, adding new agents requires rewriting or patching existing ones.</a:t>
            </a:r>
          </a:p>
          <a:p>
            <a:r>
              <a:rPr lang="en-IN" dirty="0"/>
              <a:t>Limits system extensibility and slows down innovation.</a:t>
            </a:r>
          </a:p>
          <a:p>
            <a:r>
              <a:rPr lang="en-IN" b="1" dirty="0"/>
              <a:t>5. Lack of Governance and Auditability</a:t>
            </a:r>
          </a:p>
          <a:p>
            <a:r>
              <a:rPr lang="en-IN" dirty="0"/>
              <a:t>No standard for logging interactions or tracing decision chains.</a:t>
            </a:r>
          </a:p>
          <a:p>
            <a:r>
              <a:rPr lang="en-IN" dirty="0"/>
              <a:t>Makes debugging, auditing, or enforcing security policies nearly impossible.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6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81E2-1030-AD21-7E13-7A08F3B2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CA8AF-1070-A757-C3A3-0119E4D10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12B77-BE86-BA4F-3008-CA75586F7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https://a2aproject.github.io/A2A/latest/topics/agent-discovery/#3-direct-configuration-private-discovery</a:t>
            </a:r>
          </a:p>
          <a:p>
            <a:endParaRPr lang="en-IN" dirty="0"/>
          </a:p>
          <a:p>
            <a:r>
              <a:rPr lang="en-US" dirty="0"/>
              <a:t>For AI agents to collaborate using the Agent2Agent (A2A) protocol, they first need to find each other and understand what capabilities the other agents offer.</a:t>
            </a:r>
          </a:p>
          <a:p>
            <a:endParaRPr lang="en-US" dirty="0"/>
          </a:p>
          <a:p>
            <a:r>
              <a:rPr lang="en-US" dirty="0"/>
              <a:t>The Agent Card is a JSON document</a:t>
            </a:r>
          </a:p>
          <a:p>
            <a:endParaRPr lang="en-US" dirty="0"/>
          </a:p>
          <a:p>
            <a:r>
              <a:rPr lang="en-IN" dirty="0"/>
              <a:t>https://{agent-server-domain}/.well-known/agent.json</a:t>
            </a:r>
          </a:p>
          <a:p>
            <a:endParaRPr lang="en-IN" dirty="0"/>
          </a:p>
          <a:p>
            <a:r>
              <a:rPr lang="en-US" dirty="0"/>
              <a:t>For enterprise environments, marketplaces, or specialized ecosystems, Agent Cards can be published to and discovered via a central registry or catalog.</a:t>
            </a:r>
          </a:p>
          <a:p>
            <a:endParaRPr lang="en-US" dirty="0"/>
          </a:p>
          <a:p>
            <a:r>
              <a:rPr lang="en-US"/>
              <a:t>In many scenarios, especially within tightly coupled systems, for private agents, or during development and testing, clients might be directly configured with Agent Card information or a URL to fetch 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E2CD2-D924-EB01-2F27-D416B61DB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3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7B53-0489-F6CA-C4AB-CF1A6112F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84A61-C6F4-CA55-E2E0-02B40FBB6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C118B-9235-19AF-8A88-801FA2BD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26D5-5298-B907-146A-705C6B103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71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35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1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20E50-79FA-0A43-E204-82AB8144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BB726-311F-C285-DAB3-714E1223C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972EF-9303-A961-A17E-C4CCE09B1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F8554-D29E-CE76-0EEE-DF617EEEB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2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CBCF-10A1-8214-1C2E-D6B702C89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E5C14-5CC6-737C-9DB5-6D4DCBE03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CEA8C-A304-B4A4-D897-2ABFEAB60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Ticketing system where travel agent needs to book ticket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FEFA-9715-721A-0BCB-B03082280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2ED53-E37A-27B8-5F9B-BEB9AFA77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CAC52-C461-B928-EFFB-18F2D9779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80953-9BA6-7FC9-B0EF-7962FC9BB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6A891-B39B-86F5-49D2-F3DF65A68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3.jpeg"/><Relationship Id="rId9" Type="http://schemas.microsoft.com/office/2007/relationships/diagramDrawing" Target="../diagrams/drawing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microsoft.com/office/2007/relationships/diagramDrawing" Target="../diagrams/drawin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3.jpeg"/><Relationship Id="rId9" Type="http://schemas.microsoft.com/office/2007/relationships/diagramDrawing" Target="../diagrams/drawing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26.png"/><Relationship Id="rId5" Type="http://schemas.openxmlformats.org/officeDocument/2006/relationships/diagramData" Target="../diagrams/data8.xml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microsoft.com/office/2007/relationships/diagramDrawing" Target="../diagrams/drawing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3.jpeg"/><Relationship Id="rId9" Type="http://schemas.microsoft.com/office/2007/relationships/diagramDrawing" Target="../diagrams/drawing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27.png"/><Relationship Id="rId4" Type="http://schemas.openxmlformats.org/officeDocument/2006/relationships/image" Target="../media/image23.jpeg"/><Relationship Id="rId9" Type="http://schemas.microsoft.com/office/2007/relationships/diagramDrawing" Target="../diagrams/drawin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3.jpeg"/><Relationship Id="rId9" Type="http://schemas.microsoft.com/office/2007/relationships/diagramDrawing" Target="../diagrams/drawing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10" Type="http://schemas.openxmlformats.org/officeDocument/2006/relationships/image" Target="../media/image28.png"/><Relationship Id="rId4" Type="http://schemas.openxmlformats.org/officeDocument/2006/relationships/image" Target="../media/image23.jpeg"/><Relationship Id="rId9" Type="http://schemas.microsoft.com/office/2007/relationships/diagramDrawing" Target="../diagrams/drawing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11" Type="http://schemas.openxmlformats.org/officeDocument/2006/relationships/image" Target="../media/image30.png"/><Relationship Id="rId5" Type="http://schemas.openxmlformats.org/officeDocument/2006/relationships/diagramData" Target="../diagrams/data13.xml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microsoft.com/office/2007/relationships/diagramDrawing" Target="../diagrams/drawing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3.jpeg"/><Relationship Id="rId9" Type="http://schemas.microsoft.com/office/2007/relationships/diagramDrawing" Target="../diagrams/drawing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10" Type="http://schemas.openxmlformats.org/officeDocument/2006/relationships/image" Target="../media/image31.png"/><Relationship Id="rId4" Type="http://schemas.openxmlformats.org/officeDocument/2006/relationships/image" Target="../media/image23.jpeg"/><Relationship Id="rId9" Type="http://schemas.microsoft.com/office/2007/relationships/diagramDrawing" Target="../diagrams/drawing15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3.jpe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A2A Protocol: Shipping Multi-Agent Apps -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From Silos to Swarms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27AA1-840B-1E80-5C14-D4B33FB26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B4233C20-AB72-78D7-ABAC-3C04A714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5B195-AE27-A71D-3061-D3ED18F1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Basic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75323-EB67-8093-F135-442B5E6C1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785" y="643464"/>
            <a:ext cx="7964798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71D9D-CBCF-7234-3041-E7E47A477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740" y="-220980"/>
            <a:ext cx="9649400" cy="74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BDB14-4351-8DF1-1621-005FEDE3E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E2F5E-A405-AC52-147A-242E51D3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Basic Interaction – Agent executor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1CE6F-E70D-4906-8720-4DAA219C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186" y="645517"/>
            <a:ext cx="9007627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20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5B94-7FBE-60E0-F71A-54F89CA8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0C8E2-3DAB-C59A-600C-4A83A10F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Long Running Agent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9E9A-DA8E-DE7A-955F-A7D206727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17" y="643464"/>
            <a:ext cx="9740734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5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91273-EA5A-6C93-B3C9-F60684FCE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C9B0CDE-DEC6-067B-3436-9CB2DD60D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4F28-3184-E89D-A773-675A4CBB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Real Time Agent System - Streaming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E6DB4-48D0-2D46-249A-D68A4E27F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80" y="714542"/>
            <a:ext cx="1084096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C342-5F52-793C-AEDE-750A9894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dirty="0"/>
              <a:t>A2A Vs MCP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9C3B2B-A233-8A3C-6F94-0C8B22F2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05695"/>
              </p:ext>
            </p:extLst>
          </p:nvPr>
        </p:nvGraphicFramePr>
        <p:xfrm>
          <a:off x="1317445" y="1799084"/>
          <a:ext cx="9557110" cy="37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555">
                  <a:extLst>
                    <a:ext uri="{9D8B030D-6E8A-4147-A177-3AD203B41FA5}">
                      <a16:colId xmlns:a16="http://schemas.microsoft.com/office/drawing/2014/main" val="3267886412"/>
                    </a:ext>
                  </a:extLst>
                </a:gridCol>
                <a:gridCol w="4778555">
                  <a:extLst>
                    <a:ext uri="{9D8B030D-6E8A-4147-A177-3AD203B41FA5}">
                      <a16:colId xmlns:a16="http://schemas.microsoft.com/office/drawing/2014/main" val="835595007"/>
                    </a:ext>
                  </a:extLst>
                </a:gridCol>
              </a:tblGrid>
              <a:tr h="681591">
                <a:tc>
                  <a:txBody>
                    <a:bodyPr/>
                    <a:lstStyle/>
                    <a:p>
                      <a:r>
                        <a:rPr lang="en-IN" dirty="0"/>
                        <a:t>A2A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8117"/>
                  </a:ext>
                </a:extLst>
              </a:tr>
              <a:tr h="681591">
                <a:tc>
                  <a:txBody>
                    <a:bodyPr/>
                    <a:lstStyle/>
                    <a:p>
                      <a:r>
                        <a:rPr lang="en-IN"/>
                        <a:t>Protocol for </a:t>
                      </a:r>
                      <a:r>
                        <a:rPr lang="en-IN" b="1"/>
                        <a:t>tool access, e.g. Files, 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talking to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14390"/>
                  </a:ext>
                </a:extLst>
              </a:tr>
              <a:tr h="1176444">
                <a:tc>
                  <a:txBody>
                    <a:bodyPr/>
                    <a:lstStyle/>
                    <a:p>
                      <a:r>
                        <a:rPr lang="en-IN"/>
                        <a:t>How Agent </a:t>
                      </a:r>
                      <a:r>
                        <a:rPr lang="en-IN" b="1"/>
                        <a:t>uses</a:t>
                      </a:r>
                      <a:r>
                        <a:rPr lang="en-IN"/>
                        <a:t> its Capabilities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How agents </a:t>
                      </a:r>
                      <a:r>
                        <a:rPr lang="en-IN" b="1"/>
                        <a:t>collaborate, delegate, and manage </a:t>
                      </a:r>
                      <a:r>
                        <a:rPr lang="en-IN"/>
                        <a:t>shared tasks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9043"/>
                  </a:ext>
                </a:extLst>
              </a:tr>
              <a:tr h="1176444">
                <a:tc>
                  <a:txBody>
                    <a:bodyPr/>
                    <a:lstStyle/>
                    <a:p>
                      <a:r>
                        <a:rPr lang="en-IN" dirty="0"/>
                        <a:t>Agent MCP to call Weather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Travel agent asks flight agent to book tickets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7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7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F733C-6E6A-7177-8BB4-561F1C43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4FF9-7EA0-857F-37C8-C391CA8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36" y="448733"/>
            <a:ext cx="2751666" cy="541867"/>
          </a:xfrm>
        </p:spPr>
        <p:txBody>
          <a:bodyPr>
            <a:normAutofit fontScale="90000"/>
          </a:bodyPr>
          <a:lstStyle/>
          <a:p>
            <a:r>
              <a:rPr lang="en-IN" dirty="0"/>
              <a:t>A2A Vs MCP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A071C-FB0E-79C2-4B1B-7602066C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931" y="1303866"/>
            <a:ext cx="7869601" cy="53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1D6EE-238E-4F1E-2525-BC1B41956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00139-2416-03F0-3BF7-6D15C223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A2A Vs MCP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D3F90-AF04-52DD-1DCA-314E21DDD099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cap="all"/>
              <a:t>Complementary Rather Than Competitive </a:t>
            </a:r>
          </a:p>
        </p:txBody>
      </p:sp>
    </p:spTree>
    <p:extLst>
      <p:ext uri="{BB962C8B-B14F-4D97-AF65-F5344CB8AC3E}">
        <p14:creationId xmlns:p14="http://schemas.microsoft.com/office/powerpoint/2010/main" val="25050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44C5-7151-9F70-756A-A8318E06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9" y="609600"/>
            <a:ext cx="5660571" cy="1641987"/>
          </a:xfrm>
        </p:spPr>
        <p:txBody>
          <a:bodyPr>
            <a:noAutofit/>
          </a:bodyPr>
          <a:lstStyle/>
          <a:p>
            <a:r>
              <a:rPr lang="en-IN" sz="5000" b="1" dirty="0"/>
              <a:t>Core components</a:t>
            </a:r>
            <a:br>
              <a:rPr lang="en-IN" sz="5000" b="1" dirty="0"/>
            </a:b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6BB-9D4C-5993-ACFE-39D579EE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599929"/>
            <a:ext cx="5147730" cy="2886469"/>
          </a:xfrm>
        </p:spPr>
        <p:txBody>
          <a:bodyPr>
            <a:noAutofit/>
          </a:bodyPr>
          <a:lstStyle/>
          <a:p>
            <a:r>
              <a:rPr lang="en-IN" sz="4400" dirty="0"/>
              <a:t>Client </a:t>
            </a:r>
          </a:p>
          <a:p>
            <a:r>
              <a:rPr lang="en-IN" sz="4400" dirty="0"/>
              <a:t>Server</a:t>
            </a:r>
          </a:p>
          <a:p>
            <a:r>
              <a:rPr lang="en-IN" sz="4400" dirty="0"/>
              <a:t>Event Queue</a:t>
            </a:r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6D451D32-DF2B-6D25-76D3-7920AD23E9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2" r="37574" b="-2"/>
          <a:stretch/>
        </p:blipFill>
        <p:spPr>
          <a:xfrm>
            <a:off x="1038963" y="639097"/>
            <a:ext cx="4667004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88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0C717-650A-C12C-8A80-05C35CC1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BA62-1569-F792-A058-C969245F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/>
              <a:t>Communication elements</a:t>
            </a:r>
            <a:endParaRPr lang="en-IN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5C93BF68-7DA4-0EF1-103C-55B87B87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41C2425-7954-0735-0AD3-BB4E7C8A4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370824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6846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149B0-8604-DCFE-319F-BBC8498DB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0C88-A665-A24B-C7B2-D993381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– Agent CARD 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A29B83EE-EDB7-157A-2083-C975F67355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BE45A13-49AD-ACD5-0B4B-47D70F382B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3DA629-B33A-F0BD-09A1-EEA107689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458" y="2551542"/>
            <a:ext cx="699232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81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6ED65-1650-4DD3-A363-0C3551A6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WHY A2A?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2F5C6-972D-1AE7-A4BF-A57DF5CD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575-CBFD-2974-8810-E9A308CD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/>
              <a:t>Communication elements</a:t>
            </a:r>
            <a:endParaRPr lang="en-IN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AC712AB6-08C2-83D1-55AB-3D868ABC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BB6F906-24E2-3F4D-2E13-21273A38B6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45470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AA2B7-2DB6-6168-76B7-9D36230E6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9398-7871-0051-341C-23B99FD4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– Agent Executor 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D5329ADB-B567-B733-58A7-70B614D4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B9DDC62-E27D-30A5-62A5-AC2CE022A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00639A8-DCFF-BD80-BEC8-E1B32E361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457" y="2364539"/>
            <a:ext cx="7007397" cy="1858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479483-255C-6A82-9E56-0821093C3C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5559" y="4371393"/>
            <a:ext cx="619211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14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1973C-FE53-6975-F834-67A8B66FE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CA8-D78A-177A-9C4E-2DF18879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/>
              <a:t>Communication elements</a:t>
            </a:r>
            <a:endParaRPr lang="en-IN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0B4D202F-0296-871D-19E0-B5C360C8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58BDF80-2C9A-06B2-41C8-65C89F7E34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764551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F11FE-FD77-524A-6C81-760D0CD7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0FD8-EC92-9130-E3FE-7FDBEB1D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- Message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240BF17A-E29E-AB23-18FE-90D83EAE0B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872B624-DFCF-6C10-7E16-383546953B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2BEABB-E3EA-A610-7136-B4809AA80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6264" y="2138464"/>
            <a:ext cx="6811461" cy="43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502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FF2484-D6E6-E642-13F9-5005E362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D7C7-A861-E56E-F8B3-C098B7EB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/>
              <a:t>Communication elements</a:t>
            </a:r>
            <a:endParaRPr lang="en-IN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EE0AC397-FBF3-2D18-830A-6099F17D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7B48B8-CB31-DC84-C1B5-A2B88CC1C0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9342629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736B9-3B23-D93C-F94B-0AC7C83C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7982-915C-67CE-2E41-66BC35AC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- </a:t>
            </a:r>
            <a:r>
              <a:rPr lang="en-IN" b="1" dirty="0" err="1"/>
              <a:t>TASk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F4E3D2A1-A49B-49C4-473A-4696A8A029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E1A14EE-C8EC-61FE-F6F2-49AD4CFAB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F10F6D-1E5F-3BC2-0410-16BAE9E66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673" y="2013656"/>
            <a:ext cx="7144649" cy="47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329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0B3AE-8E07-CF5A-E747-ACBBE2E2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7950-DF34-1636-1A1D-D1B95BF3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- PART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B9A5ADD7-4A02-D29E-6F1C-3EBACBA0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CE4CB21-5B2E-A568-77A8-2196E050F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FF399A-4092-CB64-D36A-37CF21E6E8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458" y="3087998"/>
            <a:ext cx="6847761" cy="776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F1DE6-3036-44B8-DDC4-E5EAF47892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2177" y="3959258"/>
            <a:ext cx="7188401" cy="27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83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6C00C-4335-0770-FAC0-0B0F906A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7D78-C43A-E3A5-FC6E-8721C2A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/>
              <a:t>Communication elements</a:t>
            </a:r>
            <a:endParaRPr lang="en-IN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6957E1C4-D102-8534-50B5-8A62DE0F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E1FB32A-77E5-FFD6-91B1-48D9ECFBD6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75799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1B12F-6168-F095-153C-9EDD2680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3A3C-AF5F-0F57-037F-6BD80703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IN" b="1" dirty="0"/>
              <a:t>Communication elements - Artifact</a:t>
            </a:r>
            <a:endParaRPr lang="en-IN" dirty="0"/>
          </a:p>
        </p:txBody>
      </p:sp>
      <p:pic>
        <p:nvPicPr>
          <p:cNvPr id="6" name="Picture 5" descr="Illustration of people on a blockchain">
            <a:extLst>
              <a:ext uri="{FF2B5EF4-FFF2-40B4-BE49-F238E27FC236}">
                <a16:creationId xmlns:a16="http://schemas.microsoft.com/office/drawing/2014/main" id="{D32D1D32-DFB5-80D2-47E2-6577DBBC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82" r="3049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DED5CE1-7B95-E2EF-F836-6DDF44FD66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22007CD-8E5D-3193-C492-8CEB582BAF8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302" t="-7534" r="-18809" b="-13577"/>
          <a:stretch>
            <a:fillRect/>
          </a:stretch>
        </p:blipFill>
        <p:spPr>
          <a:xfrm>
            <a:off x="4636008" y="1947429"/>
            <a:ext cx="894522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44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EDFCC-E73C-37FA-EBEB-5AD8371F3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6BA-DFF8-2587-BD02-08AECE03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b="1" dirty="0"/>
              <a:t>A2A - Interaction Mechanism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87DAFEF-708D-E98D-D046-4312C3262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1676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45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B534B-2BA8-5F8D-407B-B115C10C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current problems in Agents Integration ?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947FA-7CD6-481C-A2E8-10AC5B378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5422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4338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52722-CF95-3336-5C25-6A6E5882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3F67-8D29-33E4-139D-3E2E0402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b="1" dirty="0"/>
              <a:t>Agent Discovery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8DBEDDC-8C5E-64B1-0AD8-790DF4BF7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4784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21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ED15C-0AE3-9CC8-5B6D-72588619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8E3BB-7A77-2BFF-D895-4DC19CD3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/>
              <a:t>A2A ARCHITECTURE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973E3E0-50FE-FA95-B770-0471C4E12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81" y="-1786"/>
            <a:ext cx="438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14085-B794-7DC0-DC5A-3E92680D2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Camera lens close up">
            <a:extLst>
              <a:ext uri="{FF2B5EF4-FFF2-40B4-BE49-F238E27FC236}">
                <a16:creationId xmlns:a16="http://schemas.microsoft.com/office/drawing/2014/main" id="{43CC71B8-3461-1DBD-D5C6-DA587270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61" r="20524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57740-94B9-48F8-CA78-F325D77D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281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2ADE-3794-9D31-78D4-60A7A2506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74B958-DA8E-74E0-6A94-085DCDCD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Developers Road Ahead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56B059-84E9-9FDB-6D8A-8D7DFC48102C}"/>
              </a:ext>
            </a:extLst>
          </p:cNvPr>
          <p:cNvSpPr txBox="1">
            <a:spLocks/>
          </p:cNvSpPr>
          <p:nvPr/>
        </p:nvSpPr>
        <p:spPr>
          <a:xfrm>
            <a:off x="3962399" y="5469474"/>
            <a:ext cx="7197726" cy="397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cap="all"/>
              <a:t>Complete Guide to Succeed in Software Career</a:t>
            </a:r>
          </a:p>
        </p:txBody>
      </p:sp>
      <p:pic>
        <p:nvPicPr>
          <p:cNvPr id="2" name="Picture 1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CDBB3425-F102-0608-67FA-67D47E18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5487"/>
          <a:stretch/>
        </p:blipFill>
        <p:spPr>
          <a:xfrm>
            <a:off x="2052240" y="645517"/>
            <a:ext cx="3955107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582EAAE-1A0D-34DB-1188-CC43F2FC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16" y="645517"/>
            <a:ext cx="2775588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00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20F-711F-5177-518E-8D3CE572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3355383"/>
            <a:ext cx="5154173" cy="1030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Connect with 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1D9C22-5F15-75ED-5C7F-678E4D390830}"/>
              </a:ext>
            </a:extLst>
          </p:cNvPr>
          <p:cNvSpPr txBox="1">
            <a:spLocks/>
          </p:cNvSpPr>
          <p:nvPr/>
        </p:nvSpPr>
        <p:spPr>
          <a:xfrm>
            <a:off x="643464" y="4385732"/>
            <a:ext cx="4813437" cy="18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cap="all"/>
              <a:t>LinkedIn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E79C3E47-7EDC-5FC8-38CF-354DD5E17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580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3F0FDF-B91E-E676-21E1-E4A35C822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415DE-EC4B-A3F5-0676-FFEF07DA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Why A2A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718CA-6C3B-DCFE-AE2F-21B090C3C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3135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131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73E5-FDF8-57D4-32C3-20773EA0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316191" cy="49953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What is A2A?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12204E-5EEE-06CC-6122-1DA8B4A3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777899"/>
              </p:ext>
            </p:extLst>
          </p:nvPr>
        </p:nvGraphicFramePr>
        <p:xfrm>
          <a:off x="4808601" y="901700"/>
          <a:ext cx="6971919" cy="524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41132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01925-D767-517E-0670-4D1ECBFF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solidFill>
                  <a:srgbClr val="FFFFFF"/>
                </a:solidFill>
              </a:rPr>
              <a:t>A2A Capabilities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AB1E0-9277-4117-BFBF-9BAF2F8DA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48891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6872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BC292-9E50-063E-F673-751BF9C9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D68EE-2C03-9369-2B1B-787E7BCF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HOW A2A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30B9D-F0F4-A75F-5D6D-881324F7F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19" y="212348"/>
            <a:ext cx="8378951" cy="59700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88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08405-7C81-4BDD-735D-387D4FCC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9CC85-24D2-D65F-7C67-47A12DC0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Simple Agent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109CE-E267-A23B-B4C1-6BABBC7D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4" y="1218188"/>
            <a:ext cx="10909440" cy="24546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63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EEB90-F6C3-354F-E972-8D976F91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53764-793C-802F-923F-F1BA3A35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Basic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9F4FB-DD35-D760-3955-306C65F2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785" y="643464"/>
            <a:ext cx="7964798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87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3284</TotalTime>
  <Words>1050</Words>
  <Application>Microsoft Office PowerPoint</Application>
  <PresentationFormat>Widescreen</PresentationFormat>
  <Paragraphs>215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Celestial</vt:lpstr>
      <vt:lpstr>A2A Protocol: Shipping Multi-Agent Apps -</vt:lpstr>
      <vt:lpstr>WHY A2A?</vt:lpstr>
      <vt:lpstr>current problems in Agents Integration ?</vt:lpstr>
      <vt:lpstr>Why A2A</vt:lpstr>
      <vt:lpstr>What is A2A?</vt:lpstr>
      <vt:lpstr>A2A Capabilities</vt:lpstr>
      <vt:lpstr>HOW A2A works?</vt:lpstr>
      <vt:lpstr>Simple Agent System</vt:lpstr>
      <vt:lpstr>Basic Interaction</vt:lpstr>
      <vt:lpstr>Basic Interaction</vt:lpstr>
      <vt:lpstr>Basic Interaction – Agent executor</vt:lpstr>
      <vt:lpstr>Long Running Agent System</vt:lpstr>
      <vt:lpstr>Real Time Agent System - Streaming</vt:lpstr>
      <vt:lpstr>A2A Vs MCP</vt:lpstr>
      <vt:lpstr>A2A Vs MCP</vt:lpstr>
      <vt:lpstr>A2A Vs MCP</vt:lpstr>
      <vt:lpstr>Core components </vt:lpstr>
      <vt:lpstr>Communication elements</vt:lpstr>
      <vt:lpstr>Communication elements – Agent CARD </vt:lpstr>
      <vt:lpstr>Communication elements</vt:lpstr>
      <vt:lpstr>Communication elements – Agent Executor </vt:lpstr>
      <vt:lpstr>Communication elements</vt:lpstr>
      <vt:lpstr>Communication elements - Message</vt:lpstr>
      <vt:lpstr>Communication elements</vt:lpstr>
      <vt:lpstr>Communication elements - TASk</vt:lpstr>
      <vt:lpstr>Communication elements - PART</vt:lpstr>
      <vt:lpstr>Communication elements</vt:lpstr>
      <vt:lpstr>Communication elements - Artifact</vt:lpstr>
      <vt:lpstr>A2A - Interaction Mechanism</vt:lpstr>
      <vt:lpstr>Agent Discovery</vt:lpstr>
      <vt:lpstr>A2A ARCHITECTURE</vt:lpstr>
      <vt:lpstr>DEMO</vt:lpstr>
      <vt:lpstr>Developers Road Ahead</vt:lpstr>
      <vt:lpstr>Connect with me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A2A Protocol: Shipping Multi-Agent Apps -</dc:title>
  <dc:creator>Karthikeyan V K</dc:creator>
  <cp:lastModifiedBy>Karthikeyan V K</cp:lastModifiedBy>
  <cp:revision>3</cp:revision>
  <dcterms:created xsi:type="dcterms:W3CDTF">2025-05-09T15:37:46Z</dcterms:created>
  <dcterms:modified xsi:type="dcterms:W3CDTF">2025-07-13T11:58:29Z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