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87248-D243-4F20-9593-83C652E71E12}" v="3092" dt="2019-03-27T04:00:2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Jiaojiao" userId="36780974ede35737" providerId="LiveId" clId="{2A087248-D243-4F20-9593-83C652E71E12}"/>
    <pc:docChg chg="undo custSel addSld delSld modSld">
      <pc:chgData name="Gao Jiaojiao" userId="36780974ede35737" providerId="LiveId" clId="{2A087248-D243-4F20-9593-83C652E71E12}" dt="2019-03-27T04:00:27.997" v="3090" actId="20577"/>
      <pc:docMkLst>
        <pc:docMk/>
      </pc:docMkLst>
      <pc:sldChg chg="addSp delSp modSp add">
        <pc:chgData name="Gao Jiaojiao" userId="36780974ede35737" providerId="LiveId" clId="{2A087248-D243-4F20-9593-83C652E71E12}" dt="2019-03-27T03:13:08.459" v="2115" actId="20577"/>
        <pc:sldMkLst>
          <pc:docMk/>
          <pc:sldMk cId="1347349543" sldId="256"/>
        </pc:sldMkLst>
        <pc:spChg chg="mod">
          <ac:chgData name="Gao Jiaojiao" userId="36780974ede35737" providerId="LiveId" clId="{2A087248-D243-4F20-9593-83C652E71E12}" dt="2019-03-27T03:13:08.459" v="2115" actId="20577"/>
          <ac:spMkLst>
            <pc:docMk/>
            <pc:sldMk cId="1347349543" sldId="256"/>
            <ac:spMk id="2" creationId="{0568D2DC-D632-428C-942D-952D7DA1B13A}"/>
          </ac:spMkLst>
        </pc:spChg>
        <pc:spChg chg="mod">
          <ac:chgData name="Gao Jiaojiao" userId="36780974ede35737" providerId="LiveId" clId="{2A087248-D243-4F20-9593-83C652E71E12}" dt="2019-03-27T03:12:32.686" v="2099" actId="20577"/>
          <ac:spMkLst>
            <pc:docMk/>
            <pc:sldMk cId="1347349543" sldId="256"/>
            <ac:spMk id="3" creationId="{23B446B4-8B42-4335-8683-DD7FE442D2DA}"/>
          </ac:spMkLst>
        </pc:spChg>
        <pc:picChg chg="add del">
          <ac:chgData name="Gao Jiaojiao" userId="36780974ede35737" providerId="LiveId" clId="{2A087248-D243-4F20-9593-83C652E71E12}" dt="2019-03-27T01:32:46.734" v="2" actId="478"/>
          <ac:picMkLst>
            <pc:docMk/>
            <pc:sldMk cId="1347349543" sldId="256"/>
            <ac:picMk id="4" creationId="{324F14A8-9C2F-48B9-86A2-3A22B1A7A257}"/>
          </ac:picMkLst>
        </pc:picChg>
      </pc:sldChg>
      <pc:sldChg chg="addSp delSp modSp add">
        <pc:chgData name="Gao Jiaojiao" userId="36780974ede35737" providerId="LiveId" clId="{2A087248-D243-4F20-9593-83C652E71E12}" dt="2019-03-27T01:39:46.559" v="17" actId="14100"/>
        <pc:sldMkLst>
          <pc:docMk/>
          <pc:sldMk cId="1729313892" sldId="257"/>
        </pc:sldMkLst>
        <pc:spChg chg="add del mod">
          <ac:chgData name="Gao Jiaojiao" userId="36780974ede35737" providerId="LiveId" clId="{2A087248-D243-4F20-9593-83C652E71E12}" dt="2019-03-27T01:38:21.341" v="11" actId="478"/>
          <ac:spMkLst>
            <pc:docMk/>
            <pc:sldMk cId="1729313892" sldId="257"/>
            <ac:spMk id="7" creationId="{766690C7-FD2D-469A-BDE5-93CEB0D4E5BE}"/>
          </ac:spMkLst>
        </pc:spChg>
        <pc:picChg chg="add">
          <ac:chgData name="Gao Jiaojiao" userId="36780974ede35737" providerId="LiveId" clId="{2A087248-D243-4F20-9593-83C652E71E12}" dt="2019-03-27T01:33:17.428" v="4"/>
          <ac:picMkLst>
            <pc:docMk/>
            <pc:sldMk cId="1729313892" sldId="257"/>
            <ac:picMk id="4" creationId="{D1D281B7-04A2-4D69-A02A-4A68FC024437}"/>
          </ac:picMkLst>
        </pc:picChg>
        <pc:picChg chg="add del">
          <ac:chgData name="Gao Jiaojiao" userId="36780974ede35737" providerId="LiveId" clId="{2A087248-D243-4F20-9593-83C652E71E12}" dt="2019-03-27T01:35:17.213" v="6" actId="478"/>
          <ac:picMkLst>
            <pc:docMk/>
            <pc:sldMk cId="1729313892" sldId="257"/>
            <ac:picMk id="5" creationId="{592CFF26-CF3A-4FEA-9728-1D739459BD44}"/>
          </ac:picMkLst>
        </pc:picChg>
        <pc:picChg chg="add">
          <ac:chgData name="Gao Jiaojiao" userId="36780974ede35737" providerId="LiveId" clId="{2A087248-D243-4F20-9593-83C652E71E12}" dt="2019-03-27T01:35:51.366" v="7"/>
          <ac:picMkLst>
            <pc:docMk/>
            <pc:sldMk cId="1729313892" sldId="257"/>
            <ac:picMk id="6" creationId="{E1BA65A2-8558-4BF1-B3DC-3CEF34E3FEF9}"/>
          </ac:picMkLst>
        </pc:picChg>
        <pc:picChg chg="add mod">
          <ac:chgData name="Gao Jiaojiao" userId="36780974ede35737" providerId="LiveId" clId="{2A087248-D243-4F20-9593-83C652E71E12}" dt="2019-03-27T01:39:46.559" v="17" actId="14100"/>
          <ac:picMkLst>
            <pc:docMk/>
            <pc:sldMk cId="1729313892" sldId="257"/>
            <ac:picMk id="8" creationId="{C52C9291-ACBA-4491-9666-7E64FA647289}"/>
          </ac:picMkLst>
        </pc:picChg>
      </pc:sldChg>
      <pc:sldChg chg="addSp delSp modSp add">
        <pc:chgData name="Gao Jiaojiao" userId="36780974ede35737" providerId="LiveId" clId="{2A087248-D243-4F20-9593-83C652E71E12}" dt="2019-03-27T02:45:08.394" v="1335" actId="1076"/>
        <pc:sldMkLst>
          <pc:docMk/>
          <pc:sldMk cId="4022686494" sldId="258"/>
        </pc:sldMkLst>
        <pc:spChg chg="del">
          <ac:chgData name="Gao Jiaojiao" userId="36780974ede35737" providerId="LiveId" clId="{2A087248-D243-4F20-9593-83C652E71E12}" dt="2019-03-27T01:40:47.927" v="20" actId="478"/>
          <ac:spMkLst>
            <pc:docMk/>
            <pc:sldMk cId="4022686494" sldId="258"/>
            <ac:spMk id="2" creationId="{9DA675E5-0675-459B-9C5A-76C17B1E3106}"/>
          </ac:spMkLst>
        </pc:spChg>
        <pc:spChg chg="del">
          <ac:chgData name="Gao Jiaojiao" userId="36780974ede35737" providerId="LiveId" clId="{2A087248-D243-4F20-9593-83C652E71E12}" dt="2019-03-27T01:40:50.467" v="21" actId="478"/>
          <ac:spMkLst>
            <pc:docMk/>
            <pc:sldMk cId="4022686494" sldId="258"/>
            <ac:spMk id="3" creationId="{710126C6-477B-4B1F-94A6-066A8D1429BD}"/>
          </ac:spMkLst>
        </pc:spChg>
        <pc:spChg chg="add mod">
          <ac:chgData name="Gao Jiaojiao" userId="36780974ede35737" providerId="LiveId" clId="{2A087248-D243-4F20-9593-83C652E71E12}" dt="2019-03-27T01:51:38.004" v="62" actId="1076"/>
          <ac:spMkLst>
            <pc:docMk/>
            <pc:sldMk cId="4022686494" sldId="258"/>
            <ac:spMk id="6" creationId="{F1B4E3CF-3F50-4AE5-B493-2A6C1A34B255}"/>
          </ac:spMkLst>
        </pc:spChg>
        <pc:spChg chg="add mod">
          <ac:chgData name="Gao Jiaojiao" userId="36780974ede35737" providerId="LiveId" clId="{2A087248-D243-4F20-9593-83C652E71E12}" dt="2019-03-27T01:51:34.713" v="61" actId="1076"/>
          <ac:spMkLst>
            <pc:docMk/>
            <pc:sldMk cId="4022686494" sldId="258"/>
            <ac:spMk id="8" creationId="{DBF65BFC-B4A6-4B46-B5A5-56975A2EA118}"/>
          </ac:spMkLst>
        </pc:spChg>
        <pc:spChg chg="add mod">
          <ac:chgData name="Gao Jiaojiao" userId="36780974ede35737" providerId="LiveId" clId="{2A087248-D243-4F20-9593-83C652E71E12}" dt="2019-03-27T01:52:05.708" v="119" actId="20577"/>
          <ac:spMkLst>
            <pc:docMk/>
            <pc:sldMk cId="4022686494" sldId="258"/>
            <ac:spMk id="9" creationId="{43D0F815-7A5C-404F-BB34-955DCBB365F2}"/>
          </ac:spMkLst>
        </pc:spChg>
        <pc:spChg chg="add mod">
          <ac:chgData name="Gao Jiaojiao" userId="36780974ede35737" providerId="LiveId" clId="{2A087248-D243-4F20-9593-83C652E71E12}" dt="2019-03-27T02:10:10.653" v="268" actId="255"/>
          <ac:spMkLst>
            <pc:docMk/>
            <pc:sldMk cId="4022686494" sldId="258"/>
            <ac:spMk id="18" creationId="{E44BE3EA-90A0-4B4A-A989-9A2D64881F71}"/>
          </ac:spMkLst>
        </pc:spChg>
        <pc:spChg chg="add del mod">
          <ac:chgData name="Gao Jiaojiao" userId="36780974ede35737" providerId="LiveId" clId="{2A087248-D243-4F20-9593-83C652E71E12}" dt="2019-03-27T02:04:27.184" v="164" actId="478"/>
          <ac:spMkLst>
            <pc:docMk/>
            <pc:sldMk cId="4022686494" sldId="258"/>
            <ac:spMk id="19" creationId="{3A5E8C59-995B-47AC-8D0F-7909AA9B349B}"/>
          </ac:spMkLst>
        </pc:spChg>
        <pc:spChg chg="add mod">
          <ac:chgData name="Gao Jiaojiao" userId="36780974ede35737" providerId="LiveId" clId="{2A087248-D243-4F20-9593-83C652E71E12}" dt="2019-03-27T02:21:40.406" v="378" actId="207"/>
          <ac:spMkLst>
            <pc:docMk/>
            <pc:sldMk cId="4022686494" sldId="258"/>
            <ac:spMk id="27" creationId="{61FFFCD5-4C65-4140-B4A6-C5111093DF0B}"/>
          </ac:spMkLst>
        </pc:spChg>
        <pc:spChg chg="add del mod">
          <ac:chgData name="Gao Jiaojiao" userId="36780974ede35737" providerId="LiveId" clId="{2A087248-D243-4F20-9593-83C652E71E12}" dt="2019-03-27T02:44:54.281" v="1333" actId="478"/>
          <ac:spMkLst>
            <pc:docMk/>
            <pc:sldMk cId="4022686494" sldId="258"/>
            <ac:spMk id="32" creationId="{5DB581DE-BF50-44D7-BF48-42EAC9739D91}"/>
          </ac:spMkLst>
        </pc:spChg>
        <pc:graphicFrameChg chg="add mod modGraphic">
          <ac:chgData name="Gao Jiaojiao" userId="36780974ede35737" providerId="LiveId" clId="{2A087248-D243-4F20-9593-83C652E71E12}" dt="2019-03-27T02:24:25.934" v="455" actId="20577"/>
          <ac:graphicFrameMkLst>
            <pc:docMk/>
            <pc:sldMk cId="4022686494" sldId="258"/>
            <ac:graphicFrameMk id="20" creationId="{CCCA0B4E-633D-4191-8224-A763CF273D42}"/>
          </ac:graphicFrameMkLst>
        </pc:graphicFrameChg>
        <pc:picChg chg="add del">
          <ac:chgData name="Gao Jiaojiao" userId="36780974ede35737" providerId="LiveId" clId="{2A087248-D243-4F20-9593-83C652E71E12}" dt="2019-03-27T01:40:43.443" v="19" actId="478"/>
          <ac:picMkLst>
            <pc:docMk/>
            <pc:sldMk cId="4022686494" sldId="258"/>
            <ac:picMk id="4" creationId="{25E45A48-8503-4184-B847-B01F85302EAD}"/>
          </ac:picMkLst>
        </pc:picChg>
        <pc:picChg chg="add mod">
          <ac:chgData name="Gao Jiaojiao" userId="36780974ede35737" providerId="LiveId" clId="{2A087248-D243-4F20-9593-83C652E71E12}" dt="2019-03-27T02:02:16.099" v="151" actId="1076"/>
          <ac:picMkLst>
            <pc:docMk/>
            <pc:sldMk cId="4022686494" sldId="258"/>
            <ac:picMk id="5" creationId="{0F07C686-7EDE-478C-A468-2E98CD8F83BE}"/>
          </ac:picMkLst>
        </pc:picChg>
        <pc:picChg chg="add mod">
          <ac:chgData name="Gao Jiaojiao" userId="36780974ede35737" providerId="LiveId" clId="{2A087248-D243-4F20-9593-83C652E71E12}" dt="2019-03-27T01:49:34.575" v="46" actId="1076"/>
          <ac:picMkLst>
            <pc:docMk/>
            <pc:sldMk cId="4022686494" sldId="258"/>
            <ac:picMk id="7" creationId="{17B284EE-DAF6-44BE-8058-62324AFD30A0}"/>
          </ac:picMkLst>
        </pc:picChg>
        <pc:picChg chg="add del mod">
          <ac:chgData name="Gao Jiaojiao" userId="36780974ede35737" providerId="LiveId" clId="{2A087248-D243-4F20-9593-83C652E71E12}" dt="2019-03-27T01:56:51.763" v="133" actId="478"/>
          <ac:picMkLst>
            <pc:docMk/>
            <pc:sldMk cId="4022686494" sldId="258"/>
            <ac:picMk id="11" creationId="{A6D4B20F-5629-47A0-80B0-9C01CFC1D4EF}"/>
          </ac:picMkLst>
        </pc:picChg>
        <pc:picChg chg="add del mod">
          <ac:chgData name="Gao Jiaojiao" userId="36780974ede35737" providerId="LiveId" clId="{2A087248-D243-4F20-9593-83C652E71E12}" dt="2019-03-27T01:58:28.007" v="138" actId="478"/>
          <ac:picMkLst>
            <pc:docMk/>
            <pc:sldMk cId="4022686494" sldId="258"/>
            <ac:picMk id="13" creationId="{76A86452-963E-43FC-809C-23FCA24A4327}"/>
          </ac:picMkLst>
        </pc:picChg>
        <pc:picChg chg="add del mod">
          <ac:chgData name="Gao Jiaojiao" userId="36780974ede35737" providerId="LiveId" clId="{2A087248-D243-4F20-9593-83C652E71E12}" dt="2019-03-27T02:02:20.058" v="153" actId="478"/>
          <ac:picMkLst>
            <pc:docMk/>
            <pc:sldMk cId="4022686494" sldId="258"/>
            <ac:picMk id="15" creationId="{B61A54AF-39EF-4DC8-80F9-D312EF035ECB}"/>
          </ac:picMkLst>
        </pc:picChg>
        <pc:picChg chg="add mod">
          <ac:chgData name="Gao Jiaojiao" userId="36780974ede35737" providerId="LiveId" clId="{2A087248-D243-4F20-9593-83C652E71E12}" dt="2019-03-27T02:02:34.081" v="156" actId="1076"/>
          <ac:picMkLst>
            <pc:docMk/>
            <pc:sldMk cId="4022686494" sldId="258"/>
            <ac:picMk id="17" creationId="{C4D7291C-1117-444A-8549-CF1C930FF996}"/>
          </ac:picMkLst>
        </pc:picChg>
        <pc:picChg chg="add mod">
          <ac:chgData name="Gao Jiaojiao" userId="36780974ede35737" providerId="LiveId" clId="{2A087248-D243-4F20-9593-83C652E71E12}" dt="2019-03-27T02:09:52.607" v="267" actId="14100"/>
          <ac:picMkLst>
            <pc:docMk/>
            <pc:sldMk cId="4022686494" sldId="258"/>
            <ac:picMk id="22" creationId="{1088173F-47A1-45E1-82BB-6490435CE0CD}"/>
          </ac:picMkLst>
        </pc:picChg>
        <pc:picChg chg="add mod">
          <ac:chgData name="Gao Jiaojiao" userId="36780974ede35737" providerId="LiveId" clId="{2A087248-D243-4F20-9593-83C652E71E12}" dt="2019-03-27T02:20:43.824" v="363" actId="1076"/>
          <ac:picMkLst>
            <pc:docMk/>
            <pc:sldMk cId="4022686494" sldId="258"/>
            <ac:picMk id="24" creationId="{28E814BD-C182-4323-BD89-4CCDA3124AD8}"/>
          </ac:picMkLst>
        </pc:picChg>
        <pc:picChg chg="add del mod">
          <ac:chgData name="Gao Jiaojiao" userId="36780974ede35737" providerId="LiveId" clId="{2A087248-D243-4F20-9593-83C652E71E12}" dt="2019-03-27T02:44:36.981" v="1137" actId="478"/>
          <ac:picMkLst>
            <pc:docMk/>
            <pc:sldMk cId="4022686494" sldId="258"/>
            <ac:picMk id="29" creationId="{770CB86F-0488-4A39-8EA0-89F565C845C5}"/>
          </ac:picMkLst>
        </pc:picChg>
        <pc:picChg chg="add del mod">
          <ac:chgData name="Gao Jiaojiao" userId="36780974ede35737" providerId="LiveId" clId="{2A087248-D243-4F20-9593-83C652E71E12}" dt="2019-03-27T02:44:14.550" v="1133" actId="478"/>
          <ac:picMkLst>
            <pc:docMk/>
            <pc:sldMk cId="4022686494" sldId="258"/>
            <ac:picMk id="31" creationId="{BD531B72-D5A6-4F1A-8D6F-BD527633E368}"/>
          </ac:picMkLst>
        </pc:picChg>
        <pc:picChg chg="add mod">
          <ac:chgData name="Gao Jiaojiao" userId="36780974ede35737" providerId="LiveId" clId="{2A087248-D243-4F20-9593-83C652E71E12}" dt="2019-03-27T02:45:08.394" v="1335" actId="1076"/>
          <ac:picMkLst>
            <pc:docMk/>
            <pc:sldMk cId="4022686494" sldId="258"/>
            <ac:picMk id="34" creationId="{E46BC3FE-408D-4422-A57B-9C9EB825E79C}"/>
          </ac:picMkLst>
        </pc:picChg>
        <pc:cxnChg chg="add mod">
          <ac:chgData name="Gao Jiaojiao" userId="36780974ede35737" providerId="LiveId" clId="{2A087248-D243-4F20-9593-83C652E71E12}" dt="2019-03-27T02:21:08.313" v="366" actId="13822"/>
          <ac:cxnSpMkLst>
            <pc:docMk/>
            <pc:sldMk cId="4022686494" sldId="258"/>
            <ac:cxnSpMk id="26" creationId="{EFAE25BB-26A6-4669-B6C6-B593B203839D}"/>
          </ac:cxnSpMkLst>
        </pc:cxnChg>
      </pc:sldChg>
      <pc:sldChg chg="addSp delSp modSp add">
        <pc:chgData name="Gao Jiaojiao" userId="36780974ede35737" providerId="LiveId" clId="{2A087248-D243-4F20-9593-83C652E71E12}" dt="2019-03-27T03:04:38.362" v="1959" actId="1076"/>
        <pc:sldMkLst>
          <pc:docMk/>
          <pc:sldMk cId="2236784624" sldId="259"/>
        </pc:sldMkLst>
        <pc:spChg chg="del">
          <ac:chgData name="Gao Jiaojiao" userId="36780974ede35737" providerId="LiveId" clId="{2A087248-D243-4F20-9593-83C652E71E12}" dt="2019-03-27T01:52:48.635" v="123" actId="478"/>
          <ac:spMkLst>
            <pc:docMk/>
            <pc:sldMk cId="2236784624" sldId="259"/>
            <ac:spMk id="2" creationId="{DD743698-5F2F-40BD-97B1-75B03EF21C39}"/>
          </ac:spMkLst>
        </pc:spChg>
        <pc:spChg chg="del">
          <ac:chgData name="Gao Jiaojiao" userId="36780974ede35737" providerId="LiveId" clId="{2A087248-D243-4F20-9593-83C652E71E12}" dt="2019-03-27T01:52:45.906" v="122" actId="478"/>
          <ac:spMkLst>
            <pc:docMk/>
            <pc:sldMk cId="2236784624" sldId="259"/>
            <ac:spMk id="3" creationId="{1E4B366A-DB05-44A4-A97C-4DA20818742B}"/>
          </ac:spMkLst>
        </pc:spChg>
        <pc:spChg chg="add">
          <ac:chgData name="Gao Jiaojiao" userId="36780974ede35737" providerId="LiveId" clId="{2A087248-D243-4F20-9593-83C652E71E12}" dt="2019-03-27T01:52:38.251" v="121"/>
          <ac:spMkLst>
            <pc:docMk/>
            <pc:sldMk cId="2236784624" sldId="259"/>
            <ac:spMk id="5" creationId="{EEB9D468-0C27-4FE6-AEC8-B6C9B42ACE85}"/>
          </ac:spMkLst>
        </pc:spChg>
        <pc:spChg chg="add">
          <ac:chgData name="Gao Jiaojiao" userId="36780974ede35737" providerId="LiveId" clId="{2A087248-D243-4F20-9593-83C652E71E12}" dt="2019-03-27T01:52:38.251" v="121"/>
          <ac:spMkLst>
            <pc:docMk/>
            <pc:sldMk cId="2236784624" sldId="259"/>
            <ac:spMk id="7" creationId="{C8F4E398-1844-4E41-87FE-7D885C31F8FD}"/>
          </ac:spMkLst>
        </pc:spChg>
        <pc:spChg chg="add">
          <ac:chgData name="Gao Jiaojiao" userId="36780974ede35737" providerId="LiveId" clId="{2A087248-D243-4F20-9593-83C652E71E12}" dt="2019-03-27T01:52:38.251" v="121"/>
          <ac:spMkLst>
            <pc:docMk/>
            <pc:sldMk cId="2236784624" sldId="259"/>
            <ac:spMk id="8" creationId="{E6976A6F-0BC1-45D9-94CE-4D42C2930272}"/>
          </ac:spMkLst>
        </pc:spChg>
        <pc:spChg chg="add mod">
          <ac:chgData name="Gao Jiaojiao" userId="36780974ede35737" providerId="LiveId" clId="{2A087248-D243-4F20-9593-83C652E71E12}" dt="2019-03-27T02:13:09.671" v="299" actId="20577"/>
          <ac:spMkLst>
            <pc:docMk/>
            <pc:sldMk cId="2236784624" sldId="259"/>
            <ac:spMk id="9" creationId="{8CEC9BAB-4242-4263-A9F6-0693A23893E1}"/>
          </ac:spMkLst>
        </pc:spChg>
        <pc:spChg chg="add">
          <ac:chgData name="Gao Jiaojiao" userId="36780974ede35737" providerId="LiveId" clId="{2A087248-D243-4F20-9593-83C652E71E12}" dt="2019-03-27T02:22:04.450" v="379"/>
          <ac:spMkLst>
            <pc:docMk/>
            <pc:sldMk cId="2236784624" sldId="259"/>
            <ac:spMk id="14" creationId="{26705214-4281-4634-83DA-43804C80244C}"/>
          </ac:spMkLst>
        </pc:spChg>
        <pc:spChg chg="add mod">
          <ac:chgData name="Gao Jiaojiao" userId="36780974ede35737" providerId="LiveId" clId="{2A087248-D243-4F20-9593-83C652E71E12}" dt="2019-03-27T03:04:38.362" v="1959" actId="1076"/>
          <ac:spMkLst>
            <pc:docMk/>
            <pc:sldMk cId="2236784624" sldId="259"/>
            <ac:spMk id="31" creationId="{F556A8DD-6F37-4394-9A1D-51688A95C594}"/>
          </ac:spMkLst>
        </pc:spChg>
        <pc:graphicFrameChg chg="add mod modGraphic">
          <ac:chgData name="Gao Jiaojiao" userId="36780974ede35737" providerId="LiveId" clId="{2A087248-D243-4F20-9593-83C652E71E12}" dt="2019-03-27T03:04:17.629" v="1958" actId="20577"/>
          <ac:graphicFrameMkLst>
            <pc:docMk/>
            <pc:sldMk cId="2236784624" sldId="259"/>
            <ac:graphicFrameMk id="10" creationId="{494E5D38-7DD2-470C-8CF6-C1BCA8E71D31}"/>
          </ac:graphicFrameMkLst>
        </pc:graphicFrameChg>
        <pc:picChg chg="add">
          <ac:chgData name="Gao Jiaojiao" userId="36780974ede35737" providerId="LiveId" clId="{2A087248-D243-4F20-9593-83C652E71E12}" dt="2019-03-27T01:52:38.251" v="121"/>
          <ac:picMkLst>
            <pc:docMk/>
            <pc:sldMk cId="2236784624" sldId="259"/>
            <ac:picMk id="4" creationId="{C3CE4E51-4F07-451D-86FB-5F5F1AF88B2B}"/>
          </ac:picMkLst>
        </pc:picChg>
        <pc:picChg chg="add">
          <ac:chgData name="Gao Jiaojiao" userId="36780974ede35737" providerId="LiveId" clId="{2A087248-D243-4F20-9593-83C652E71E12}" dt="2019-03-27T01:52:38.251" v="121"/>
          <ac:picMkLst>
            <pc:docMk/>
            <pc:sldMk cId="2236784624" sldId="259"/>
            <ac:picMk id="6" creationId="{5A3A6ECB-6CE8-494A-944A-4942E16A9503}"/>
          </ac:picMkLst>
        </pc:picChg>
        <pc:picChg chg="add mod">
          <ac:chgData name="Gao Jiaojiao" userId="36780974ede35737" providerId="LiveId" clId="{2A087248-D243-4F20-9593-83C652E71E12}" dt="2019-03-27T02:26:53.359" v="616" actId="1076"/>
          <ac:picMkLst>
            <pc:docMk/>
            <pc:sldMk cId="2236784624" sldId="259"/>
            <ac:picMk id="11" creationId="{61919598-43C1-46AB-AF6D-BB351E67BDC4}"/>
          </ac:picMkLst>
        </pc:picChg>
        <pc:picChg chg="add">
          <ac:chgData name="Gao Jiaojiao" userId="36780974ede35737" providerId="LiveId" clId="{2A087248-D243-4F20-9593-83C652E71E12}" dt="2019-03-27T02:22:04.450" v="379"/>
          <ac:picMkLst>
            <pc:docMk/>
            <pc:sldMk cId="2236784624" sldId="259"/>
            <ac:picMk id="12" creationId="{8F081FAE-11DC-46F6-A7BD-2DF552AE5BA0}"/>
          </ac:picMkLst>
        </pc:picChg>
        <pc:picChg chg="add mod">
          <ac:chgData name="Gao Jiaojiao" userId="36780974ede35737" providerId="LiveId" clId="{2A087248-D243-4F20-9593-83C652E71E12}" dt="2019-03-27T02:32:22.323" v="641" actId="1076"/>
          <ac:picMkLst>
            <pc:docMk/>
            <pc:sldMk cId="2236784624" sldId="259"/>
            <ac:picMk id="16" creationId="{5ECC63DB-F7AB-4A4A-ACA9-B1B7A7F93AA8}"/>
          </ac:picMkLst>
        </pc:picChg>
        <pc:picChg chg="add mod">
          <ac:chgData name="Gao Jiaojiao" userId="36780974ede35737" providerId="LiveId" clId="{2A087248-D243-4F20-9593-83C652E71E12}" dt="2019-03-27T02:32:18.099" v="640" actId="1076"/>
          <ac:picMkLst>
            <pc:docMk/>
            <pc:sldMk cId="2236784624" sldId="259"/>
            <ac:picMk id="18" creationId="{F9C80841-0DF9-487D-B158-665AD129C410}"/>
          </ac:picMkLst>
        </pc:picChg>
        <pc:picChg chg="add del mod">
          <ac:chgData name="Gao Jiaojiao" userId="36780974ede35737" providerId="LiveId" clId="{2A087248-D243-4F20-9593-83C652E71E12}" dt="2019-03-27T02:33:16.478" v="734" actId="478"/>
          <ac:picMkLst>
            <pc:docMk/>
            <pc:sldMk cId="2236784624" sldId="259"/>
            <ac:picMk id="19" creationId="{AFF4EEC0-84C3-47E0-91B8-33D49F77B2B3}"/>
          </ac:picMkLst>
        </pc:picChg>
        <pc:picChg chg="add del mod">
          <ac:chgData name="Gao Jiaojiao" userId="36780974ede35737" providerId="LiveId" clId="{2A087248-D243-4F20-9593-83C652E71E12}" dt="2019-03-27T02:33:18.452" v="735" actId="478"/>
          <ac:picMkLst>
            <pc:docMk/>
            <pc:sldMk cId="2236784624" sldId="259"/>
            <ac:picMk id="20" creationId="{1AC13585-B941-45AB-A0ED-C3A04F8E9270}"/>
          </ac:picMkLst>
        </pc:picChg>
        <pc:picChg chg="add mod">
          <ac:chgData name="Gao Jiaojiao" userId="36780974ede35737" providerId="LiveId" clId="{2A087248-D243-4F20-9593-83C652E71E12}" dt="2019-03-27T02:34:31.090" v="755" actId="1035"/>
          <ac:picMkLst>
            <pc:docMk/>
            <pc:sldMk cId="2236784624" sldId="259"/>
            <ac:picMk id="22" creationId="{7B9A2DEA-BA56-440A-ABB6-CC022AD5537C}"/>
          </ac:picMkLst>
        </pc:picChg>
        <pc:picChg chg="add mod">
          <ac:chgData name="Gao Jiaojiao" userId="36780974ede35737" providerId="LiveId" clId="{2A087248-D243-4F20-9593-83C652E71E12}" dt="2019-03-27T02:34:31.090" v="755" actId="1035"/>
          <ac:picMkLst>
            <pc:docMk/>
            <pc:sldMk cId="2236784624" sldId="259"/>
            <ac:picMk id="24" creationId="{E9E261C5-F29D-46FD-B423-91129AF94217}"/>
          </ac:picMkLst>
        </pc:picChg>
        <pc:picChg chg="add mod">
          <ac:chgData name="Gao Jiaojiao" userId="36780974ede35737" providerId="LiveId" clId="{2A087248-D243-4F20-9593-83C652E71E12}" dt="2019-03-27T02:34:37.131" v="787" actId="1036"/>
          <ac:picMkLst>
            <pc:docMk/>
            <pc:sldMk cId="2236784624" sldId="259"/>
            <ac:picMk id="25" creationId="{279EBCE7-6668-4F8B-A60E-44ECE11C8E84}"/>
          </ac:picMkLst>
        </pc:picChg>
        <pc:picChg chg="add del mod">
          <ac:chgData name="Gao Jiaojiao" userId="36780974ede35737" providerId="LiveId" clId="{2A087248-D243-4F20-9593-83C652E71E12}" dt="2019-03-27T02:38:11.270" v="919" actId="478"/>
          <ac:picMkLst>
            <pc:docMk/>
            <pc:sldMk cId="2236784624" sldId="259"/>
            <ac:picMk id="26" creationId="{630A3EB5-846A-44C7-95FE-4C940AED3E73}"/>
          </ac:picMkLst>
        </pc:picChg>
        <pc:picChg chg="add mod">
          <ac:chgData name="Gao Jiaojiao" userId="36780974ede35737" providerId="LiveId" clId="{2A087248-D243-4F20-9593-83C652E71E12}" dt="2019-03-27T02:34:41.771" v="837" actId="1036"/>
          <ac:picMkLst>
            <pc:docMk/>
            <pc:sldMk cId="2236784624" sldId="259"/>
            <ac:picMk id="27" creationId="{E05A6D9F-3BD7-4D22-AE2B-57412E63A26E}"/>
          </ac:picMkLst>
        </pc:picChg>
        <pc:picChg chg="add mod">
          <ac:chgData name="Gao Jiaojiao" userId="36780974ede35737" providerId="LiveId" clId="{2A087248-D243-4F20-9593-83C652E71E12}" dt="2019-03-27T02:34:41.771" v="837" actId="1036"/>
          <ac:picMkLst>
            <pc:docMk/>
            <pc:sldMk cId="2236784624" sldId="259"/>
            <ac:picMk id="28" creationId="{0058715B-CE26-4154-B147-D94A3BFAB873}"/>
          </ac:picMkLst>
        </pc:picChg>
        <pc:picChg chg="add mod">
          <ac:chgData name="Gao Jiaojiao" userId="36780974ede35737" providerId="LiveId" clId="{2A087248-D243-4F20-9593-83C652E71E12}" dt="2019-03-27T02:34:48.767" v="908" actId="1036"/>
          <ac:picMkLst>
            <pc:docMk/>
            <pc:sldMk cId="2236784624" sldId="259"/>
            <ac:picMk id="29" creationId="{FD53703E-6B8F-4E6D-A17B-1E09B668BAC2}"/>
          </ac:picMkLst>
        </pc:picChg>
        <pc:picChg chg="add mod">
          <ac:chgData name="Gao Jiaojiao" userId="36780974ede35737" providerId="LiveId" clId="{2A087248-D243-4F20-9593-83C652E71E12}" dt="2019-03-27T02:34:48.767" v="908" actId="1036"/>
          <ac:picMkLst>
            <pc:docMk/>
            <pc:sldMk cId="2236784624" sldId="259"/>
            <ac:picMk id="30" creationId="{04DFA80B-8AAA-45D2-98BE-31A43F69289C}"/>
          </ac:picMkLst>
        </pc:picChg>
        <pc:picChg chg="add mod">
          <ac:chgData name="Gao Jiaojiao" userId="36780974ede35737" providerId="LiveId" clId="{2A087248-D243-4F20-9593-83C652E71E12}" dt="2019-03-27T02:38:26.220" v="1000" actId="1035"/>
          <ac:picMkLst>
            <pc:docMk/>
            <pc:sldMk cId="2236784624" sldId="259"/>
            <ac:picMk id="32" creationId="{6AD424C9-11A6-4CB5-8C06-ABE1735EF24E}"/>
          </ac:picMkLst>
        </pc:picChg>
        <pc:picChg chg="add">
          <ac:chgData name="Gao Jiaojiao" userId="36780974ede35737" providerId="LiveId" clId="{2A087248-D243-4F20-9593-83C652E71E12}" dt="2019-03-27T02:45:43.185" v="1336"/>
          <ac:picMkLst>
            <pc:docMk/>
            <pc:sldMk cId="2236784624" sldId="259"/>
            <ac:picMk id="33" creationId="{CC752810-E08C-4F99-BDA1-8B8D50AB5999}"/>
          </ac:picMkLst>
        </pc:picChg>
        <pc:cxnChg chg="add">
          <ac:chgData name="Gao Jiaojiao" userId="36780974ede35737" providerId="LiveId" clId="{2A087248-D243-4F20-9593-83C652E71E12}" dt="2019-03-27T02:22:04.450" v="379"/>
          <ac:cxnSpMkLst>
            <pc:docMk/>
            <pc:sldMk cId="2236784624" sldId="259"/>
            <ac:cxnSpMk id="13" creationId="{8D3203B8-CBF1-41CF-9E6F-E4E1AA7B4153}"/>
          </ac:cxnSpMkLst>
        </pc:cxnChg>
      </pc:sldChg>
      <pc:sldChg chg="addSp delSp modSp add">
        <pc:chgData name="Gao Jiaojiao" userId="36780974ede35737" providerId="LiveId" clId="{2A087248-D243-4F20-9593-83C652E71E12}" dt="2019-03-27T02:45:45.233" v="1337"/>
        <pc:sldMkLst>
          <pc:docMk/>
          <pc:sldMk cId="2522112200" sldId="260"/>
        </pc:sldMkLst>
        <pc:spChg chg="del">
          <ac:chgData name="Gao Jiaojiao" userId="36780974ede35737" providerId="LiveId" clId="{2A087248-D243-4F20-9593-83C652E71E12}" dt="2019-03-27T02:28:36.169" v="625" actId="478"/>
          <ac:spMkLst>
            <pc:docMk/>
            <pc:sldMk cId="2522112200" sldId="260"/>
            <ac:spMk id="2" creationId="{897A3227-B4E5-444D-93D6-1F71794AD0B8}"/>
          </ac:spMkLst>
        </pc:spChg>
        <pc:spChg chg="del">
          <ac:chgData name="Gao Jiaojiao" userId="36780974ede35737" providerId="LiveId" clId="{2A087248-D243-4F20-9593-83C652E71E12}" dt="2019-03-27T02:28:38.296" v="626" actId="478"/>
          <ac:spMkLst>
            <pc:docMk/>
            <pc:sldMk cId="2522112200" sldId="260"/>
            <ac:spMk id="3" creationId="{73DF5D7E-88AF-49B5-890E-39E086592EB5}"/>
          </ac:spMkLst>
        </pc:spChg>
        <pc:spChg chg="add del">
          <ac:chgData name="Gao Jiaojiao" userId="36780974ede35737" providerId="LiveId" clId="{2A087248-D243-4F20-9593-83C652E71E12}" dt="2019-03-27T02:28:49.637" v="630"/>
          <ac:spMkLst>
            <pc:docMk/>
            <pc:sldMk cId="2522112200" sldId="260"/>
            <ac:spMk id="4" creationId="{3E97BAF3-FE68-4EBA-A575-91F9BE1EE914}"/>
          </ac:spMkLst>
        </pc:spChg>
        <pc:spChg chg="add del">
          <ac:chgData name="Gao Jiaojiao" userId="36780974ede35737" providerId="LiveId" clId="{2A087248-D243-4F20-9593-83C652E71E12}" dt="2019-03-27T02:28:49.637" v="630"/>
          <ac:spMkLst>
            <pc:docMk/>
            <pc:sldMk cId="2522112200" sldId="260"/>
            <ac:spMk id="6" creationId="{9D4D75FF-200A-4EC7-8DF6-934D0157122F}"/>
          </ac:spMkLst>
        </pc:spChg>
        <pc:spChg chg="add del">
          <ac:chgData name="Gao Jiaojiao" userId="36780974ede35737" providerId="LiveId" clId="{2A087248-D243-4F20-9593-83C652E71E12}" dt="2019-03-27T02:28:49.637" v="630"/>
          <ac:spMkLst>
            <pc:docMk/>
            <pc:sldMk cId="2522112200" sldId="260"/>
            <ac:spMk id="7" creationId="{592F3CEB-9C23-4543-84CD-789CD5C3E857}"/>
          </ac:spMkLst>
        </pc:spChg>
        <pc:spChg chg="add">
          <ac:chgData name="Gao Jiaojiao" userId="36780974ede35737" providerId="LiveId" clId="{2A087248-D243-4F20-9593-83C652E71E12}" dt="2019-03-27T02:29:00.102" v="632"/>
          <ac:spMkLst>
            <pc:docMk/>
            <pc:sldMk cId="2522112200" sldId="260"/>
            <ac:spMk id="10" creationId="{887845CF-7312-4705-BBDF-30FB146064E6}"/>
          </ac:spMkLst>
        </pc:spChg>
        <pc:spChg chg="add">
          <ac:chgData name="Gao Jiaojiao" userId="36780974ede35737" providerId="LiveId" clId="{2A087248-D243-4F20-9593-83C652E71E12}" dt="2019-03-27T02:29:00.102" v="632"/>
          <ac:spMkLst>
            <pc:docMk/>
            <pc:sldMk cId="2522112200" sldId="260"/>
            <ac:spMk id="12" creationId="{7230BB3F-16B7-43FD-854C-1D24B06D23AD}"/>
          </ac:spMkLst>
        </pc:spChg>
        <pc:spChg chg="add">
          <ac:chgData name="Gao Jiaojiao" userId="36780974ede35737" providerId="LiveId" clId="{2A087248-D243-4F20-9593-83C652E71E12}" dt="2019-03-27T02:29:00.102" v="632"/>
          <ac:spMkLst>
            <pc:docMk/>
            <pc:sldMk cId="2522112200" sldId="260"/>
            <ac:spMk id="13" creationId="{85A619E3-5FEC-43F2-A723-C7633E9296F3}"/>
          </ac:spMkLst>
        </pc:spChg>
        <pc:spChg chg="add mod">
          <ac:chgData name="Gao Jiaojiao" userId="36780974ede35737" providerId="LiveId" clId="{2A087248-D243-4F20-9593-83C652E71E12}" dt="2019-03-27T02:42:09.206" v="1128" actId="1076"/>
          <ac:spMkLst>
            <pc:docMk/>
            <pc:sldMk cId="2522112200" sldId="260"/>
            <ac:spMk id="15" creationId="{31251E68-2CB5-4FA8-8A42-8F0F38AC7ACD}"/>
          </ac:spMkLst>
        </pc:spChg>
        <pc:graphicFrameChg chg="add del">
          <ac:chgData name="Gao Jiaojiao" userId="36780974ede35737" providerId="LiveId" clId="{2A087248-D243-4F20-9593-83C652E71E12}" dt="2019-03-27T02:39:31.782" v="1002" actId="478"/>
          <ac:graphicFrameMkLst>
            <pc:docMk/>
            <pc:sldMk cId="2522112200" sldId="260"/>
            <ac:graphicFrameMk id="14" creationId="{BCFDE8E2-EB6B-43FE-9698-B6A4D0769DB7}"/>
          </ac:graphicFrameMkLst>
        </pc:graphicFrameChg>
        <pc:picChg chg="add del">
          <ac:chgData name="Gao Jiaojiao" userId="36780974ede35737" providerId="LiveId" clId="{2A087248-D243-4F20-9593-83C652E71E12}" dt="2019-03-27T02:28:49.637" v="630"/>
          <ac:picMkLst>
            <pc:docMk/>
            <pc:sldMk cId="2522112200" sldId="260"/>
            <ac:picMk id="5" creationId="{AB4A6453-319D-4827-A47B-FC028DD6A446}"/>
          </ac:picMkLst>
        </pc:picChg>
        <pc:picChg chg="add del">
          <ac:chgData name="Gao Jiaojiao" userId="36780974ede35737" providerId="LiveId" clId="{2A087248-D243-4F20-9593-83C652E71E12}" dt="2019-03-27T02:28:49.048" v="629"/>
          <ac:picMkLst>
            <pc:docMk/>
            <pc:sldMk cId="2522112200" sldId="260"/>
            <ac:picMk id="8" creationId="{85F20DA8-D7DD-4605-8764-ED0278EA9333}"/>
          </ac:picMkLst>
        </pc:picChg>
        <pc:picChg chg="add">
          <ac:chgData name="Gao Jiaojiao" userId="36780974ede35737" providerId="LiveId" clId="{2A087248-D243-4F20-9593-83C652E71E12}" dt="2019-03-27T02:28:51.091" v="631"/>
          <ac:picMkLst>
            <pc:docMk/>
            <pc:sldMk cId="2522112200" sldId="260"/>
            <ac:picMk id="9" creationId="{3090A033-1E8E-4885-AE71-487F9BB7D415}"/>
          </ac:picMkLst>
        </pc:picChg>
        <pc:picChg chg="add">
          <ac:chgData name="Gao Jiaojiao" userId="36780974ede35737" providerId="LiveId" clId="{2A087248-D243-4F20-9593-83C652E71E12}" dt="2019-03-27T02:29:00.102" v="632"/>
          <ac:picMkLst>
            <pc:docMk/>
            <pc:sldMk cId="2522112200" sldId="260"/>
            <ac:picMk id="11" creationId="{1F888602-2A11-4583-A372-92E9C74C534F}"/>
          </ac:picMkLst>
        </pc:picChg>
        <pc:picChg chg="add">
          <ac:chgData name="Gao Jiaojiao" userId="36780974ede35737" providerId="LiveId" clId="{2A087248-D243-4F20-9593-83C652E71E12}" dt="2019-03-27T02:45:45.233" v="1337"/>
          <ac:picMkLst>
            <pc:docMk/>
            <pc:sldMk cId="2522112200" sldId="260"/>
            <ac:picMk id="16" creationId="{0171B061-B851-4AA6-8FC2-F2F1E81F40C6}"/>
          </ac:picMkLst>
        </pc:picChg>
      </pc:sldChg>
      <pc:sldChg chg="addSp delSp modSp add">
        <pc:chgData name="Gao Jiaojiao" userId="36780974ede35737" providerId="LiveId" clId="{2A087248-D243-4F20-9593-83C652E71E12}" dt="2019-03-27T03:34:25.121" v="2320" actId="14100"/>
        <pc:sldMkLst>
          <pc:docMk/>
          <pc:sldMk cId="3790886802" sldId="261"/>
        </pc:sldMkLst>
        <pc:spChg chg="del">
          <ac:chgData name="Gao Jiaojiao" userId="36780974ede35737" providerId="LiveId" clId="{2A087248-D243-4F20-9593-83C652E71E12}" dt="2019-03-27T02:47:23.720" v="1340" actId="478"/>
          <ac:spMkLst>
            <pc:docMk/>
            <pc:sldMk cId="3790886802" sldId="261"/>
            <ac:spMk id="2" creationId="{63C77130-80BD-4EA8-BE72-83F98D054C07}"/>
          </ac:spMkLst>
        </pc:spChg>
        <pc:spChg chg="del">
          <ac:chgData name="Gao Jiaojiao" userId="36780974ede35737" providerId="LiveId" clId="{2A087248-D243-4F20-9593-83C652E71E12}" dt="2019-03-27T02:47:25.605" v="1341" actId="478"/>
          <ac:spMkLst>
            <pc:docMk/>
            <pc:sldMk cId="3790886802" sldId="261"/>
            <ac:spMk id="3" creationId="{3AAE543A-BD17-4905-A24F-9AC51A9A969C}"/>
          </ac:spMkLst>
        </pc:spChg>
        <pc:spChg chg="add">
          <ac:chgData name="Gao Jiaojiao" userId="36780974ede35737" providerId="LiveId" clId="{2A087248-D243-4F20-9593-83C652E71E12}" dt="2019-03-27T02:47:20.671" v="1339"/>
          <ac:spMkLst>
            <pc:docMk/>
            <pc:sldMk cId="3790886802" sldId="261"/>
            <ac:spMk id="5" creationId="{14BDC3C3-D75E-44C5-9251-B5AC7F87D1AC}"/>
          </ac:spMkLst>
        </pc:spChg>
        <pc:spChg chg="add">
          <ac:chgData name="Gao Jiaojiao" userId="36780974ede35737" providerId="LiveId" clId="{2A087248-D243-4F20-9593-83C652E71E12}" dt="2019-03-27T02:47:20.671" v="1339"/>
          <ac:spMkLst>
            <pc:docMk/>
            <pc:sldMk cId="3790886802" sldId="261"/>
            <ac:spMk id="7" creationId="{241394F0-A8E7-4D74-B5C9-8867E70AB175}"/>
          </ac:spMkLst>
        </pc:spChg>
        <pc:spChg chg="add">
          <ac:chgData name="Gao Jiaojiao" userId="36780974ede35737" providerId="LiveId" clId="{2A087248-D243-4F20-9593-83C652E71E12}" dt="2019-03-27T02:47:20.671" v="1339"/>
          <ac:spMkLst>
            <pc:docMk/>
            <pc:sldMk cId="3790886802" sldId="261"/>
            <ac:spMk id="8" creationId="{BDBD9031-3C2D-4A38-94D3-76CAE27FACDF}"/>
          </ac:spMkLst>
        </pc:spChg>
        <pc:spChg chg="add mod">
          <ac:chgData name="Gao Jiaojiao" userId="36780974ede35737" providerId="LiveId" clId="{2A087248-D243-4F20-9593-83C652E71E12}" dt="2019-03-27T02:50:31.420" v="1354" actId="20577"/>
          <ac:spMkLst>
            <pc:docMk/>
            <pc:sldMk cId="3790886802" sldId="261"/>
            <ac:spMk id="14" creationId="{9865BB05-DB96-403E-B6D4-07FF93C37095}"/>
          </ac:spMkLst>
        </pc:spChg>
        <pc:spChg chg="add del">
          <ac:chgData name="Gao Jiaojiao" userId="36780974ede35737" providerId="LiveId" clId="{2A087248-D243-4F20-9593-83C652E71E12}" dt="2019-03-27T02:50:16.102" v="1349"/>
          <ac:spMkLst>
            <pc:docMk/>
            <pc:sldMk cId="3790886802" sldId="261"/>
            <ac:spMk id="15" creationId="{1772FC27-A478-4860-907D-70341CC11B13}"/>
          </ac:spMkLst>
        </pc:spChg>
        <pc:spChg chg="add del">
          <ac:chgData name="Gao Jiaojiao" userId="36780974ede35737" providerId="LiveId" clId="{2A087248-D243-4F20-9593-83C652E71E12}" dt="2019-03-27T02:50:20.404" v="1351"/>
          <ac:spMkLst>
            <pc:docMk/>
            <pc:sldMk cId="3790886802" sldId="261"/>
            <ac:spMk id="16" creationId="{9D6D1609-749A-41C3-B631-AB3E2CFCB3C2}"/>
          </ac:spMkLst>
        </pc:spChg>
        <pc:spChg chg="add mod">
          <ac:chgData name="Gao Jiaojiao" userId="36780974ede35737" providerId="LiveId" clId="{2A087248-D243-4F20-9593-83C652E71E12}" dt="2019-03-27T02:54:31.962" v="1532" actId="1035"/>
          <ac:spMkLst>
            <pc:docMk/>
            <pc:sldMk cId="3790886802" sldId="261"/>
            <ac:spMk id="17" creationId="{BBF96AF6-A04E-4358-BC2B-D8442C786DD8}"/>
          </ac:spMkLst>
        </pc:spChg>
        <pc:spChg chg="add mod">
          <ac:chgData name="Gao Jiaojiao" userId="36780974ede35737" providerId="LiveId" clId="{2A087248-D243-4F20-9593-83C652E71E12}" dt="2019-03-27T02:59:18.947" v="1868" actId="1076"/>
          <ac:spMkLst>
            <pc:docMk/>
            <pc:sldMk cId="3790886802" sldId="261"/>
            <ac:spMk id="18" creationId="{3769ACF1-5A65-4C6A-A69C-03F1C4711D18}"/>
          </ac:spMkLst>
        </pc:spChg>
        <pc:spChg chg="add mod">
          <ac:chgData name="Gao Jiaojiao" userId="36780974ede35737" providerId="LiveId" clId="{2A087248-D243-4F20-9593-83C652E71E12}" dt="2019-03-27T02:54:50.167" v="1549" actId="1036"/>
          <ac:spMkLst>
            <pc:docMk/>
            <pc:sldMk cId="3790886802" sldId="261"/>
            <ac:spMk id="19" creationId="{C8C76CC9-D351-40A6-814B-E7C59362AD3F}"/>
          </ac:spMkLst>
        </pc:spChg>
        <pc:spChg chg="add mod">
          <ac:chgData name="Gao Jiaojiao" userId="36780974ede35737" providerId="LiveId" clId="{2A087248-D243-4F20-9593-83C652E71E12}" dt="2019-03-27T02:58:49.752" v="1864" actId="1076"/>
          <ac:spMkLst>
            <pc:docMk/>
            <pc:sldMk cId="3790886802" sldId="261"/>
            <ac:spMk id="20" creationId="{623E6BB8-2B34-45B0-B5DE-A3747C16A672}"/>
          </ac:spMkLst>
        </pc:spChg>
        <pc:spChg chg="add mod">
          <ac:chgData name="Gao Jiaojiao" userId="36780974ede35737" providerId="LiveId" clId="{2A087248-D243-4F20-9593-83C652E71E12}" dt="2019-03-27T03:34:25.121" v="2320" actId="14100"/>
          <ac:spMkLst>
            <pc:docMk/>
            <pc:sldMk cId="3790886802" sldId="261"/>
            <ac:spMk id="25" creationId="{A6EE35F0-2C2A-4ADF-ADD1-C9ADE734DC60}"/>
          </ac:spMkLst>
        </pc:spChg>
        <pc:spChg chg="add mod">
          <ac:chgData name="Gao Jiaojiao" userId="36780974ede35737" providerId="LiveId" clId="{2A087248-D243-4F20-9593-83C652E71E12}" dt="2019-03-27T03:07:09.234" v="2027" actId="115"/>
          <ac:spMkLst>
            <pc:docMk/>
            <pc:sldMk cId="3790886802" sldId="261"/>
            <ac:spMk id="26" creationId="{34980C1B-9837-49B6-BFE2-C0EA07242CDD}"/>
          </ac:spMkLst>
        </pc:spChg>
        <pc:spChg chg="add mod">
          <ac:chgData name="Gao Jiaojiao" userId="36780974ede35737" providerId="LiveId" clId="{2A087248-D243-4F20-9593-83C652E71E12}" dt="2019-03-27T02:59:51.754" v="1917" actId="20577"/>
          <ac:spMkLst>
            <pc:docMk/>
            <pc:sldMk cId="3790886802" sldId="261"/>
            <ac:spMk id="29" creationId="{34D90991-EAD3-4689-BFA0-A6062536006E}"/>
          </ac:spMkLst>
        </pc:spChg>
        <pc:spChg chg="add mod">
          <ac:chgData name="Gao Jiaojiao" userId="36780974ede35737" providerId="LiveId" clId="{2A087248-D243-4F20-9593-83C652E71E12}" dt="2019-03-27T03:05:15.327" v="1961" actId="1076"/>
          <ac:spMkLst>
            <pc:docMk/>
            <pc:sldMk cId="3790886802" sldId="261"/>
            <ac:spMk id="30" creationId="{8ED97F4B-38FE-4E7A-8045-F58E5C59FA04}"/>
          </ac:spMkLst>
        </pc:spChg>
        <pc:spChg chg="add mod">
          <ac:chgData name="Gao Jiaojiao" userId="36780974ede35737" providerId="LiveId" clId="{2A087248-D243-4F20-9593-83C652E71E12}" dt="2019-03-27T03:05:33.917" v="1966" actId="20577"/>
          <ac:spMkLst>
            <pc:docMk/>
            <pc:sldMk cId="3790886802" sldId="261"/>
            <ac:spMk id="31" creationId="{9B3AB6F8-8D12-4045-98FC-558360965B97}"/>
          </ac:spMkLst>
        </pc:spChg>
        <pc:spChg chg="add mod">
          <ac:chgData name="Gao Jiaojiao" userId="36780974ede35737" providerId="LiveId" clId="{2A087248-D243-4F20-9593-83C652E71E12}" dt="2019-03-27T03:33:28.663" v="2310" actId="1076"/>
          <ac:spMkLst>
            <pc:docMk/>
            <pc:sldMk cId="3790886802" sldId="261"/>
            <ac:spMk id="32" creationId="{195CA067-84FE-4709-85CC-F0005DFF007C}"/>
          </ac:spMkLst>
        </pc:spChg>
        <pc:spChg chg="add mod ord">
          <ac:chgData name="Gao Jiaojiao" userId="36780974ede35737" providerId="LiveId" clId="{2A087248-D243-4F20-9593-83C652E71E12}" dt="2019-03-27T03:06:48.172" v="2022" actId="167"/>
          <ac:spMkLst>
            <pc:docMk/>
            <pc:sldMk cId="3790886802" sldId="261"/>
            <ac:spMk id="33" creationId="{47AC4C23-EA86-4522-B9ED-DFC2EF15C8F7}"/>
          </ac:spMkLst>
        </pc:spChg>
        <pc:spChg chg="add mod ord">
          <ac:chgData name="Gao Jiaojiao" userId="36780974ede35737" providerId="LiveId" clId="{2A087248-D243-4F20-9593-83C652E71E12}" dt="2019-03-27T03:34:17.006" v="2319" actId="1038"/>
          <ac:spMkLst>
            <pc:docMk/>
            <pc:sldMk cId="3790886802" sldId="261"/>
            <ac:spMk id="34" creationId="{2B969DE8-BA20-41B7-B493-DCE24CF32E9B}"/>
          </ac:spMkLst>
        </pc:spChg>
        <pc:spChg chg="add mod ord">
          <ac:chgData name="Gao Jiaojiao" userId="36780974ede35737" providerId="LiveId" clId="{2A087248-D243-4F20-9593-83C652E71E12}" dt="2019-03-27T03:27:20.909" v="2232" actId="14100"/>
          <ac:spMkLst>
            <pc:docMk/>
            <pc:sldMk cId="3790886802" sldId="261"/>
            <ac:spMk id="35" creationId="{7F09DD56-B1A3-4850-AF40-EAE0A4274D91}"/>
          </ac:spMkLst>
        </pc:spChg>
        <pc:picChg chg="add">
          <ac:chgData name="Gao Jiaojiao" userId="36780974ede35737" providerId="LiveId" clId="{2A087248-D243-4F20-9593-83C652E71E12}" dt="2019-03-27T02:47:20.671" v="1339"/>
          <ac:picMkLst>
            <pc:docMk/>
            <pc:sldMk cId="3790886802" sldId="261"/>
            <ac:picMk id="4" creationId="{98C3A0BD-99D9-4F81-B505-E67B8EE6848E}"/>
          </ac:picMkLst>
        </pc:picChg>
        <pc:picChg chg="add">
          <ac:chgData name="Gao Jiaojiao" userId="36780974ede35737" providerId="LiveId" clId="{2A087248-D243-4F20-9593-83C652E71E12}" dt="2019-03-27T02:47:20.671" v="1339"/>
          <ac:picMkLst>
            <pc:docMk/>
            <pc:sldMk cId="3790886802" sldId="261"/>
            <ac:picMk id="6" creationId="{A4644B9B-AAA1-41B0-8C9B-99422DA5B76E}"/>
          </ac:picMkLst>
        </pc:picChg>
        <pc:picChg chg="add">
          <ac:chgData name="Gao Jiaojiao" userId="36780974ede35737" providerId="LiveId" clId="{2A087248-D243-4F20-9593-83C652E71E12}" dt="2019-03-27T02:47:20.671" v="1339"/>
          <ac:picMkLst>
            <pc:docMk/>
            <pc:sldMk cId="3790886802" sldId="261"/>
            <ac:picMk id="9" creationId="{30254117-A97A-4345-B51A-F793EB72F8B9}"/>
          </ac:picMkLst>
        </pc:picChg>
        <pc:picChg chg="add del mod">
          <ac:chgData name="Gao Jiaojiao" userId="36780974ede35737" providerId="LiveId" clId="{2A087248-D243-4F20-9593-83C652E71E12}" dt="2019-03-27T02:48:53.326" v="1345" actId="478"/>
          <ac:picMkLst>
            <pc:docMk/>
            <pc:sldMk cId="3790886802" sldId="261"/>
            <ac:picMk id="11" creationId="{85E0DEBC-1AC4-45B6-B389-B2769DBCCBBA}"/>
          </ac:picMkLst>
        </pc:picChg>
        <pc:picChg chg="add del mod">
          <ac:chgData name="Gao Jiaojiao" userId="36780974ede35737" providerId="LiveId" clId="{2A087248-D243-4F20-9593-83C652E71E12}" dt="2019-03-27T03:28:58.928" v="2236" actId="478"/>
          <ac:picMkLst>
            <pc:docMk/>
            <pc:sldMk cId="3790886802" sldId="261"/>
            <ac:picMk id="13" creationId="{C4A2CDD0-302D-4DBA-8974-00A8154759B7}"/>
          </ac:picMkLst>
        </pc:picChg>
        <pc:picChg chg="add del mod">
          <ac:chgData name="Gao Jiaojiao" userId="36780974ede35737" providerId="LiveId" clId="{2A087248-D243-4F20-9593-83C652E71E12}" dt="2019-03-27T03:29:21.128" v="2241" actId="478"/>
          <ac:picMkLst>
            <pc:docMk/>
            <pc:sldMk cId="3790886802" sldId="261"/>
            <ac:picMk id="21" creationId="{B5EB3DEC-6DA6-4D36-826F-970D12B40BEE}"/>
          </ac:picMkLst>
        </pc:picChg>
        <pc:picChg chg="add mod">
          <ac:chgData name="Gao Jiaojiao" userId="36780974ede35737" providerId="LiveId" clId="{2A087248-D243-4F20-9593-83C652E71E12}" dt="2019-03-27T03:34:03.207" v="2315" actId="1038"/>
          <ac:picMkLst>
            <pc:docMk/>
            <pc:sldMk cId="3790886802" sldId="261"/>
            <ac:picMk id="23" creationId="{379B6CB7-8F6E-4B84-9718-8DE3D0D057DC}"/>
          </ac:picMkLst>
        </pc:picChg>
        <pc:picChg chg="add mod">
          <ac:chgData name="Gao Jiaojiao" userId="36780974ede35737" providerId="LiveId" clId="{2A087248-D243-4F20-9593-83C652E71E12}" dt="2019-03-27T02:58:49.752" v="1864" actId="1076"/>
          <ac:picMkLst>
            <pc:docMk/>
            <pc:sldMk cId="3790886802" sldId="261"/>
            <ac:picMk id="24" creationId="{56842E8E-CCA1-43E9-98F2-0E8FDF131070}"/>
          </ac:picMkLst>
        </pc:picChg>
        <pc:picChg chg="add mod">
          <ac:chgData name="Gao Jiaojiao" userId="36780974ede35737" providerId="LiveId" clId="{2A087248-D243-4F20-9593-83C652E71E12}" dt="2019-03-27T03:00:02.851" v="1919" actId="14100"/>
          <ac:picMkLst>
            <pc:docMk/>
            <pc:sldMk cId="3790886802" sldId="261"/>
            <ac:picMk id="28" creationId="{4BDFA480-E46A-45D8-A2A5-687604043499}"/>
          </ac:picMkLst>
        </pc:picChg>
        <pc:picChg chg="add mod">
          <ac:chgData name="Gao Jiaojiao" userId="36780974ede35737" providerId="LiveId" clId="{2A087248-D243-4F20-9593-83C652E71E12}" dt="2019-03-27T03:29:07.544" v="2238" actId="14100"/>
          <ac:picMkLst>
            <pc:docMk/>
            <pc:sldMk cId="3790886802" sldId="261"/>
            <ac:picMk id="37" creationId="{5BC668E4-6782-41B1-8B45-715BEA286D98}"/>
          </ac:picMkLst>
        </pc:picChg>
        <pc:picChg chg="add mod">
          <ac:chgData name="Gao Jiaojiao" userId="36780974ede35737" providerId="LiveId" clId="{2A087248-D243-4F20-9593-83C652E71E12}" dt="2019-03-27T03:33:39.059" v="2312" actId="1076"/>
          <ac:picMkLst>
            <pc:docMk/>
            <pc:sldMk cId="3790886802" sldId="261"/>
            <ac:picMk id="38" creationId="{34823C1E-67B6-41F0-87BD-8CEBDA0A23F0}"/>
          </ac:picMkLst>
        </pc:picChg>
      </pc:sldChg>
      <pc:sldChg chg="addSp delSp modSp add">
        <pc:chgData name="Gao Jiaojiao" userId="36780974ede35737" providerId="LiveId" clId="{2A087248-D243-4F20-9593-83C652E71E12}" dt="2019-03-27T03:12:06.195" v="2084" actId="20577"/>
        <pc:sldMkLst>
          <pc:docMk/>
          <pc:sldMk cId="3365619496" sldId="262"/>
        </pc:sldMkLst>
        <pc:spChg chg="add mod">
          <ac:chgData name="Gao Jiaojiao" userId="36780974ede35737" providerId="LiveId" clId="{2A087248-D243-4F20-9593-83C652E71E12}" dt="2019-03-27T03:12:06.195" v="2084" actId="20577"/>
          <ac:spMkLst>
            <pc:docMk/>
            <pc:sldMk cId="3365619496" sldId="262"/>
            <ac:spMk id="15" creationId="{D3149B39-274B-449D-85E0-93BDD1092240}"/>
          </ac:spMkLst>
        </pc:spChg>
        <pc:spChg chg="mod">
          <ac:chgData name="Gao Jiaojiao" userId="36780974ede35737" providerId="LiveId" clId="{2A087248-D243-4F20-9593-83C652E71E12}" dt="2019-03-27T03:11:30.301" v="2061" actId="20577"/>
          <ac:spMkLst>
            <pc:docMk/>
            <pc:sldMk cId="3365619496" sldId="262"/>
            <ac:spMk id="18" creationId="{E44BE3EA-90A0-4B4A-A989-9A2D64881F71}"/>
          </ac:spMkLst>
        </pc:spChg>
        <pc:spChg chg="del">
          <ac:chgData name="Gao Jiaojiao" userId="36780974ede35737" providerId="LiveId" clId="{2A087248-D243-4F20-9593-83C652E71E12}" dt="2019-03-27T03:11:00.224" v="2048" actId="478"/>
          <ac:spMkLst>
            <pc:docMk/>
            <pc:sldMk cId="3365619496" sldId="262"/>
            <ac:spMk id="27" creationId="{61FFFCD5-4C65-4140-B4A6-C5111093DF0B}"/>
          </ac:spMkLst>
        </pc:spChg>
        <pc:picChg chg="del">
          <ac:chgData name="Gao Jiaojiao" userId="36780974ede35737" providerId="LiveId" clId="{2A087248-D243-4F20-9593-83C652E71E12}" dt="2019-03-27T03:11:08.451" v="2051" actId="478"/>
          <ac:picMkLst>
            <pc:docMk/>
            <pc:sldMk cId="3365619496" sldId="262"/>
            <ac:picMk id="17" creationId="{C4D7291C-1117-444A-8549-CF1C930FF996}"/>
          </ac:picMkLst>
        </pc:picChg>
        <pc:picChg chg="del">
          <ac:chgData name="Gao Jiaojiao" userId="36780974ede35737" providerId="LiveId" clId="{2A087248-D243-4F20-9593-83C652E71E12}" dt="2019-03-27T03:11:36.207" v="2062" actId="478"/>
          <ac:picMkLst>
            <pc:docMk/>
            <pc:sldMk cId="3365619496" sldId="262"/>
            <ac:picMk id="22" creationId="{1088173F-47A1-45E1-82BB-6490435CE0CD}"/>
          </ac:picMkLst>
        </pc:picChg>
        <pc:picChg chg="del">
          <ac:chgData name="Gao Jiaojiao" userId="36780974ede35737" providerId="LiveId" clId="{2A087248-D243-4F20-9593-83C652E71E12}" dt="2019-03-27T03:11:06.049" v="2050" actId="478"/>
          <ac:picMkLst>
            <pc:docMk/>
            <pc:sldMk cId="3365619496" sldId="262"/>
            <ac:picMk id="24" creationId="{28E814BD-C182-4323-BD89-4CCDA3124AD8}"/>
          </ac:picMkLst>
        </pc:picChg>
        <pc:cxnChg chg="del">
          <ac:chgData name="Gao Jiaojiao" userId="36780974ede35737" providerId="LiveId" clId="{2A087248-D243-4F20-9593-83C652E71E12}" dt="2019-03-27T03:11:03.780" v="2049" actId="478"/>
          <ac:cxnSpMkLst>
            <pc:docMk/>
            <pc:sldMk cId="3365619496" sldId="262"/>
            <ac:cxnSpMk id="26" creationId="{EFAE25BB-26A6-4669-B6C6-B593B203839D}"/>
          </ac:cxnSpMkLst>
        </pc:cxnChg>
      </pc:sldChg>
      <pc:sldChg chg="add del">
        <pc:chgData name="Gao Jiaojiao" userId="36780974ede35737" providerId="LiveId" clId="{2A087248-D243-4F20-9593-83C652E71E12}" dt="2019-03-27T03:11:45.583" v="2064"/>
        <pc:sldMkLst>
          <pc:docMk/>
          <pc:sldMk cId="1230296272" sldId="263"/>
        </pc:sldMkLst>
      </pc:sldChg>
      <pc:sldChg chg="addSp delSp modSp add">
        <pc:chgData name="Gao Jiaojiao" userId="36780974ede35737" providerId="LiveId" clId="{2A087248-D243-4F20-9593-83C652E71E12}" dt="2019-03-27T03:15:18.665" v="2199" actId="14100"/>
        <pc:sldMkLst>
          <pc:docMk/>
          <pc:sldMk cId="3008126208" sldId="263"/>
        </pc:sldMkLst>
        <pc:spChg chg="mod">
          <ac:chgData name="Gao Jiaojiao" userId="36780974ede35737" providerId="LiveId" clId="{2A087248-D243-4F20-9593-83C652E71E12}" dt="2019-03-27T03:14:01.947" v="2120" actId="14100"/>
          <ac:spMkLst>
            <pc:docMk/>
            <pc:sldMk cId="3008126208" sldId="263"/>
            <ac:spMk id="2" creationId="{1CC2D8F0-D6EB-44BF-B801-69E1CE2972A5}"/>
          </ac:spMkLst>
        </pc:spChg>
        <pc:spChg chg="del">
          <ac:chgData name="Gao Jiaojiao" userId="36780974ede35737" providerId="LiveId" clId="{2A087248-D243-4F20-9593-83C652E71E12}" dt="2019-03-27T03:13:38.295" v="2117" actId="478"/>
          <ac:spMkLst>
            <pc:docMk/>
            <pc:sldMk cId="3008126208" sldId="263"/>
            <ac:spMk id="3" creationId="{A99053D7-9A98-4496-A1E5-D2033E3FCFC3}"/>
          </ac:spMkLst>
        </pc:spChg>
        <pc:spChg chg="add mod">
          <ac:chgData name="Gao Jiaojiao" userId="36780974ede35737" providerId="LiveId" clId="{2A087248-D243-4F20-9593-83C652E71E12}" dt="2019-03-27T03:15:18.665" v="2199" actId="14100"/>
          <ac:spMkLst>
            <pc:docMk/>
            <pc:sldMk cId="3008126208" sldId="263"/>
            <ac:spMk id="4" creationId="{3CBBF43B-401D-41FB-ACB0-51AC56AFFDE8}"/>
          </ac:spMkLst>
        </pc:spChg>
      </pc:sldChg>
      <pc:sldChg chg="addSp delSp modSp add">
        <pc:chgData name="Gao Jiaojiao" userId="36780974ede35737" providerId="LiveId" clId="{2A087248-D243-4F20-9593-83C652E71E12}" dt="2019-03-27T03:15:09.662" v="2198" actId="122"/>
        <pc:sldMkLst>
          <pc:docMk/>
          <pc:sldMk cId="864378841" sldId="264"/>
        </pc:sldMkLst>
        <pc:spChg chg="del mod">
          <ac:chgData name="Gao Jiaojiao" userId="36780974ede35737" providerId="LiveId" clId="{2A087248-D243-4F20-9593-83C652E71E12}" dt="2019-03-27T03:14:47.586" v="2193" actId="478"/>
          <ac:spMkLst>
            <pc:docMk/>
            <pc:sldMk cId="864378841" sldId="264"/>
            <ac:spMk id="2" creationId="{8643BEAD-32C5-44C1-A1E0-5D92C8EEF60B}"/>
          </ac:spMkLst>
        </pc:spChg>
        <pc:spChg chg="del">
          <ac:chgData name="Gao Jiaojiao" userId="36780974ede35737" providerId="LiveId" clId="{2A087248-D243-4F20-9593-83C652E71E12}" dt="2019-03-27T03:14:44.013" v="2191" actId="478"/>
          <ac:spMkLst>
            <pc:docMk/>
            <pc:sldMk cId="864378841" sldId="264"/>
            <ac:spMk id="3" creationId="{FD33E00D-E04C-49DD-8E63-34A3EEF0CC82}"/>
          </ac:spMkLst>
        </pc:spChg>
        <pc:spChg chg="add mod">
          <ac:chgData name="Gao Jiaojiao" userId="36780974ede35737" providerId="LiveId" clId="{2A087248-D243-4F20-9593-83C652E71E12}" dt="2019-03-27T03:15:09.662" v="2198" actId="122"/>
          <ac:spMkLst>
            <pc:docMk/>
            <pc:sldMk cId="864378841" sldId="264"/>
            <ac:spMk id="4" creationId="{30CD0D8D-7B62-4373-BD6D-A92900DEDBFF}"/>
          </ac:spMkLst>
        </pc:spChg>
      </pc:sldChg>
      <pc:sldChg chg="addSp delSp modSp add">
        <pc:chgData name="Gao Jiaojiao" userId="36780974ede35737" providerId="LiveId" clId="{2A087248-D243-4F20-9593-83C652E71E12}" dt="2019-03-27T03:15:57.557" v="2210" actId="122"/>
        <pc:sldMkLst>
          <pc:docMk/>
          <pc:sldMk cId="1020589504" sldId="265"/>
        </pc:sldMkLst>
        <pc:spChg chg="del">
          <ac:chgData name="Gao Jiaojiao" userId="36780974ede35737" providerId="LiveId" clId="{2A087248-D243-4F20-9593-83C652E71E12}" dt="2019-03-27T03:15:30.927" v="2202" actId="478"/>
          <ac:spMkLst>
            <pc:docMk/>
            <pc:sldMk cId="1020589504" sldId="265"/>
            <ac:spMk id="2" creationId="{722C476F-CFA5-497A-AB01-074D2D3FDED6}"/>
          </ac:spMkLst>
        </pc:spChg>
        <pc:spChg chg="del">
          <ac:chgData name="Gao Jiaojiao" userId="36780974ede35737" providerId="LiveId" clId="{2A087248-D243-4F20-9593-83C652E71E12}" dt="2019-03-27T03:15:29.817" v="2201" actId="478"/>
          <ac:spMkLst>
            <pc:docMk/>
            <pc:sldMk cId="1020589504" sldId="265"/>
            <ac:spMk id="3" creationId="{8450943F-FC9B-400C-98E5-1F194EE6A3A3}"/>
          </ac:spMkLst>
        </pc:spChg>
        <pc:spChg chg="add mod">
          <ac:chgData name="Gao Jiaojiao" userId="36780974ede35737" providerId="LiveId" clId="{2A087248-D243-4F20-9593-83C652E71E12}" dt="2019-03-27T03:15:57.557" v="2210" actId="122"/>
          <ac:spMkLst>
            <pc:docMk/>
            <pc:sldMk cId="1020589504" sldId="265"/>
            <ac:spMk id="4" creationId="{291A87B1-187A-4DD7-850A-A4E1521EF742}"/>
          </ac:spMkLst>
        </pc:spChg>
      </pc:sldChg>
      <pc:sldChg chg="addSp delSp modSp add">
        <pc:chgData name="Gao Jiaojiao" userId="36780974ede35737" providerId="LiveId" clId="{2A087248-D243-4F20-9593-83C652E71E12}" dt="2019-03-27T03:30:10.018" v="2271" actId="1035"/>
        <pc:sldMkLst>
          <pc:docMk/>
          <pc:sldMk cId="3442436663" sldId="266"/>
        </pc:sldMkLst>
        <pc:spChg chg="del">
          <ac:chgData name="Gao Jiaojiao" userId="36780974ede35737" providerId="LiveId" clId="{2A087248-D243-4F20-9593-83C652E71E12}" dt="2019-03-27T03:25:03.026" v="2213" actId="478"/>
          <ac:spMkLst>
            <pc:docMk/>
            <pc:sldMk cId="3442436663" sldId="266"/>
            <ac:spMk id="2" creationId="{09F87F27-DF12-4AD2-A59D-D46D7F38DF8E}"/>
          </ac:spMkLst>
        </pc:spChg>
        <pc:spChg chg="del">
          <ac:chgData name="Gao Jiaojiao" userId="36780974ede35737" providerId="LiveId" clId="{2A087248-D243-4F20-9593-83C652E71E12}" dt="2019-03-27T03:25:01.048" v="2212" actId="478"/>
          <ac:spMkLst>
            <pc:docMk/>
            <pc:sldMk cId="3442436663" sldId="266"/>
            <ac:spMk id="3" creationId="{AA6AADFC-DD11-4272-BBBC-A84F2F1F2D02}"/>
          </ac:spMkLst>
        </pc:spChg>
        <pc:picChg chg="add mod">
          <ac:chgData name="Gao Jiaojiao" userId="36780974ede35737" providerId="LiveId" clId="{2A087248-D243-4F20-9593-83C652E71E12}" dt="2019-03-27T03:30:04.830" v="2256" actId="1035"/>
          <ac:picMkLst>
            <pc:docMk/>
            <pc:sldMk cId="3442436663" sldId="266"/>
            <ac:picMk id="4" creationId="{49CCD448-9942-498C-A10E-F3D7AECA630F}"/>
          </ac:picMkLst>
        </pc:picChg>
        <pc:picChg chg="add ord">
          <ac:chgData name="Gao Jiaojiao" userId="36780974ede35737" providerId="LiveId" clId="{2A087248-D243-4F20-9593-83C652E71E12}" dt="2019-03-27T03:25:18.697" v="2216" actId="167"/>
          <ac:picMkLst>
            <pc:docMk/>
            <pc:sldMk cId="3442436663" sldId="266"/>
            <ac:picMk id="5" creationId="{D51D8F44-49A5-4B4F-A772-9AF742C5D7A2}"/>
          </ac:picMkLst>
        </pc:picChg>
        <pc:picChg chg="add mod">
          <ac:chgData name="Gao Jiaojiao" userId="36780974ede35737" providerId="LiveId" clId="{2A087248-D243-4F20-9593-83C652E71E12}" dt="2019-03-27T03:30:10.018" v="2271" actId="1035"/>
          <ac:picMkLst>
            <pc:docMk/>
            <pc:sldMk cId="3442436663" sldId="266"/>
            <ac:picMk id="6" creationId="{C2F36FB3-0C00-49F1-AAFF-6BBFB91CD9A6}"/>
          </ac:picMkLst>
        </pc:picChg>
      </pc:sldChg>
      <pc:sldChg chg="addSp delSp modSp add">
        <pc:chgData name="Gao Jiaojiao" userId="36780974ede35737" providerId="LiveId" clId="{2A087248-D243-4F20-9593-83C652E71E12}" dt="2019-03-27T03:47:35.661" v="2776" actId="20577"/>
        <pc:sldMkLst>
          <pc:docMk/>
          <pc:sldMk cId="165815785" sldId="267"/>
        </pc:sldMkLst>
        <pc:spChg chg="del">
          <ac:chgData name="Gao Jiaojiao" userId="36780974ede35737" providerId="LiveId" clId="{2A087248-D243-4F20-9593-83C652E71E12}" dt="2019-03-27T03:29:49.324" v="2244" actId="478"/>
          <ac:spMkLst>
            <pc:docMk/>
            <pc:sldMk cId="165815785" sldId="267"/>
            <ac:spMk id="2" creationId="{BD69ADB6-D167-4CF5-BC62-956C03778CA4}"/>
          </ac:spMkLst>
        </pc:spChg>
        <pc:spChg chg="del">
          <ac:chgData name="Gao Jiaojiao" userId="36780974ede35737" providerId="LiveId" clId="{2A087248-D243-4F20-9593-83C652E71E12}" dt="2019-03-27T03:29:45.709" v="2243" actId="478"/>
          <ac:spMkLst>
            <pc:docMk/>
            <pc:sldMk cId="165815785" sldId="267"/>
            <ac:spMk id="3" creationId="{BA1595F9-0610-4936-A804-79D281D1952A}"/>
          </ac:spMkLst>
        </pc:spChg>
        <pc:spChg chg="add mod">
          <ac:chgData name="Gao Jiaojiao" userId="36780974ede35737" providerId="LiveId" clId="{2A087248-D243-4F20-9593-83C652E71E12}" dt="2019-03-27T03:32:55.550" v="2306" actId="1076"/>
          <ac:spMkLst>
            <pc:docMk/>
            <pc:sldMk cId="165815785" sldId="267"/>
            <ac:spMk id="4" creationId="{B9422D57-C719-4C38-B3D7-C7D4B2D7F872}"/>
          </ac:spMkLst>
        </pc:spChg>
        <pc:spChg chg="add mod">
          <ac:chgData name="Gao Jiaojiao" userId="36780974ede35737" providerId="LiveId" clId="{2A087248-D243-4F20-9593-83C652E71E12}" dt="2019-03-27T03:32:08.013" v="2300" actId="1038"/>
          <ac:spMkLst>
            <pc:docMk/>
            <pc:sldMk cId="165815785" sldId="267"/>
            <ac:spMk id="5" creationId="{73AFF7D2-90B5-43FC-9014-7B467B218D53}"/>
          </ac:spMkLst>
        </pc:spChg>
        <pc:spChg chg="add mod">
          <ac:chgData name="Gao Jiaojiao" userId="36780974ede35737" providerId="LiveId" clId="{2A087248-D243-4F20-9593-83C652E71E12}" dt="2019-03-27T03:32:55.550" v="2306" actId="1076"/>
          <ac:spMkLst>
            <pc:docMk/>
            <pc:sldMk cId="165815785" sldId="267"/>
            <ac:spMk id="6" creationId="{5A2B7398-F50E-4E22-A2F7-B066017F1EA0}"/>
          </ac:spMkLst>
        </pc:spChg>
        <pc:spChg chg="add mod">
          <ac:chgData name="Gao Jiaojiao" userId="36780974ede35737" providerId="LiveId" clId="{2A087248-D243-4F20-9593-83C652E71E12}" dt="2019-03-27T03:47:35.661" v="2776" actId="20577"/>
          <ac:spMkLst>
            <pc:docMk/>
            <pc:sldMk cId="165815785" sldId="267"/>
            <ac:spMk id="7" creationId="{43874A15-0F2A-4659-A59D-8F352186186E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8" creationId="{BE65A4C8-5E5E-41A7-A93C-4B69EA149725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9" creationId="{2855E83E-C938-4F90-A073-690E29C19360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10" creationId="{05E026AA-87EC-4DE8-97DC-F92ECF43B2C9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11" creationId="{D7BCB289-7FF6-4A92-AECA-D01E61F0EB0D}"/>
          </ac:spMkLst>
        </pc:spChg>
        <pc:spChg chg="add mod">
          <ac:chgData name="Gao Jiaojiao" userId="36780974ede35737" providerId="LiveId" clId="{2A087248-D243-4F20-9593-83C652E71E12}" dt="2019-03-27T03:32:08.013" v="2300" actId="1038"/>
          <ac:spMkLst>
            <pc:docMk/>
            <pc:sldMk cId="165815785" sldId="267"/>
            <ac:spMk id="14" creationId="{85D6B08C-870E-4172-A7E2-D4B9ED86697B}"/>
          </ac:spMkLst>
        </pc:spChg>
        <pc:spChg chg="add mod">
          <ac:chgData name="Gao Jiaojiao" userId="36780974ede35737" providerId="LiveId" clId="{2A087248-D243-4F20-9593-83C652E71E12}" dt="2019-03-27T03:32:55.550" v="2306" actId="1076"/>
          <ac:spMkLst>
            <pc:docMk/>
            <pc:sldMk cId="165815785" sldId="267"/>
            <ac:spMk id="15" creationId="{7104DEA7-0550-4E3A-99AE-7CCDF020490D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17" creationId="{EE291407-030F-4E22-882A-D478472BF5D9}"/>
          </ac:spMkLst>
        </pc:spChg>
        <pc:spChg chg="add">
          <ac:chgData name="Gao Jiaojiao" userId="36780974ede35737" providerId="LiveId" clId="{2A087248-D243-4F20-9593-83C652E71E12}" dt="2019-03-27T03:30:36.752" v="2272"/>
          <ac:spMkLst>
            <pc:docMk/>
            <pc:sldMk cId="165815785" sldId="267"/>
            <ac:spMk id="18" creationId="{D1FDC111-8848-46E7-A42D-E3B61F6EB624}"/>
          </ac:spMkLst>
        </pc:spChg>
        <pc:spChg chg="add mod">
          <ac:chgData name="Gao Jiaojiao" userId="36780974ede35737" providerId="LiveId" clId="{2A087248-D243-4F20-9593-83C652E71E12}" dt="2019-03-27T03:31:20.089" v="2276" actId="20577"/>
          <ac:spMkLst>
            <pc:docMk/>
            <pc:sldMk cId="165815785" sldId="267"/>
            <ac:spMk id="19" creationId="{95FFAF85-0CD1-471F-A7F5-7AD91D49C56A}"/>
          </ac:spMkLst>
        </pc:spChg>
        <pc:spChg chg="add mod">
          <ac:chgData name="Gao Jiaojiao" userId="36780974ede35737" providerId="LiveId" clId="{2A087248-D243-4F20-9593-83C652E71E12}" dt="2019-03-27T03:34:50.933" v="2323" actId="14100"/>
          <ac:spMkLst>
            <pc:docMk/>
            <pc:sldMk cId="165815785" sldId="267"/>
            <ac:spMk id="20" creationId="{73BCCE6D-D4D4-436F-ABD9-9BAB701F8E75}"/>
          </ac:spMkLst>
        </pc:spChg>
        <pc:spChg chg="add">
          <ac:chgData name="Gao Jiaojiao" userId="36780974ede35737" providerId="LiveId" clId="{2A087248-D243-4F20-9593-83C652E71E12}" dt="2019-03-27T03:30:53.217" v="2273"/>
          <ac:spMkLst>
            <pc:docMk/>
            <pc:sldMk cId="165815785" sldId="267"/>
            <ac:spMk id="24" creationId="{93D6EE95-DD4A-453B-8DFC-3959989D3089}"/>
          </ac:spMkLst>
        </pc:spChg>
        <pc:spChg chg="add">
          <ac:chgData name="Gao Jiaojiao" userId="36780974ede35737" providerId="LiveId" clId="{2A087248-D243-4F20-9593-83C652E71E12}" dt="2019-03-27T03:30:53.217" v="2273"/>
          <ac:spMkLst>
            <pc:docMk/>
            <pc:sldMk cId="165815785" sldId="267"/>
            <ac:spMk id="26" creationId="{51781C81-4C99-4E1A-8CF5-FFB86980082D}"/>
          </ac:spMkLst>
        </pc:spChg>
        <pc:spChg chg="add">
          <ac:chgData name="Gao Jiaojiao" userId="36780974ede35737" providerId="LiveId" clId="{2A087248-D243-4F20-9593-83C652E71E12}" dt="2019-03-27T03:30:53.217" v="2273"/>
          <ac:spMkLst>
            <pc:docMk/>
            <pc:sldMk cId="165815785" sldId="267"/>
            <ac:spMk id="27" creationId="{826B0A99-5400-46B3-A29C-30BF51305223}"/>
          </ac:spMkLst>
        </pc:spChg>
        <pc:picChg chg="add mod">
          <ac:chgData name="Gao Jiaojiao" userId="36780974ede35737" providerId="LiveId" clId="{2A087248-D243-4F20-9593-83C652E71E12}" dt="2019-03-27T03:32:08.013" v="2300" actId="1038"/>
          <ac:picMkLst>
            <pc:docMk/>
            <pc:sldMk cId="165815785" sldId="267"/>
            <ac:picMk id="12" creationId="{2F7DBDE5-A199-4299-9E33-9C6225203250}"/>
          </ac:picMkLst>
        </pc:picChg>
        <pc:picChg chg="add mod">
          <ac:chgData name="Gao Jiaojiao" userId="36780974ede35737" providerId="LiveId" clId="{2A087248-D243-4F20-9593-83C652E71E12}" dt="2019-03-27T03:32:55.550" v="2306" actId="1076"/>
          <ac:picMkLst>
            <pc:docMk/>
            <pc:sldMk cId="165815785" sldId="267"/>
            <ac:picMk id="13" creationId="{EBFBBDEC-20F8-4D52-91A2-2008E1E37E5B}"/>
          </ac:picMkLst>
        </pc:picChg>
        <pc:picChg chg="add">
          <ac:chgData name="Gao Jiaojiao" userId="36780974ede35737" providerId="LiveId" clId="{2A087248-D243-4F20-9593-83C652E71E12}" dt="2019-03-27T03:30:36.752" v="2272"/>
          <ac:picMkLst>
            <pc:docMk/>
            <pc:sldMk cId="165815785" sldId="267"/>
            <ac:picMk id="16" creationId="{38B2A218-5A80-48C5-8302-E1EDF53F5F6F}"/>
          </ac:picMkLst>
        </pc:picChg>
        <pc:picChg chg="add mod">
          <ac:chgData name="Gao Jiaojiao" userId="36780974ede35737" providerId="LiveId" clId="{2A087248-D243-4F20-9593-83C652E71E12}" dt="2019-03-27T03:33:19.114" v="2309" actId="1076"/>
          <ac:picMkLst>
            <pc:docMk/>
            <pc:sldMk cId="165815785" sldId="267"/>
            <ac:picMk id="21" creationId="{F887DB36-C93E-4B50-AA9A-BA19A979D676}"/>
          </ac:picMkLst>
        </pc:picChg>
        <pc:picChg chg="add mod">
          <ac:chgData name="Gao Jiaojiao" userId="36780974ede35737" providerId="LiveId" clId="{2A087248-D243-4F20-9593-83C652E71E12}" dt="2019-03-27T03:33:05.787" v="2308" actId="1076"/>
          <ac:picMkLst>
            <pc:docMk/>
            <pc:sldMk cId="165815785" sldId="267"/>
            <ac:picMk id="22" creationId="{00A12E79-29F8-4546-82B9-C0A8F9FFDDBE}"/>
          </ac:picMkLst>
        </pc:picChg>
        <pc:picChg chg="add">
          <ac:chgData name="Gao Jiaojiao" userId="36780974ede35737" providerId="LiveId" clId="{2A087248-D243-4F20-9593-83C652E71E12}" dt="2019-03-27T03:30:53.217" v="2273"/>
          <ac:picMkLst>
            <pc:docMk/>
            <pc:sldMk cId="165815785" sldId="267"/>
            <ac:picMk id="23" creationId="{D2AE21D2-B76C-4E38-B9C5-BDD2DF22CAE6}"/>
          </ac:picMkLst>
        </pc:picChg>
        <pc:picChg chg="add">
          <ac:chgData name="Gao Jiaojiao" userId="36780974ede35737" providerId="LiveId" clId="{2A087248-D243-4F20-9593-83C652E71E12}" dt="2019-03-27T03:30:53.217" v="2273"/>
          <ac:picMkLst>
            <pc:docMk/>
            <pc:sldMk cId="165815785" sldId="267"/>
            <ac:picMk id="25" creationId="{7A7D1760-EAEA-4FEC-8F6F-AD149F6DED50}"/>
          </ac:picMkLst>
        </pc:picChg>
        <pc:picChg chg="add">
          <ac:chgData name="Gao Jiaojiao" userId="36780974ede35737" providerId="LiveId" clId="{2A087248-D243-4F20-9593-83C652E71E12}" dt="2019-03-27T03:30:53.217" v="2273"/>
          <ac:picMkLst>
            <pc:docMk/>
            <pc:sldMk cId="165815785" sldId="267"/>
            <ac:picMk id="28" creationId="{AE246303-EDD5-440A-9686-546CBB6F1722}"/>
          </ac:picMkLst>
        </pc:picChg>
      </pc:sldChg>
      <pc:sldChg chg="addSp delSp modSp add">
        <pc:chgData name="Gao Jiaojiao" userId="36780974ede35737" providerId="LiveId" clId="{2A087248-D243-4F20-9593-83C652E71E12}" dt="2019-03-27T03:59:17.723" v="3081" actId="20577"/>
        <pc:sldMkLst>
          <pc:docMk/>
          <pc:sldMk cId="949900967" sldId="268"/>
        </pc:sldMkLst>
        <pc:spChg chg="del">
          <ac:chgData name="Gao Jiaojiao" userId="36780974ede35737" providerId="LiveId" clId="{2A087248-D243-4F20-9593-83C652E71E12}" dt="2019-03-27T03:35:27.989" v="2326" actId="478"/>
          <ac:spMkLst>
            <pc:docMk/>
            <pc:sldMk cId="949900967" sldId="268"/>
            <ac:spMk id="2" creationId="{5BA71B9D-3F95-4878-88E4-409CBB202A82}"/>
          </ac:spMkLst>
        </pc:spChg>
        <pc:spChg chg="del">
          <ac:chgData name="Gao Jiaojiao" userId="36780974ede35737" providerId="LiveId" clId="{2A087248-D243-4F20-9593-83C652E71E12}" dt="2019-03-27T03:35:27.029" v="2325" actId="478"/>
          <ac:spMkLst>
            <pc:docMk/>
            <pc:sldMk cId="949900967" sldId="268"/>
            <ac:spMk id="3" creationId="{0EE2B07E-8D89-49A0-8154-80F007A826DA}"/>
          </ac:spMkLst>
        </pc:spChg>
        <pc:spChg chg="add">
          <ac:chgData name="Gao Jiaojiao" userId="36780974ede35737" providerId="LiveId" clId="{2A087248-D243-4F20-9593-83C652E71E12}" dt="2019-03-27T03:35:29.054" v="2327"/>
          <ac:spMkLst>
            <pc:docMk/>
            <pc:sldMk cId="949900967" sldId="268"/>
            <ac:spMk id="5" creationId="{7E205E1B-F928-45D5-A2CE-F944356F0906}"/>
          </ac:spMkLst>
        </pc:spChg>
        <pc:spChg chg="add mod">
          <ac:chgData name="Gao Jiaojiao" userId="36780974ede35737" providerId="LiveId" clId="{2A087248-D243-4F20-9593-83C652E71E12}" dt="2019-03-27T03:35:52.877" v="2353" actId="20577"/>
          <ac:spMkLst>
            <pc:docMk/>
            <pc:sldMk cId="949900967" sldId="268"/>
            <ac:spMk id="7" creationId="{6ED24F1E-1B01-47E4-BC4A-D06950F31BCC}"/>
          </ac:spMkLst>
        </pc:spChg>
        <pc:spChg chg="add">
          <ac:chgData name="Gao Jiaojiao" userId="36780974ede35737" providerId="LiveId" clId="{2A087248-D243-4F20-9593-83C652E71E12}" dt="2019-03-27T03:35:29.054" v="2327"/>
          <ac:spMkLst>
            <pc:docMk/>
            <pc:sldMk cId="949900967" sldId="268"/>
            <ac:spMk id="8" creationId="{3E8583FD-6577-4635-A9DA-54B429660E85}"/>
          </ac:spMkLst>
        </pc:spChg>
        <pc:spChg chg="add mod">
          <ac:chgData name="Gao Jiaojiao" userId="36780974ede35737" providerId="LiveId" clId="{2A087248-D243-4F20-9593-83C652E71E12}" dt="2019-03-27T03:37:09.953" v="2358" actId="1076"/>
          <ac:spMkLst>
            <pc:docMk/>
            <pc:sldMk cId="949900967" sldId="268"/>
            <ac:spMk id="10" creationId="{03860B3E-8359-4FDD-B165-B8B81294626C}"/>
          </ac:spMkLst>
        </pc:spChg>
        <pc:spChg chg="add mod">
          <ac:chgData name="Gao Jiaojiao" userId="36780974ede35737" providerId="LiveId" clId="{2A087248-D243-4F20-9593-83C652E71E12}" dt="2019-03-27T03:59:17.723" v="3081" actId="20577"/>
          <ac:spMkLst>
            <pc:docMk/>
            <pc:sldMk cId="949900967" sldId="268"/>
            <ac:spMk id="11" creationId="{61FD8807-FFFC-4A9C-AA3F-3E53967BE76A}"/>
          </ac:spMkLst>
        </pc:spChg>
        <pc:picChg chg="add">
          <ac:chgData name="Gao Jiaojiao" userId="36780974ede35737" providerId="LiveId" clId="{2A087248-D243-4F20-9593-83C652E71E12}" dt="2019-03-27T03:35:29.054" v="2327"/>
          <ac:picMkLst>
            <pc:docMk/>
            <pc:sldMk cId="949900967" sldId="268"/>
            <ac:picMk id="4" creationId="{ECBE6E12-EEC7-4F0F-99A3-8CE6C4ECA989}"/>
          </ac:picMkLst>
        </pc:picChg>
        <pc:picChg chg="add">
          <ac:chgData name="Gao Jiaojiao" userId="36780974ede35737" providerId="LiveId" clId="{2A087248-D243-4F20-9593-83C652E71E12}" dt="2019-03-27T03:35:29.054" v="2327"/>
          <ac:picMkLst>
            <pc:docMk/>
            <pc:sldMk cId="949900967" sldId="268"/>
            <ac:picMk id="6" creationId="{31CC7F4A-13D0-4E99-82E2-6ED9C6612DB5}"/>
          </ac:picMkLst>
        </pc:picChg>
        <pc:picChg chg="add">
          <ac:chgData name="Gao Jiaojiao" userId="36780974ede35737" providerId="LiveId" clId="{2A087248-D243-4F20-9593-83C652E71E12}" dt="2019-03-27T03:35:29.054" v="2327"/>
          <ac:picMkLst>
            <pc:docMk/>
            <pc:sldMk cId="949900967" sldId="268"/>
            <ac:picMk id="9" creationId="{BD3D9189-62D6-4E02-AF3F-9FF60D967ECC}"/>
          </ac:picMkLst>
        </pc:picChg>
        <pc:picChg chg="add">
          <ac:chgData name="Gao Jiaojiao" userId="36780974ede35737" providerId="LiveId" clId="{2A087248-D243-4F20-9593-83C652E71E12}" dt="2019-03-27T03:46:25.459" v="2732"/>
          <ac:picMkLst>
            <pc:docMk/>
            <pc:sldMk cId="949900967" sldId="268"/>
            <ac:picMk id="12" creationId="{513F3822-035C-4614-8A6C-B8B9EB8B60A1}"/>
          </ac:picMkLst>
        </pc:picChg>
      </pc:sldChg>
      <pc:sldChg chg="modSp add">
        <pc:chgData name="Gao Jiaojiao" userId="36780974ede35737" providerId="LiveId" clId="{2A087248-D243-4F20-9593-83C652E71E12}" dt="2019-03-27T03:51:50.788" v="2822" actId="20577"/>
        <pc:sldMkLst>
          <pc:docMk/>
          <pc:sldMk cId="2132530976" sldId="269"/>
        </pc:sldMkLst>
        <pc:spChg chg="mod">
          <ac:chgData name="Gao Jiaojiao" userId="36780974ede35737" providerId="LiveId" clId="{2A087248-D243-4F20-9593-83C652E71E12}" dt="2019-03-27T03:51:09.681" v="2787" actId="20577"/>
          <ac:spMkLst>
            <pc:docMk/>
            <pc:sldMk cId="2132530976" sldId="269"/>
            <ac:spMk id="12" creationId="{7230BB3F-16B7-43FD-854C-1D24B06D23AD}"/>
          </ac:spMkLst>
        </pc:spChg>
        <pc:spChg chg="mod">
          <ac:chgData name="Gao Jiaojiao" userId="36780974ede35737" providerId="LiveId" clId="{2A087248-D243-4F20-9593-83C652E71E12}" dt="2019-03-27T03:51:50.788" v="2822" actId="20577"/>
          <ac:spMkLst>
            <pc:docMk/>
            <pc:sldMk cId="2132530976" sldId="269"/>
            <ac:spMk id="15" creationId="{31251E68-2CB5-4FA8-8A42-8F0F38AC7ACD}"/>
          </ac:spMkLst>
        </pc:spChg>
      </pc:sldChg>
      <pc:sldChg chg="addSp delSp modSp add">
        <pc:chgData name="Gao Jiaojiao" userId="36780974ede35737" providerId="LiveId" clId="{2A087248-D243-4F20-9593-83C652E71E12}" dt="2019-03-27T03:57:19.671" v="2888" actId="1076"/>
        <pc:sldMkLst>
          <pc:docMk/>
          <pc:sldMk cId="1855162785" sldId="270"/>
        </pc:sldMkLst>
        <pc:spChg chg="mod">
          <ac:chgData name="Gao Jiaojiao" userId="36780974ede35737" providerId="LiveId" clId="{2A087248-D243-4F20-9593-83C652E71E12}" dt="2019-03-27T03:52:19.684" v="2833" actId="20577"/>
          <ac:spMkLst>
            <pc:docMk/>
            <pc:sldMk cId="1855162785" sldId="270"/>
            <ac:spMk id="8" creationId="{DBF65BFC-B4A6-4B46-B5A5-56975A2EA118}"/>
          </ac:spMkLst>
        </pc:spChg>
        <pc:spChg chg="del">
          <ac:chgData name="Gao Jiaojiao" userId="36780974ede35737" providerId="LiveId" clId="{2A087248-D243-4F20-9593-83C652E71E12}" dt="2019-03-27T03:52:42.858" v="2835" actId="478"/>
          <ac:spMkLst>
            <pc:docMk/>
            <pc:sldMk cId="1855162785" sldId="270"/>
            <ac:spMk id="15" creationId="{D3149B39-274B-449D-85E0-93BDD1092240}"/>
          </ac:spMkLst>
        </pc:spChg>
        <pc:spChg chg="mod">
          <ac:chgData name="Gao Jiaojiao" userId="36780974ede35737" providerId="LiveId" clId="{2A087248-D243-4F20-9593-83C652E71E12}" dt="2019-03-27T03:52:59.264" v="2840" actId="20577"/>
          <ac:spMkLst>
            <pc:docMk/>
            <pc:sldMk cId="1855162785" sldId="270"/>
            <ac:spMk id="18" creationId="{E44BE3EA-90A0-4B4A-A989-9A2D64881F71}"/>
          </ac:spMkLst>
        </pc:spChg>
        <pc:graphicFrameChg chg="mod modGraphic">
          <ac:chgData name="Gao Jiaojiao" userId="36780974ede35737" providerId="LiveId" clId="{2A087248-D243-4F20-9593-83C652E71E12}" dt="2019-03-27T03:56:24.882" v="2884" actId="2162"/>
          <ac:graphicFrameMkLst>
            <pc:docMk/>
            <pc:sldMk cId="1855162785" sldId="270"/>
            <ac:graphicFrameMk id="20" creationId="{CCCA0B4E-633D-4191-8224-A763CF273D42}"/>
          </ac:graphicFrameMkLst>
        </pc:graphicFrameChg>
        <pc:picChg chg="add mod">
          <ac:chgData name="Gao Jiaojiao" userId="36780974ede35737" providerId="LiveId" clId="{2A087248-D243-4F20-9593-83C652E71E12}" dt="2019-03-27T03:57:19.671" v="2888" actId="1076"/>
          <ac:picMkLst>
            <pc:docMk/>
            <pc:sldMk cId="1855162785" sldId="270"/>
            <ac:picMk id="3" creationId="{E3EB1C4A-98F1-43C6-B645-BBC28771AE15}"/>
          </ac:picMkLst>
        </pc:picChg>
      </pc:sldChg>
      <pc:sldChg chg="add del">
        <pc:chgData name="Gao Jiaojiao" userId="36780974ede35737" providerId="LiveId" clId="{2A087248-D243-4F20-9593-83C652E71E12}" dt="2019-03-27T04:00:20.439" v="3084" actId="2696"/>
        <pc:sldMkLst>
          <pc:docMk/>
          <pc:sldMk cId="3282242155" sldId="271"/>
        </pc:sldMkLst>
      </pc:sldChg>
      <pc:sldChg chg="modSp add">
        <pc:chgData name="Gao Jiaojiao" userId="36780974ede35737" providerId="LiveId" clId="{2A087248-D243-4F20-9593-83C652E71E12}" dt="2019-03-27T04:00:27.997" v="3090" actId="20577"/>
        <pc:sldMkLst>
          <pc:docMk/>
          <pc:sldMk cId="2916044084" sldId="272"/>
        </pc:sldMkLst>
        <pc:spChg chg="mod">
          <ac:chgData name="Gao Jiaojiao" userId="36780974ede35737" providerId="LiveId" clId="{2A087248-D243-4F20-9593-83C652E71E12}" dt="2019-03-27T04:00:27.997" v="3090" actId="20577"/>
          <ac:spMkLst>
            <pc:docMk/>
            <pc:sldMk cId="2916044084" sldId="272"/>
            <ac:spMk id="4" creationId="{291A87B1-187A-4DD7-850A-A4E1521EF7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552E-1484-4672-90B6-4C8A1C61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C0E1C-50C1-41B8-8BED-04DD0962B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4C453-8C49-42B5-ADF9-FE6CDAB0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56E6F-2F9C-4101-AD8B-563ABD0C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05F21-0811-4540-9265-EC45EAFA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AE8A-4140-45E8-B89B-DA0A8DA6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0C7B7-5BA6-4DC6-A6CB-B6950BF0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6672D-0FD3-4B90-95B4-7533B898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98E2F-C767-4DB4-B5B5-831F41B9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541D1-955C-4121-8F9A-7EB6F6F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3FF29-2053-4F0F-A61F-B91F23239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677B5-6227-4D1C-AFD7-5E52DB3E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7718-992B-409D-B789-2B995432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79814-0231-4670-B61A-FE5B2EA5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90B60-4B6C-4440-9908-A3D5D652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EF8B-AFB9-4926-8B5E-1B79AB16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BD957-E30B-411C-AC8E-7AD17E19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A2CC2-AF17-42B3-AE6D-2A13E3F7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F7206-6640-44A8-8278-B441C145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0890D-CC03-42D2-81F7-83CBE0B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91CE-85E5-4E60-8D15-7D4EC4A5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01919-3184-4D0F-BFE1-73362E6D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4739-38E3-4B83-8822-E459856E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7809-A817-4917-92FF-5ABF7382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4D0D7-78E3-41EC-8404-3B07235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3AE3-FE30-4C5F-9DF2-B9E37468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3DDC4-DA2A-4324-AB5A-1D410E68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E48D5-F4BB-4F1A-ACE1-6FBB5C95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A85AF-5358-44DA-A6C6-90AE3A9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CBF83-8E2F-4164-A9C6-0C8D431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D4D74-896D-4FA3-8405-73BE9CB7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7E7A-0546-42CC-A554-9EF2292F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83369-6C2D-4F86-8302-9504487F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32913-242D-4058-9A12-B1B06402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26CB9-CBC5-4F3C-AAEE-0FDA6254B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3E5C79-E649-4ADE-92F2-724ADCD92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BB156-58B9-4E44-89F8-2F0ECD04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6BE14-8E01-484A-8CE9-9123417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40E46-255F-44C5-A733-0133E7B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E9B4-B0E8-4725-843D-57716AF1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36ECF-8BD3-4C2F-9A2D-EFA2FFE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AA0D8-2F97-49CB-A720-D23DF8D7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A68E4-1F60-4109-AD04-38D327A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C38705-77E3-4DC5-BFC2-46F3E803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ED02E-47F3-481B-9C00-B382D579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A1C75-00E8-492D-8BA4-05637C1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A10D8-7B1B-4687-B3D3-8E3F9E8F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D0B82-E4EE-495A-A80A-D580AD47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7906A-9379-47C1-B26A-D6F8393A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76D18-EBED-40D2-8A39-613E9C53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776F6-94E4-416C-BEB3-3326FA12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ED37B-6797-457E-9DC0-5FFD722E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71004-5FDF-4C8B-ACA9-D716F18D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7420A5-8B26-4F4E-98DB-DA708B6A2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703A1-BBC5-4025-83C4-ADB0AC35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476BF-B69A-4A4C-B70A-C0B63D8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B586C-2D5A-47EA-A383-B67CAC2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74549-5CE2-4955-A018-5565691D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C4CA2B-77D2-4342-BD6C-FEF94DD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92313-9701-41BF-B03E-A8DBCB13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D871F-561D-4CBD-9736-C9858457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AF5F-B267-4356-AF3D-AB86BC18EBF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102C-6AF8-4838-A640-246B72484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6E94E-096E-465D-881F-A459ACB11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7D92-6D94-4318-8D54-2CC5B4E7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D2DC-D632-428C-942D-952D7DA1B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of the project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446B4-8B42-4335-8683-DD7FE442D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Jiaojiao Gao</a:t>
            </a:r>
          </a:p>
        </p:txBody>
      </p:sp>
    </p:spTree>
    <p:extLst>
      <p:ext uri="{BB962C8B-B14F-4D97-AF65-F5344CB8AC3E}">
        <p14:creationId xmlns:p14="http://schemas.microsoft.com/office/powerpoint/2010/main" val="13473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1A87B1-187A-4DD7-850A-A4E1521EF742}"/>
              </a:ext>
            </a:extLst>
          </p:cNvPr>
          <p:cNvSpPr txBox="1">
            <a:spLocks/>
          </p:cNvSpPr>
          <p:nvPr/>
        </p:nvSpPr>
        <p:spPr>
          <a:xfrm>
            <a:off x="1" y="230777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102058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1D8F44-49A5-4B4F-A772-9AF742C5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0" y="281540"/>
            <a:ext cx="11768579" cy="62949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CCD448-9942-498C-A10E-F3D7AECA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53" y="1595636"/>
            <a:ext cx="5325494" cy="339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F36FB3-0C00-49F1-AAFF-6BBFB91C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684" y="3813303"/>
            <a:ext cx="1663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3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BE6E12-EEC7-4F0F-99A3-8CE6C4EC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205E1B-F928-45D5-A2CE-F944356F0906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C7F4A-13D0-4E99-82E2-6ED9C661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D24F1E-1B01-47E4-BC4A-D06950F31BCC}"/>
              </a:ext>
            </a:extLst>
          </p:cNvPr>
          <p:cNvSpPr txBox="1"/>
          <p:nvPr/>
        </p:nvSpPr>
        <p:spPr>
          <a:xfrm>
            <a:off x="9991991" y="271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Gaoj1</a:t>
            </a:r>
            <a:r>
              <a:rPr 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8583FD-6577-4635-A9DA-54B429660E85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D9189-62D6-4E02-AF3F-9FF60D967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860B3E-8359-4FDD-B165-B8B81294626C}"/>
              </a:ext>
            </a:extLst>
          </p:cNvPr>
          <p:cNvSpPr txBox="1"/>
          <p:nvPr/>
        </p:nvSpPr>
        <p:spPr>
          <a:xfrm>
            <a:off x="2640181" y="1869667"/>
            <a:ext cx="23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manual and notes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1FD8807-FFFC-4A9C-AA3F-3E53967BE76A}"/>
              </a:ext>
            </a:extLst>
          </p:cNvPr>
          <p:cNvSpPr/>
          <p:nvPr/>
        </p:nvSpPr>
        <p:spPr>
          <a:xfrm>
            <a:off x="2640181" y="2589949"/>
            <a:ext cx="6911638" cy="30497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file type uploaded should be .pdf, ppt, pptx or jpeg.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start_time</a:t>
            </a:r>
            <a:r>
              <a:rPr lang="en-US" dirty="0">
                <a:solidFill>
                  <a:schemeClr val="tx1"/>
                </a:solidFill>
              </a:rPr>
              <a:t> means which day the slide will be showing in a monitor if the application be approved.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end_time</a:t>
            </a:r>
            <a:r>
              <a:rPr lang="en-US" dirty="0">
                <a:solidFill>
                  <a:schemeClr val="tx1"/>
                </a:solidFill>
              </a:rPr>
              <a:t> means the slide will not be shown in the monitor that day and after.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sure the information is correct, before submitting the application.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After you cancel one application, you need to create a new application if you want that slide shown again.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3F3822-035C-4614-8A6C-B8B9EB8B6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92" y="265119"/>
            <a:ext cx="485995" cy="4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90A033-1E8E-4885-AE71-487F9BB7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7845CF-7312-4705-BBDF-30FB146064E6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888602-2A11-4583-A372-92E9C74C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30BB3F-16B7-43FD-854C-1D24B06D23AD}"/>
              </a:ext>
            </a:extLst>
          </p:cNvPr>
          <p:cNvSpPr txBox="1"/>
          <p:nvPr/>
        </p:nvSpPr>
        <p:spPr>
          <a:xfrm>
            <a:off x="9991991" y="271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Gaoj1</a:t>
            </a:r>
            <a:r>
              <a:rPr 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A619E3-5FEC-43F2-A723-C7633E9296F3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251E68-2CB5-4FA8-8A42-8F0F38AC7ACD}"/>
              </a:ext>
            </a:extLst>
          </p:cNvPr>
          <p:cNvSpPr txBox="1"/>
          <p:nvPr/>
        </p:nvSpPr>
        <p:spPr>
          <a:xfrm>
            <a:off x="2490429" y="2870909"/>
            <a:ext cx="636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 has been accept with the file name </a:t>
            </a:r>
            <a:r>
              <a:rPr lang="en-US" u="sng" dirty="0"/>
              <a:t>Introduction</a:t>
            </a:r>
            <a:r>
              <a:rPr lang="en-US" dirty="0"/>
              <a:t>. 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171B061-B851-4AA6-8FC2-F2F1E81F4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07C686-7EDE-478C-A468-2E98CD8F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4E3CF-3F50-4AE5-B493-2A6C1A34B255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284EE-DAF6-44BE-8058-62324A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F65BFC-B4A6-4B46-B5A5-56975A2EA118}"/>
              </a:ext>
            </a:extLst>
          </p:cNvPr>
          <p:cNvSpPr txBox="1"/>
          <p:nvPr/>
        </p:nvSpPr>
        <p:spPr>
          <a:xfrm>
            <a:off x="9991991" y="2710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Gaoj1</a:t>
            </a:r>
            <a:r>
              <a:rPr 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0F815-7A5C-404F-BB34-955DCBB365F2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BE3EA-90A0-4B4A-A989-9A2D64881F71}"/>
              </a:ext>
            </a:extLst>
          </p:cNvPr>
          <p:cNvSpPr txBox="1"/>
          <p:nvPr/>
        </p:nvSpPr>
        <p:spPr>
          <a:xfrm>
            <a:off x="1752174" y="1925859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My slides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CCA0B4E-633D-4191-8224-A763CF273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526"/>
              </p:ext>
            </p:extLst>
          </p:nvPr>
        </p:nvGraphicFramePr>
        <p:xfrm>
          <a:off x="1639791" y="2543358"/>
          <a:ext cx="9000971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5853">
                  <a:extLst>
                    <a:ext uri="{9D8B030D-6E8A-4147-A177-3AD203B41FA5}">
                      <a16:colId xmlns:a16="http://schemas.microsoft.com/office/drawing/2014/main" val="3321270266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1332315550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2587412797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2907161639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1504050347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3115152022"/>
                    </a:ext>
                  </a:extLst>
                </a:gridCol>
                <a:gridCol w="1285853">
                  <a:extLst>
                    <a:ext uri="{9D8B030D-6E8A-4147-A177-3AD203B41FA5}">
                      <a16:colId xmlns:a16="http://schemas.microsoft.com/office/drawing/2014/main" val="112923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Monitor_id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Introduce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5502"/>
                  </a:ext>
                </a:extLst>
              </a:tr>
            </a:tbl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E46BC3FE-408D-4422-A57B-9C9EB825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EB1C4A-98F1-43C6-B645-BBC28771A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421" y="2914198"/>
            <a:ext cx="372911" cy="3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22D57-C719-4C38-B3D7-C7D4B2D7F872}"/>
              </a:ext>
            </a:extLst>
          </p:cNvPr>
          <p:cNvSpPr/>
          <p:nvPr/>
        </p:nvSpPr>
        <p:spPr>
          <a:xfrm>
            <a:off x="1818583" y="2454685"/>
            <a:ext cx="7243683" cy="28202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FF7D2-90B5-43FC-9014-7B467B218D53}"/>
              </a:ext>
            </a:extLst>
          </p:cNvPr>
          <p:cNvSpPr/>
          <p:nvPr/>
        </p:nvSpPr>
        <p:spPr>
          <a:xfrm>
            <a:off x="3137961" y="3765557"/>
            <a:ext cx="1126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2B7398-F50E-4E22-A2F7-B066017F1EA0}"/>
              </a:ext>
            </a:extLst>
          </p:cNvPr>
          <p:cNvSpPr/>
          <p:nvPr/>
        </p:nvSpPr>
        <p:spPr>
          <a:xfrm>
            <a:off x="7123188" y="3771795"/>
            <a:ext cx="1126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874A15-0F2A-4659-A59D-8F352186186E}"/>
              </a:ext>
            </a:extLst>
          </p:cNvPr>
          <p:cNvSpPr txBox="1"/>
          <p:nvPr/>
        </p:nvSpPr>
        <p:spPr>
          <a:xfrm>
            <a:off x="1752174" y="1925859"/>
            <a:ext cx="239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application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65A4C8-5E5E-41A7-A93C-4B69EA149725}"/>
              </a:ext>
            </a:extLst>
          </p:cNvPr>
          <p:cNvSpPr txBox="1"/>
          <p:nvPr/>
        </p:nvSpPr>
        <p:spPr>
          <a:xfrm>
            <a:off x="1945442" y="26858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5E83E-C938-4F90-A073-690E29C19360}"/>
              </a:ext>
            </a:extLst>
          </p:cNvPr>
          <p:cNvSpPr txBox="1"/>
          <p:nvPr/>
        </p:nvSpPr>
        <p:spPr>
          <a:xfrm>
            <a:off x="5856320" y="269211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026AA-87EC-4DE8-97DC-F92ECF43B2C9}"/>
              </a:ext>
            </a:extLst>
          </p:cNvPr>
          <p:cNvSpPr txBox="1"/>
          <p:nvPr/>
        </p:nvSpPr>
        <p:spPr>
          <a:xfrm>
            <a:off x="1945442" y="3705025"/>
            <a:ext cx="123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r>
              <a:rPr lang="en-US" dirty="0"/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BCB289-7FF6-4A92-AECA-D01E61F0EB0D}"/>
              </a:ext>
            </a:extLst>
          </p:cNvPr>
          <p:cNvSpPr txBox="1"/>
          <p:nvPr/>
        </p:nvSpPr>
        <p:spPr>
          <a:xfrm>
            <a:off x="5858473" y="37492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r>
              <a:rPr lang="en-US" dirty="0"/>
              <a:t>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7DBDE5-A199-4299-9E33-9C622520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15" y="3761392"/>
            <a:ext cx="312965" cy="3129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FBBDEC-20F8-4D52-91A2-2008E1E3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33" y="3728121"/>
            <a:ext cx="312965" cy="3129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D6B08C-870E-4172-A7E2-D4B9ED86697B}"/>
              </a:ext>
            </a:extLst>
          </p:cNvPr>
          <p:cNvSpPr txBox="1"/>
          <p:nvPr/>
        </p:nvSpPr>
        <p:spPr>
          <a:xfrm>
            <a:off x="3161193" y="3735291"/>
            <a:ext cx="112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mm/dd/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yyyy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04DEA7-0550-4E3A-99AE-7CCDF020490D}"/>
              </a:ext>
            </a:extLst>
          </p:cNvPr>
          <p:cNvSpPr txBox="1"/>
          <p:nvPr/>
        </p:nvSpPr>
        <p:spPr>
          <a:xfrm>
            <a:off x="7140631" y="3749298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mm/dd/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yyyy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B2A218-5A80-48C5-8302-E1EDF53F5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71" y="4494651"/>
            <a:ext cx="369332" cy="3693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291407-030F-4E22-882A-D478472BF5D9}"/>
              </a:ext>
            </a:extLst>
          </p:cNvPr>
          <p:cNvSpPr txBox="1"/>
          <p:nvPr/>
        </p:nvSpPr>
        <p:spPr>
          <a:xfrm>
            <a:off x="1936201" y="45525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Upload_file</a:t>
            </a:r>
            <a:r>
              <a:rPr lang="en-US" dirty="0"/>
              <a:t>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FDC111-8848-46E7-A42D-E3B61F6EB624}"/>
              </a:ext>
            </a:extLst>
          </p:cNvPr>
          <p:cNvSpPr/>
          <p:nvPr/>
        </p:nvSpPr>
        <p:spPr>
          <a:xfrm>
            <a:off x="4384296" y="5460859"/>
            <a:ext cx="2201711" cy="365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submit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FFAF85-0CD1-471F-A7F5-7AD91D49C56A}"/>
              </a:ext>
            </a:extLst>
          </p:cNvPr>
          <p:cNvSpPr/>
          <p:nvPr/>
        </p:nvSpPr>
        <p:spPr>
          <a:xfrm>
            <a:off x="5856320" y="4523701"/>
            <a:ext cx="132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CCE6D-D4D4-436F-ABD9-9BAB701F8E75}"/>
              </a:ext>
            </a:extLst>
          </p:cNvPr>
          <p:cNvSpPr/>
          <p:nvPr/>
        </p:nvSpPr>
        <p:spPr>
          <a:xfrm>
            <a:off x="7140631" y="4535773"/>
            <a:ext cx="1424967" cy="5828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887DB36-C93E-4B50-AA9A-BA19A979D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45" y="2445228"/>
            <a:ext cx="1192051" cy="9348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A12E79-29F8-4546-82B9-C0A8F9FFD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44" y="2353377"/>
            <a:ext cx="1320169" cy="9348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2AE21D2-B76C-4E38-B9C5-BDD2DF22C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3D6EE95-DD4A-453B-8DFC-3959989D3089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A7D1760-EAEA-4FEC-8F6F-AD149F6DE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1781C81-4C99-4E1A-8CF5-FFB86980082D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6B0A99-5400-46B3-A29C-30BF51305223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E246303-EDD5-440A-9686-546CBB6F1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1A87B1-187A-4DD7-850A-A4E1521EF742}"/>
              </a:ext>
            </a:extLst>
          </p:cNvPr>
          <p:cNvSpPr txBox="1">
            <a:spLocks/>
          </p:cNvSpPr>
          <p:nvPr/>
        </p:nvSpPr>
        <p:spPr>
          <a:xfrm>
            <a:off x="1" y="230777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1604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2D8F0-D6EB-44BF-B801-69E1CE29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620" cy="1325563"/>
          </a:xfrm>
        </p:spPr>
        <p:txBody>
          <a:bodyPr/>
          <a:lstStyle/>
          <a:p>
            <a:r>
              <a:rPr lang="en-US" dirty="0"/>
              <a:t>Administrator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BBF43B-401D-41FB-ACB0-51AC56AFFDE8}"/>
              </a:ext>
            </a:extLst>
          </p:cNvPr>
          <p:cNvSpPr txBox="1">
            <a:spLocks/>
          </p:cNvSpPr>
          <p:nvPr/>
        </p:nvSpPr>
        <p:spPr>
          <a:xfrm>
            <a:off x="838200" y="1789513"/>
            <a:ext cx="4479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30081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CD0D8D-7B62-4373-BD6D-A92900DEDBFF}"/>
              </a:ext>
            </a:extLst>
          </p:cNvPr>
          <p:cNvSpPr txBox="1">
            <a:spLocks/>
          </p:cNvSpPr>
          <p:nvPr/>
        </p:nvSpPr>
        <p:spPr>
          <a:xfrm>
            <a:off x="4311899" y="2103437"/>
            <a:ext cx="3279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86437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C7423-D3F4-41ED-A77E-98738B43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B30CF-8B45-4FFE-8E81-B6779964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281B7-04A2-4D69-A02A-4A68FC02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0" y="281540"/>
            <a:ext cx="11768579" cy="6294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BA65A2-8558-4BF1-B3DC-3CEF34E3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97" y="2059527"/>
            <a:ext cx="3712606" cy="2738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2C9291-ACBA-4491-9666-7E64FA647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41" y="2059527"/>
            <a:ext cx="3361055" cy="4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07C686-7EDE-478C-A468-2E98CD8F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4E3CF-3F50-4AE5-B493-2A6C1A34B255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284EE-DAF6-44BE-8058-62324A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F65BFC-B4A6-4B46-B5A5-56975A2EA118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0F815-7A5C-404F-BB34-955DCBB365F2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D7291C-1117-444A-8549-CF1C930FF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92" y="265119"/>
            <a:ext cx="485995" cy="4859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44BE3EA-90A0-4B4A-A989-9A2D64881F71}"/>
              </a:ext>
            </a:extLst>
          </p:cNvPr>
          <p:cNvSpPr txBox="1"/>
          <p:nvPr/>
        </p:nvSpPr>
        <p:spPr>
          <a:xfrm>
            <a:off x="1752174" y="1925859"/>
            <a:ext cx="1767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 playlist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CCA0B4E-633D-4191-8224-A763CF273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2679"/>
              </p:ext>
            </p:extLst>
          </p:nvPr>
        </p:nvGraphicFramePr>
        <p:xfrm>
          <a:off x="1863991" y="2543358"/>
          <a:ext cx="8128002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21270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23155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74127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71616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4050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5152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Monitor_id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Introduce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0827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1088173F-47A1-45E1-82BB-6490435CE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34" y="4397558"/>
            <a:ext cx="673242" cy="4860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8E814BD-C182-4323-BD89-4CCDA3124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85" y="1894031"/>
            <a:ext cx="581291" cy="58129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FAE25BB-26A6-4669-B6C6-B593B203839D}"/>
              </a:ext>
            </a:extLst>
          </p:cNvPr>
          <p:cNvCxnSpPr/>
          <p:nvPr/>
        </p:nvCxnSpPr>
        <p:spPr>
          <a:xfrm>
            <a:off x="5082838" y="2325969"/>
            <a:ext cx="408159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1FFFCD5-4C65-4140-B4A6-C5111093DF0B}"/>
              </a:ext>
            </a:extLst>
          </p:cNvPr>
          <p:cNvSpPr txBox="1"/>
          <p:nvPr/>
        </p:nvSpPr>
        <p:spPr>
          <a:xfrm>
            <a:off x="5082838" y="1971495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Key works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46BC3FE-408D-4422-A57B-9C9EB825E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8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CE4E51-4F07-451D-86FB-5F5F1AF8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B9D468-0C27-4FE6-AEC8-B6C9B42ACE85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3A6ECB-6CE8-494A-944A-4942E16A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F4E398-1844-4E41-87FE-7D885C31F8FD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976A6F-0BC1-45D9-94CE-4D42C2930272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EC9BAB-4242-4263-A9F6-0693A23893E1}"/>
              </a:ext>
            </a:extLst>
          </p:cNvPr>
          <p:cNvSpPr txBox="1"/>
          <p:nvPr/>
        </p:nvSpPr>
        <p:spPr>
          <a:xfrm>
            <a:off x="1752174" y="1925859"/>
            <a:ext cx="223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 application list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4E5D38-7DD2-470C-8CF6-C1BCA8E71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96379"/>
              </p:ext>
            </p:extLst>
          </p:nvPr>
        </p:nvGraphicFramePr>
        <p:xfrm>
          <a:off x="1863990" y="2543358"/>
          <a:ext cx="8485588" cy="2565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1224">
                  <a:extLst>
                    <a:ext uri="{9D8B030D-6E8A-4147-A177-3AD203B41FA5}">
                      <a16:colId xmlns:a16="http://schemas.microsoft.com/office/drawing/2014/main" val="3321270266"/>
                    </a:ext>
                  </a:extLst>
                </a:gridCol>
                <a:gridCol w="1006257">
                  <a:extLst>
                    <a:ext uri="{9D8B030D-6E8A-4147-A177-3AD203B41FA5}">
                      <a16:colId xmlns:a16="http://schemas.microsoft.com/office/drawing/2014/main" val="1332315550"/>
                    </a:ext>
                  </a:extLst>
                </a:gridCol>
                <a:gridCol w="1308607">
                  <a:extLst>
                    <a:ext uri="{9D8B030D-6E8A-4147-A177-3AD203B41FA5}">
                      <a16:colId xmlns:a16="http://schemas.microsoft.com/office/drawing/2014/main" val="2587412797"/>
                    </a:ext>
                  </a:extLst>
                </a:gridCol>
                <a:gridCol w="1261496">
                  <a:extLst>
                    <a:ext uri="{9D8B030D-6E8A-4147-A177-3AD203B41FA5}">
                      <a16:colId xmlns:a16="http://schemas.microsoft.com/office/drawing/2014/main" val="2907161639"/>
                    </a:ext>
                  </a:extLst>
                </a:gridCol>
                <a:gridCol w="1019789">
                  <a:extLst>
                    <a:ext uri="{9D8B030D-6E8A-4147-A177-3AD203B41FA5}">
                      <a16:colId xmlns:a16="http://schemas.microsoft.com/office/drawing/2014/main" val="1504050347"/>
                    </a:ext>
                  </a:extLst>
                </a:gridCol>
                <a:gridCol w="1563164">
                  <a:extLst>
                    <a:ext uri="{9D8B030D-6E8A-4147-A177-3AD203B41FA5}">
                      <a16:colId xmlns:a16="http://schemas.microsoft.com/office/drawing/2014/main" val="3115152022"/>
                    </a:ext>
                  </a:extLst>
                </a:gridCol>
                <a:gridCol w="945051">
                  <a:extLst>
                    <a:ext uri="{9D8B030D-6E8A-4147-A177-3AD203B41FA5}">
                      <a16:colId xmlns:a16="http://schemas.microsoft.com/office/drawing/2014/main" val="306399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/>
                        <a:t>This slide is used inform students the upcoming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/>
                        <a:t>This slide is used inform students the upcoming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/>
                        <a:t>This slide is used inform students the upcoming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dirty="0"/>
                        <a:t>This slide is used inform students the upcoming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08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1919598-43C1-46AB-AF6D-BB351E67B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85" y="5176794"/>
            <a:ext cx="673242" cy="4860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081FAE-11DC-46F6-A7BD-2DF552AE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85" y="1894031"/>
            <a:ext cx="581291" cy="58129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3203B8-CBF1-41CF-9E6F-E4E1AA7B4153}"/>
              </a:ext>
            </a:extLst>
          </p:cNvPr>
          <p:cNvCxnSpPr/>
          <p:nvPr/>
        </p:nvCxnSpPr>
        <p:spPr>
          <a:xfrm>
            <a:off x="5082838" y="2325969"/>
            <a:ext cx="408159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705214-4281-4634-83DA-43804C80244C}"/>
              </a:ext>
            </a:extLst>
          </p:cNvPr>
          <p:cNvSpPr txBox="1"/>
          <p:nvPr/>
        </p:nvSpPr>
        <p:spPr>
          <a:xfrm>
            <a:off x="5082838" y="1971495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Key works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CC63DB-F7AB-4A4A-ACA9-B1B7A7F93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61" y="2540771"/>
            <a:ext cx="304800" cy="304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C80841-0DF9-487D-B158-665AD129C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2" y="2540770"/>
            <a:ext cx="304801" cy="304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9A2DEA-BA56-440A-ABB6-CC022AD55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3" y="3000754"/>
            <a:ext cx="304800" cy="304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9E261C5-F29D-46FD-B423-91129AF94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2" y="3000754"/>
            <a:ext cx="304800" cy="304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79EBCE7-6668-4F8B-A60E-44ECE11C8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3" y="3577994"/>
            <a:ext cx="304800" cy="304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05A6D9F-3BD7-4D22-AE2B-57412E63A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3" y="4165459"/>
            <a:ext cx="304800" cy="304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58715B-CE26-4154-B147-D94A3BFAB8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2" y="4165459"/>
            <a:ext cx="304800" cy="304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D53703E-6B8F-4E6D-A17B-1E09B668BA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3" y="4655863"/>
            <a:ext cx="304800" cy="304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4DFA80B-8AAA-45D2-98BE-31A43F692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2" y="4655863"/>
            <a:ext cx="304800" cy="3048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F556A8DD-6F37-4394-9A1D-51688A95C594}"/>
              </a:ext>
            </a:extLst>
          </p:cNvPr>
          <p:cNvSpPr/>
          <p:nvPr/>
        </p:nvSpPr>
        <p:spPr>
          <a:xfrm>
            <a:off x="4546271" y="5419820"/>
            <a:ext cx="2201711" cy="365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submit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AD424C9-11A6-4CB5-8C06-ABE1735EF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21" y="3571812"/>
            <a:ext cx="304800" cy="3048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C752810-E08C-4F99-BDA1-8B8D50AB59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90A033-1E8E-4885-AE71-487F9BB7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7845CF-7312-4705-BBDF-30FB146064E6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888602-2A11-4583-A372-92E9C74C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30BB3F-16B7-43FD-854C-1D24B06D23AD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A619E3-5FEC-43F2-A723-C7633E9296F3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251E68-2CB5-4FA8-8A42-8F0F38AC7ACD}"/>
              </a:ext>
            </a:extLst>
          </p:cNvPr>
          <p:cNvSpPr txBox="1"/>
          <p:nvPr/>
        </p:nvSpPr>
        <p:spPr>
          <a:xfrm>
            <a:off x="2490429" y="2870909"/>
            <a:ext cx="721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accept the application num 1 from math department with the file</a:t>
            </a:r>
          </a:p>
          <a:p>
            <a:r>
              <a:rPr lang="en-US" dirty="0"/>
              <a:t>name </a:t>
            </a:r>
            <a:r>
              <a:rPr lang="en-US" u="sng" dirty="0"/>
              <a:t>Introduction</a:t>
            </a:r>
            <a:r>
              <a:rPr lang="en-US" dirty="0"/>
              <a:t>. 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171B061-B851-4AA6-8FC2-F2F1E81F4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7F09DD56-B1A3-4850-AF40-EAE0A4274D91}"/>
              </a:ext>
            </a:extLst>
          </p:cNvPr>
          <p:cNvSpPr/>
          <p:nvPr/>
        </p:nvSpPr>
        <p:spPr>
          <a:xfrm>
            <a:off x="1752174" y="2431589"/>
            <a:ext cx="7243683" cy="28202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969DE8-BA20-41B7-B493-DCE24CF32E9B}"/>
              </a:ext>
            </a:extLst>
          </p:cNvPr>
          <p:cNvSpPr/>
          <p:nvPr/>
        </p:nvSpPr>
        <p:spPr>
          <a:xfrm>
            <a:off x="3107310" y="3765557"/>
            <a:ext cx="1126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7AC4C23-EA86-4522-B9ED-DFC2EF15C8F7}"/>
              </a:ext>
            </a:extLst>
          </p:cNvPr>
          <p:cNvSpPr/>
          <p:nvPr/>
        </p:nvSpPr>
        <p:spPr>
          <a:xfrm>
            <a:off x="7056779" y="3748699"/>
            <a:ext cx="1126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3A0BD-99D9-4F81-B505-E67B8EE6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BDC3C3-D75E-44C5-9251-B5AC7F87D1AC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644B9B-AAA1-41B0-8C9B-99422DA5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1394F0-A8E7-4D74-B5C9-8867E70AB175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D9031-3C2D-4A38-94D3-76CAE27FACDF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254117-A97A-4345-B51A-F793EB72F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65BB05-DB96-403E-B6D4-07FF93C37095}"/>
              </a:ext>
            </a:extLst>
          </p:cNvPr>
          <p:cNvSpPr txBox="1"/>
          <p:nvPr/>
        </p:nvSpPr>
        <p:spPr>
          <a:xfrm>
            <a:off x="1752174" y="192585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Post slide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F96AF6-A04E-4358-BC2B-D8442C786DD8}"/>
              </a:ext>
            </a:extLst>
          </p:cNvPr>
          <p:cNvSpPr txBox="1"/>
          <p:nvPr/>
        </p:nvSpPr>
        <p:spPr>
          <a:xfrm>
            <a:off x="1945442" y="26858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Building: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69ACF1-5A65-4C6A-A69C-03F1C4711D18}"/>
              </a:ext>
            </a:extLst>
          </p:cNvPr>
          <p:cNvSpPr txBox="1"/>
          <p:nvPr/>
        </p:nvSpPr>
        <p:spPr>
          <a:xfrm>
            <a:off x="5856320" y="269211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Floor: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76CC9-D351-40A6-814B-E7C59362AD3F}"/>
              </a:ext>
            </a:extLst>
          </p:cNvPr>
          <p:cNvSpPr txBox="1"/>
          <p:nvPr/>
        </p:nvSpPr>
        <p:spPr>
          <a:xfrm>
            <a:off x="1945442" y="3705025"/>
            <a:ext cx="123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r>
              <a:rPr lang="en-US" dirty="0"/>
              <a:t>: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3E6BB8-2B34-45B0-B5DE-A3747C16A672}"/>
              </a:ext>
            </a:extLst>
          </p:cNvPr>
          <p:cNvSpPr txBox="1"/>
          <p:nvPr/>
        </p:nvSpPr>
        <p:spPr>
          <a:xfrm>
            <a:off x="5858473" y="374929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r>
              <a:rPr lang="en-US" dirty="0"/>
              <a:t>: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79B6CB7-8F6E-4B84-9718-8DE3D0D05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56" y="3761392"/>
            <a:ext cx="312965" cy="31296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842E8E-CCA1-43E9-98F2-0E8FDF131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24" y="3705025"/>
            <a:ext cx="312965" cy="31296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6EE35F0-2C2A-4ADF-ADD1-C9ADE734DC60}"/>
              </a:ext>
            </a:extLst>
          </p:cNvPr>
          <p:cNvSpPr txBox="1"/>
          <p:nvPr/>
        </p:nvSpPr>
        <p:spPr>
          <a:xfrm>
            <a:off x="3124514" y="3735291"/>
            <a:ext cx="11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mm/dd/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yyyy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980C1B-9837-49B6-BFE2-C0EA07242CDD}"/>
              </a:ext>
            </a:extLst>
          </p:cNvPr>
          <p:cNvSpPr txBox="1"/>
          <p:nvPr/>
        </p:nvSpPr>
        <p:spPr>
          <a:xfrm>
            <a:off x="7074222" y="3726202"/>
            <a:ext cx="1126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mm/dd/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yyyy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BDFA480-E46A-45D8-A2A5-687604043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71" y="4494651"/>
            <a:ext cx="369332" cy="36933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4D90991-EAD3-4689-BFA0-A6062536006E}"/>
              </a:ext>
            </a:extLst>
          </p:cNvPr>
          <p:cNvSpPr txBox="1"/>
          <p:nvPr/>
        </p:nvSpPr>
        <p:spPr>
          <a:xfrm>
            <a:off x="1936201" y="45525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Upload_file</a:t>
            </a:r>
            <a:r>
              <a:rPr lang="en-US" dirty="0"/>
              <a:t>: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D97F4B-38FE-4E7A-8045-F58E5C59FA04}"/>
              </a:ext>
            </a:extLst>
          </p:cNvPr>
          <p:cNvSpPr/>
          <p:nvPr/>
        </p:nvSpPr>
        <p:spPr>
          <a:xfrm>
            <a:off x="4384296" y="5460859"/>
            <a:ext cx="2201711" cy="365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submit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B3AB6F8-8D12-4045-98FC-558360965B97}"/>
              </a:ext>
            </a:extLst>
          </p:cNvPr>
          <p:cNvSpPr/>
          <p:nvPr/>
        </p:nvSpPr>
        <p:spPr>
          <a:xfrm>
            <a:off x="5856320" y="452370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Priority: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95CA067-84FE-4709-85CC-F0005DFF007C}"/>
              </a:ext>
            </a:extLst>
          </p:cNvPr>
          <p:cNvSpPr/>
          <p:nvPr/>
        </p:nvSpPr>
        <p:spPr>
          <a:xfrm>
            <a:off x="7056778" y="4585256"/>
            <a:ext cx="112671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BC668E4-6782-41B1-8B45-715BEA286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45" y="2445228"/>
            <a:ext cx="1192051" cy="93487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4823C1E-67B6-41F0-87BD-8CEBDA0A2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46" y="2452547"/>
            <a:ext cx="1192051" cy="9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07C686-7EDE-478C-A468-2E98CD8F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19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B4E3CF-3F50-4AE5-B493-2A6C1A34B255}"/>
              </a:ext>
            </a:extLst>
          </p:cNvPr>
          <p:cNvSpPr txBox="1"/>
          <p:nvPr/>
        </p:nvSpPr>
        <p:spPr>
          <a:xfrm>
            <a:off x="786940" y="148456"/>
            <a:ext cx="229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Manage System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284EE-DAF6-44BE-8058-62324AFD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117476"/>
            <a:ext cx="486830" cy="5841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F65BFC-B4A6-4B46-B5A5-56975A2EA118}"/>
              </a:ext>
            </a:extLst>
          </p:cNvPr>
          <p:cNvSpPr txBox="1"/>
          <p:nvPr/>
        </p:nvSpPr>
        <p:spPr>
          <a:xfrm>
            <a:off x="9991991" y="2710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0F815-7A5C-404F-BB34-955DCBB365F2}"/>
              </a:ext>
            </a:extLst>
          </p:cNvPr>
          <p:cNvSpPr txBox="1"/>
          <p:nvPr/>
        </p:nvSpPr>
        <p:spPr>
          <a:xfrm>
            <a:off x="10793155" y="2651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Logout</a:t>
            </a:r>
            <a:r>
              <a:rPr 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BE3EA-90A0-4B4A-A989-9A2D64881F71}"/>
              </a:ext>
            </a:extLst>
          </p:cNvPr>
          <p:cNvSpPr txBox="1"/>
          <p:nvPr/>
        </p:nvSpPr>
        <p:spPr>
          <a:xfrm>
            <a:off x="1752174" y="1925859"/>
            <a:ext cx="130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 slides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CCA0B4E-633D-4191-8224-A763CF273D42}"/>
              </a:ext>
            </a:extLst>
          </p:cNvPr>
          <p:cNvGraphicFramePr>
            <a:graphicFrameLocks noGrp="1"/>
          </p:cNvGraphicFramePr>
          <p:nvPr/>
        </p:nvGraphicFramePr>
        <p:xfrm>
          <a:off x="1863991" y="2543358"/>
          <a:ext cx="8128002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21270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23155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74127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71616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4050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5152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Monitor_id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Introduce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College 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0827"/>
                  </a:ext>
                </a:extLst>
              </a:tr>
            </a:tbl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E46BC3FE-408D-4422-A57B-9C9EB825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0" y="226888"/>
            <a:ext cx="304800" cy="304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3149B39-274B-449D-85E0-93BDD1092240}"/>
              </a:ext>
            </a:extLst>
          </p:cNvPr>
          <p:cNvSpPr/>
          <p:nvPr/>
        </p:nvSpPr>
        <p:spPr>
          <a:xfrm>
            <a:off x="4384296" y="5460859"/>
            <a:ext cx="2201711" cy="365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Force Fresh</a:t>
            </a:r>
          </a:p>
        </p:txBody>
      </p:sp>
    </p:spTree>
    <p:extLst>
      <p:ext uri="{BB962C8B-B14F-4D97-AF65-F5344CB8AC3E}">
        <p14:creationId xmlns:p14="http://schemas.microsoft.com/office/powerpoint/2010/main" val="33656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424</Words>
  <Application>Microsoft Office PowerPoint</Application>
  <PresentationFormat>宽屏</PresentationFormat>
  <Paragraphs>183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Prototype of the project</vt:lpstr>
      <vt:lpstr>Administrator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of the project</dc:title>
  <dc:creator>Gao Jiaojiao</dc:creator>
  <cp:lastModifiedBy>Gao Jiaojiao</cp:lastModifiedBy>
  <cp:revision>1</cp:revision>
  <dcterms:created xsi:type="dcterms:W3CDTF">2019-03-27T01:19:28Z</dcterms:created>
  <dcterms:modified xsi:type="dcterms:W3CDTF">2019-03-27T04:00:30Z</dcterms:modified>
</cp:coreProperties>
</file>