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Asynkron programmering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7952" y="230115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Vad? Varför? Hur?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3475" y="130452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Vad är asynkron programmering?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v"/>
              <a:t>Hur kom den den asynkrona programmeringen till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v"/>
              <a:t>Nyckeln till att hantera blockerande I/O och  samverkande operationer på multipla kärnor</a:t>
            </a:r>
          </a:p>
          <a:p>
            <a:pPr indent="-311150" lvl="0" marL="457200">
              <a:spcBef>
                <a:spcPts val="0"/>
              </a:spcBef>
              <a:buSzPct val="100000"/>
            </a:pPr>
            <a:r>
              <a:rPr lang="sv"/>
              <a:t>.NET ramverket har stöd för appar och services för att vara responsiva och elastiska med ett enkelt asynkront programmerings moduler i de olika .NET kompatibla språken.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Varför använda asynkron programmering?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v"/>
              <a:t>Tillåter din applikation eller service att utföra annat arbete medans de ursprungliga arbetet väntas på genom att “yielda” på anropet tills det är färdigt.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v"/>
              <a:t>Prestandaförbättringar</a:t>
            </a:r>
            <a:r>
              <a:rPr lang="sv"/>
              <a:t> i I/O och webservice operationer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v"/>
              <a:t>Låser ej GUI i </a:t>
            </a:r>
            <a:r>
              <a:rPr lang="sv"/>
              <a:t>client operationer utan “yieldar” trådar till UI interaction medans den väntar på I/O operationer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sv"/>
              <a:t>Även vid </a:t>
            </a:r>
            <a:r>
              <a:rPr lang="sv"/>
              <a:t>långtgående</a:t>
            </a:r>
            <a:r>
              <a:rPr lang="sv"/>
              <a:t> arbeten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Hur skriver man asynkron kod i C#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v"/>
              <a:t>Asynkron programmering i .NET utförs genom att använda “Task” och “Task&lt;T&gt;” typerna samt “async” och “await” nyckelorden.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v"/>
              <a:t>“Task“ representerar en operation vilket inte returnerar ett värde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v"/>
              <a:t>“Task&lt;T&gt;” </a:t>
            </a:r>
            <a:r>
              <a:rPr lang="sv"/>
              <a:t>representerar</a:t>
            </a:r>
            <a:r>
              <a:rPr lang="sv"/>
              <a:t> en operation vilktet returnerar värdet av typen 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v"/>
              <a:t>Tasks är helt enkelt ett “promise” att ett arbete kommer att bli klart vid en  senare tidpunkt.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v"/>
              <a:t>“await” nyckelordet tillåter din application att utföra annat arbete medans vi väntar på tasken.</a:t>
            </a:r>
          </a:p>
          <a:p>
            <a:pPr indent="-311150" lvl="0" marL="457200">
              <a:spcBef>
                <a:spcPts val="0"/>
              </a:spcBef>
              <a:buSzPct val="100000"/>
            </a:pPr>
            <a:r>
              <a:rPr lang="sv"/>
              <a:t>Används “Task&lt;T&gt;” kommer await “unwrapa” returvädet när tasken är klar.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Hur skriver man 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"/>
              <a:t>Exempel!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"/>
              <a:t>I/O-bound operations - inga trådar som står och väntar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"/>
              <a:t>Server scenariot - Inga trådar dedicerade att blocka ofärdiga tasks, Servern trådpool can svara på flera request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"/>
              <a:t>Client scenariot - Ökad responsivitet</a:t>
            </a:r>
          </a:p>
          <a:p>
            <a:pPr indent="-311150" lvl="0" marL="457200" rtl="0">
              <a:spcBef>
                <a:spcPts val="0"/>
              </a:spcBef>
              <a:buSzPct val="100000"/>
              <a:buChar char="●"/>
            </a:pPr>
            <a:r>
              <a:rPr lang="sv"/>
              <a:t>CPU-bunda tasks - Annat arbetea kan göras genom att använda Task.Run()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tips!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00" y="1992250"/>
            <a:ext cx="8539776" cy="24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Ännu fler tips!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v"/>
              <a:t>Asynkrona metoder suffixas med “Async”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v"/>
              <a:t>Asynkrona metoder måste ha ett await keyword i metodkroppen annars kommer de aldrig “yieldas”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sv"/>
              <a:t>“Async void” bör endast användas för eventhandlers</a:t>
            </a:r>
          </a:p>
          <a:p>
            <a:pPr indent="-311150" lvl="0" marL="457200">
              <a:spcBef>
                <a:spcPts val="0"/>
              </a:spcBef>
              <a:buSzPct val="100000"/>
            </a:pPr>
            <a:r>
              <a:rPr lang="sv"/>
              <a:t>C# 7.0 Generalized async return types (GetAwaiter måste vara implemeterat)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