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1"/>
    <p:restoredTop sz="94671"/>
  </p:normalViewPr>
  <p:slideViewPr>
    <p:cSldViewPr snapToGrid="0" snapToObjects="1">
      <p:cViewPr>
        <p:scale>
          <a:sx n="33" d="100"/>
          <a:sy n="33" d="100"/>
        </p:scale>
        <p:origin x="2970" y="-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F6E9-70C4-3247-A775-92D08725926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770C7-CCB6-5B47-86A4-2B87123E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770C7-CCB6-5B47-86A4-2B87123ECB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0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B062-4AF0-644C-90A4-6200EE931D4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2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218" y="431044"/>
            <a:ext cx="19312128" cy="106425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Georgia" charset="0"/>
                <a:ea typeface="Georgia" charset="0"/>
                <a:cs typeface="Georgia" charset="0"/>
              </a:rPr>
              <a:t>Neural Machine Translation</a:t>
            </a: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186" y="289213"/>
            <a:ext cx="2032619" cy="20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39258" y="1530839"/>
            <a:ext cx="1467404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 err="1">
                <a:latin typeface="Georgia" charset="0"/>
                <a:ea typeface="Georgia" charset="0"/>
                <a:cs typeface="Georgia" charset="0"/>
              </a:rPr>
              <a:t>Chenhao</a:t>
            </a:r>
            <a:r>
              <a:rPr lang="en-US" sz="4600" dirty="0">
                <a:latin typeface="Georgia" charset="0"/>
                <a:ea typeface="Georgia" charset="0"/>
                <a:cs typeface="Georgia" charset="0"/>
              </a:rPr>
              <a:t> Huang, Evan Rourke, Ge Gao, Yash </a:t>
            </a:r>
            <a:r>
              <a:rPr lang="en-US" sz="4600" dirty="0" err="1">
                <a:latin typeface="Georgia" charset="0"/>
                <a:ea typeface="Georgia" charset="0"/>
                <a:cs typeface="Georgia" charset="0"/>
              </a:rPr>
              <a:t>Bidasaria</a:t>
            </a:r>
            <a:endParaRPr lang="en-US" sz="46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1771" y="2558914"/>
            <a:ext cx="5833942" cy="7905922"/>
            <a:chOff x="432387" y="2802754"/>
            <a:chExt cx="5833942" cy="7905922"/>
          </a:xfrm>
        </p:grpSpPr>
        <p:grpSp>
          <p:nvGrpSpPr>
            <p:cNvPr id="6" name="Group 5"/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" name="Round Diagonal Corner Rectangle 4"/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8" name="Round Diagonal Corner Rectangle 7"/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Diagonal Corner Rectangle 6"/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Motivation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marL="347472" indent="-347472" algn="just">
                <a:buFont typeface="Arial" charset="0"/>
                <a:buChar char="•"/>
              </a:pPr>
              <a:endParaRPr lang="en-US" sz="32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AFCDB6-2791-D54F-8A7B-9AFEF98D1CCD}"/>
              </a:ext>
            </a:extLst>
          </p:cNvPr>
          <p:cNvGrpSpPr/>
          <p:nvPr/>
        </p:nvGrpSpPr>
        <p:grpSpPr>
          <a:xfrm>
            <a:off x="7329709" y="2558914"/>
            <a:ext cx="13832600" cy="7905922"/>
            <a:chOff x="432387" y="2802754"/>
            <a:chExt cx="5833942" cy="790592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952EC3B-E914-814A-A2E6-60A0581C92E0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5" cy="7905922"/>
            </a:xfrm>
          </p:grpSpPr>
          <p:sp>
            <p:nvSpPr>
              <p:cNvPr id="47" name="Round Diagonal Corner Rectangle 46">
                <a:extLst>
                  <a:ext uri="{FF2B5EF4-FFF2-40B4-BE49-F238E27FC236}">
                    <a16:creationId xmlns:a16="http://schemas.microsoft.com/office/drawing/2014/main" id="{47D25CBE-7FB1-6641-B526-2A1666E7FFA2}"/>
                  </a:ext>
                </a:extLst>
              </p:cNvPr>
              <p:cNvSpPr/>
              <p:nvPr/>
            </p:nvSpPr>
            <p:spPr>
              <a:xfrm flipH="1">
                <a:off x="1235675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48" name="Round Diagonal Corner Rectangle 47">
                <a:extLst>
                  <a:ext uri="{FF2B5EF4-FFF2-40B4-BE49-F238E27FC236}">
                    <a16:creationId xmlns:a16="http://schemas.microsoft.com/office/drawing/2014/main" id="{FA798C85-BB8C-4D4F-9855-FACD7D7D0538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 Diagonal Corner Rectangle 48">
                <a:extLst>
                  <a:ext uri="{FF2B5EF4-FFF2-40B4-BE49-F238E27FC236}">
                    <a16:creationId xmlns:a16="http://schemas.microsoft.com/office/drawing/2014/main" id="{D9D6CA97-BD80-9041-98D4-B859912FC6BD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Data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950E018-49FC-B344-B436-3F7E33C81D85}"/>
                </a:ext>
              </a:extLst>
            </p:cNvPr>
            <p:cNvSpPr/>
            <p:nvPr/>
          </p:nvSpPr>
          <p:spPr>
            <a:xfrm>
              <a:off x="432390" y="3693459"/>
              <a:ext cx="4156239" cy="6910112"/>
            </a:xfrm>
            <a:prstGeom prst="rect">
              <a:avLst/>
            </a:prstGeom>
          </p:spPr>
          <p:txBody>
            <a:bodyPr wrap="square" lIns="274320" tIns="274320" rIns="274320" anchor="t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E6EB08-77B6-0043-A30A-566E26DEDAB0}"/>
              </a:ext>
            </a:extLst>
          </p:cNvPr>
          <p:cNvGrpSpPr/>
          <p:nvPr/>
        </p:nvGrpSpPr>
        <p:grpSpPr>
          <a:xfrm>
            <a:off x="681763" y="10848855"/>
            <a:ext cx="5833943" cy="12764832"/>
            <a:chOff x="432386" y="2802754"/>
            <a:chExt cx="5833943" cy="79059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9796315-7874-0F47-B5C4-FA09FEC3597B}"/>
                </a:ext>
              </a:extLst>
            </p:cNvPr>
            <p:cNvGrpSpPr/>
            <p:nvPr/>
          </p:nvGrpSpPr>
          <p:grpSpPr>
            <a:xfrm>
              <a:off x="432386" y="2802754"/>
              <a:ext cx="5833942" cy="7905922"/>
              <a:chOff x="1235668" y="3259954"/>
              <a:chExt cx="13295876" cy="7905922"/>
            </a:xfrm>
          </p:grpSpPr>
          <p:sp>
            <p:nvSpPr>
              <p:cNvPr id="53" name="Round Diagonal Corner Rectangle 52">
                <a:extLst>
                  <a:ext uri="{FF2B5EF4-FFF2-40B4-BE49-F238E27FC236}">
                    <a16:creationId xmlns:a16="http://schemas.microsoft.com/office/drawing/2014/main" id="{646ECDB9-E219-1743-B049-00E598A35743}"/>
                  </a:ext>
                </a:extLst>
              </p:cNvPr>
              <p:cNvSpPr/>
              <p:nvPr/>
            </p:nvSpPr>
            <p:spPr>
              <a:xfrm flipH="1">
                <a:off x="1235675" y="3454167"/>
                <a:ext cx="13295869" cy="7711709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54" name="Round Diagonal Corner Rectangle 53">
                <a:extLst>
                  <a:ext uri="{FF2B5EF4-FFF2-40B4-BE49-F238E27FC236}">
                    <a16:creationId xmlns:a16="http://schemas.microsoft.com/office/drawing/2014/main" id="{B3BAF932-EC45-FD4B-AD7F-E2A3CDB9FEF4}"/>
                  </a:ext>
                </a:extLst>
              </p:cNvPr>
              <p:cNvSpPr/>
              <p:nvPr/>
            </p:nvSpPr>
            <p:spPr>
              <a:xfrm flipH="1">
                <a:off x="1235673" y="3803074"/>
                <a:ext cx="13295869" cy="3255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 Diagonal Corner Rectangle 54">
                <a:extLst>
                  <a:ext uri="{FF2B5EF4-FFF2-40B4-BE49-F238E27FC236}">
                    <a16:creationId xmlns:a16="http://schemas.microsoft.com/office/drawing/2014/main" id="{68617B2F-414C-584C-B317-5AB7B4247805}"/>
                  </a:ext>
                </a:extLst>
              </p:cNvPr>
              <p:cNvSpPr/>
              <p:nvPr/>
            </p:nvSpPr>
            <p:spPr>
              <a:xfrm flipH="1">
                <a:off x="1235668" y="3259954"/>
                <a:ext cx="13295869" cy="657480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Methodology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A05E9C1-73F5-FC4B-946C-12CFAC8E44C8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FD3E10-E508-5A4B-9B21-6ED3C795F2E3}"/>
              </a:ext>
            </a:extLst>
          </p:cNvPr>
          <p:cNvGrpSpPr/>
          <p:nvPr/>
        </p:nvGrpSpPr>
        <p:grpSpPr>
          <a:xfrm>
            <a:off x="7329702" y="10848855"/>
            <a:ext cx="13832600" cy="7905922"/>
            <a:chOff x="432387" y="2802754"/>
            <a:chExt cx="5833942" cy="790592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C4694D3-BC8B-8342-8AFA-67F52CA52DC5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69" y="3259954"/>
              <a:chExt cx="13295877" cy="7905922"/>
            </a:xfrm>
          </p:grpSpPr>
          <p:sp>
            <p:nvSpPr>
              <p:cNvPr id="59" name="Round Diagonal Corner Rectangle 58">
                <a:extLst>
                  <a:ext uri="{FF2B5EF4-FFF2-40B4-BE49-F238E27FC236}">
                    <a16:creationId xmlns:a16="http://schemas.microsoft.com/office/drawing/2014/main" id="{7262422F-73E6-B348-A856-D8997AA49686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60" name="Round Diagonal Corner Rectangle 59">
                <a:extLst>
                  <a:ext uri="{FF2B5EF4-FFF2-40B4-BE49-F238E27FC236}">
                    <a16:creationId xmlns:a16="http://schemas.microsoft.com/office/drawing/2014/main" id="{90D2AA3F-6DEE-F645-B7A3-E76600850ACD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 Diagonal Corner Rectangle 60">
                <a:extLst>
                  <a:ext uri="{FF2B5EF4-FFF2-40B4-BE49-F238E27FC236}">
                    <a16:creationId xmlns:a16="http://schemas.microsoft.com/office/drawing/2014/main" id="{6871FB30-6300-4141-AC31-2E81514CF426}"/>
                  </a:ext>
                </a:extLst>
              </p:cNvPr>
              <p:cNvSpPr/>
              <p:nvPr/>
            </p:nvSpPr>
            <p:spPr>
              <a:xfrm flipH="1">
                <a:off x="1235669" y="3259954"/>
                <a:ext cx="13295869" cy="1026973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Architecture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DAED617-9CAA-0B48-B4E0-EE4D1B544949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E38258-8259-E347-B0F1-D1DC64D357CA}"/>
              </a:ext>
            </a:extLst>
          </p:cNvPr>
          <p:cNvGrpSpPr/>
          <p:nvPr/>
        </p:nvGrpSpPr>
        <p:grpSpPr>
          <a:xfrm>
            <a:off x="681761" y="24141578"/>
            <a:ext cx="5833942" cy="8177381"/>
            <a:chOff x="432387" y="2802753"/>
            <a:chExt cx="5833942" cy="817738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8157004-314E-7740-9594-6CDE9FD50617}"/>
                </a:ext>
              </a:extLst>
            </p:cNvPr>
            <p:cNvGrpSpPr/>
            <p:nvPr/>
          </p:nvGrpSpPr>
          <p:grpSpPr>
            <a:xfrm>
              <a:off x="432387" y="2802753"/>
              <a:ext cx="5833941" cy="8177381"/>
              <a:chOff x="1235670" y="3259953"/>
              <a:chExt cx="13295874" cy="8177381"/>
            </a:xfrm>
          </p:grpSpPr>
          <p:sp>
            <p:nvSpPr>
              <p:cNvPr id="65" name="Round Diagonal Corner Rectangle 64">
                <a:extLst>
                  <a:ext uri="{FF2B5EF4-FFF2-40B4-BE49-F238E27FC236}">
                    <a16:creationId xmlns:a16="http://schemas.microsoft.com/office/drawing/2014/main" id="{F0060D98-826B-8D46-B41A-4B9336CA849B}"/>
                  </a:ext>
                </a:extLst>
              </p:cNvPr>
              <p:cNvSpPr/>
              <p:nvPr/>
            </p:nvSpPr>
            <p:spPr>
              <a:xfrm flipH="1">
                <a:off x="1235675" y="3259953"/>
                <a:ext cx="13295869" cy="8177381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3200" b="1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66" name="Round Diagonal Corner Rectangle 65">
                <a:extLst>
                  <a:ext uri="{FF2B5EF4-FFF2-40B4-BE49-F238E27FC236}">
                    <a16:creationId xmlns:a16="http://schemas.microsoft.com/office/drawing/2014/main" id="{CC793475-3E3B-A947-B06B-F01CBE83E61A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 Diagonal Corner Rectangle 66">
                <a:extLst>
                  <a:ext uri="{FF2B5EF4-FFF2-40B4-BE49-F238E27FC236}">
                    <a16:creationId xmlns:a16="http://schemas.microsoft.com/office/drawing/2014/main" id="{F0CFCEEF-A1BB-DF4A-87F9-063CB305ADFD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Scores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A5ED36E-3F22-7042-B03D-2AA13EFC82F9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FA7CA9-46A0-0F48-92F3-EBC07CE5A940}"/>
              </a:ext>
            </a:extLst>
          </p:cNvPr>
          <p:cNvGrpSpPr/>
          <p:nvPr/>
        </p:nvGrpSpPr>
        <p:grpSpPr>
          <a:xfrm>
            <a:off x="7329702" y="19138796"/>
            <a:ext cx="13832600" cy="7905922"/>
            <a:chOff x="432387" y="2802754"/>
            <a:chExt cx="5833942" cy="790592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D7205EC-6852-5946-B4C5-DDE4ED3D1C59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71" name="Round Diagonal Corner Rectangle 70">
                <a:extLst>
                  <a:ext uri="{FF2B5EF4-FFF2-40B4-BE49-F238E27FC236}">
                    <a16:creationId xmlns:a16="http://schemas.microsoft.com/office/drawing/2014/main" id="{57EC5B5C-DD93-2040-88C2-0A2D0E5C733E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72" name="Round Diagonal Corner Rectangle 71">
                <a:extLst>
                  <a:ext uri="{FF2B5EF4-FFF2-40B4-BE49-F238E27FC236}">
                    <a16:creationId xmlns:a16="http://schemas.microsoft.com/office/drawing/2014/main" id="{1DAD00D4-BA63-394D-BF43-5A08E7F35F2B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 Diagonal Corner Rectangle 72">
                <a:extLst>
                  <a:ext uri="{FF2B5EF4-FFF2-40B4-BE49-F238E27FC236}">
                    <a16:creationId xmlns:a16="http://schemas.microsoft.com/office/drawing/2014/main" id="{8C5D3116-AFD2-7543-9278-31F4A97AE1EF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Results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2E8DAD5-5C4C-A74E-9911-0EDB3A0E607D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BE86DDE-78B2-694E-9501-C0EC815685D8}"/>
              </a:ext>
            </a:extLst>
          </p:cNvPr>
          <p:cNvGrpSpPr/>
          <p:nvPr/>
        </p:nvGrpSpPr>
        <p:grpSpPr>
          <a:xfrm>
            <a:off x="7355749" y="27533842"/>
            <a:ext cx="13832600" cy="7800817"/>
            <a:chOff x="432387" y="2802754"/>
            <a:chExt cx="5833942" cy="7800817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0CC509D-39EE-924E-9AEE-79D17A7CADC6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4890223"/>
              <a:chOff x="1235670" y="3259954"/>
              <a:chExt cx="13295876" cy="4890223"/>
            </a:xfrm>
          </p:grpSpPr>
          <p:sp>
            <p:nvSpPr>
              <p:cNvPr id="152" name="Round Diagonal Corner Rectangle 151">
                <a:extLst>
                  <a:ext uri="{FF2B5EF4-FFF2-40B4-BE49-F238E27FC236}">
                    <a16:creationId xmlns:a16="http://schemas.microsoft.com/office/drawing/2014/main" id="{6B6787DC-DAB9-024D-A234-FBE8EC4E2C5D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4890223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153" name="Round Diagonal Corner Rectangle 152">
                <a:extLst>
                  <a:ext uri="{FF2B5EF4-FFF2-40B4-BE49-F238E27FC236}">
                    <a16:creationId xmlns:a16="http://schemas.microsoft.com/office/drawing/2014/main" id="{239C163E-435B-7043-86B3-19CB918DA408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ound Diagonal Corner Rectangle 153">
                <a:extLst>
                  <a:ext uri="{FF2B5EF4-FFF2-40B4-BE49-F238E27FC236}">
                    <a16:creationId xmlns:a16="http://schemas.microsoft.com/office/drawing/2014/main" id="{75409FCF-B2F6-454A-AA4E-7DAC8FD4B2C7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References</a:t>
                </a:r>
              </a:p>
            </p:txBody>
          </p:sp>
        </p:grp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A698C09-FA46-9A45-9CF9-88D06AA92C03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46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22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Neural Machine Translation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Friendly Streets: A Bike-Friendly Street Image Classifier</dc:title>
  <dc:creator>Microsoft Office User</dc:creator>
  <cp:lastModifiedBy>Evan Rourke</cp:lastModifiedBy>
  <cp:revision>165</cp:revision>
  <cp:lastPrinted>2018-12-06T02:11:59Z</cp:lastPrinted>
  <dcterms:created xsi:type="dcterms:W3CDTF">2018-12-05T18:35:02Z</dcterms:created>
  <dcterms:modified xsi:type="dcterms:W3CDTF">2019-04-26T13:50:36Z</dcterms:modified>
</cp:coreProperties>
</file>