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8"/>
  </p:notesMasterIdLst>
  <p:handoutMasterIdLst>
    <p:handoutMasterId r:id="rId9"/>
  </p:handoutMasterIdLst>
  <p:sldIdLst>
    <p:sldId id="836" r:id="rId2"/>
    <p:sldId id="837" r:id="rId3"/>
    <p:sldId id="838" r:id="rId4"/>
    <p:sldId id="839" r:id="rId5"/>
    <p:sldId id="840" r:id="rId6"/>
    <p:sldId id="841" r:id="rId7"/>
  </p:sldIdLst>
  <p:sldSz cx="9144000" cy="6858000" type="screen4x3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7BE"/>
    <a:srgbClr val="CCCCFF"/>
    <a:srgbClr val="FFFFCC"/>
    <a:srgbClr val="CCFFCC"/>
    <a:srgbClr val="006C30"/>
    <a:srgbClr val="DDDDDD"/>
    <a:srgbClr val="FF9999"/>
    <a:srgbClr val="FFCC99"/>
    <a:srgbClr val="F38A7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5266" autoAdjust="0"/>
  </p:normalViewPr>
  <p:slideViewPr>
    <p:cSldViewPr>
      <p:cViewPr varScale="1">
        <p:scale>
          <a:sx n="73" d="100"/>
          <a:sy n="73" d="100"/>
        </p:scale>
        <p:origin x="1618" y="53"/>
      </p:cViewPr>
      <p:guideLst>
        <p:guide orient="horz" pos="4042"/>
        <p:guide pos="1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202" y="67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opfzeilenplatzhalter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"/>
          </p:nvPr>
        </p:nvSpPr>
        <p:spPr>
          <a:xfrm>
            <a:off x="3841750" y="9361488"/>
            <a:ext cx="293846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6E8FF-F1ED-4500-98DE-526EFA3840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12.02.2017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27100" y="739775"/>
            <a:ext cx="4927600" cy="36957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675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271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372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673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"/>
            <a:ext cx="9144000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43000" y="4386264"/>
            <a:ext cx="7372404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</a:t>
            </a:r>
            <a:r>
              <a:rPr lang="de-DE" dirty="0" smtClean="0"/>
              <a:t>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43000" y="2625718"/>
            <a:ext cx="7101408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Vortragstitel (Titel der Arbeit) durch Klicken hinzufügen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736812"/>
            <a:ext cx="7380820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 smtClean="0"/>
              <a:t>Name des Vortragenden durch Klicken hinzufügen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540568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" y="6443954"/>
            <a:ext cx="467543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955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b="1" dirty="0" smtClean="0"/>
              <a:t>Motivation</a:t>
            </a:r>
            <a:r>
              <a:rPr lang="de-DE" dirty="0" smtClean="0"/>
              <a:t>       Virtual Network Embedding       Klassifizierung von Sicherheitsrisiken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21295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 </a:t>
            </a:r>
            <a:r>
              <a:rPr lang="de-DE" b="1" dirty="0" smtClean="0"/>
              <a:t>Virtual Network Embedding</a:t>
            </a:r>
            <a:r>
              <a:rPr lang="de-DE" dirty="0" smtClean="0"/>
              <a:t>       Klassifizierung von Sicherheitsrisiken   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136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</a:t>
            </a:r>
            <a:r>
              <a:rPr lang="de-DE" dirty="0" smtClean="0"/>
              <a:t>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3773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0976681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b="1" dirty="0" smtClean="0"/>
              <a:t>Motivation</a:t>
            </a:r>
            <a:r>
              <a:rPr lang="de-DE" dirty="0" smtClean="0"/>
              <a:t>      Virtual Network Embedding      Klassifizierung von Sicherheitsrisiken      SVNE-Algorithmen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71500" y="6443954"/>
            <a:ext cx="309501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3980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</a:t>
            </a:r>
            <a:r>
              <a:rPr lang="de-DE" b="1" dirty="0" smtClean="0"/>
              <a:t>Virtual Network Embedding      </a:t>
            </a:r>
            <a:r>
              <a:rPr lang="de-DE" dirty="0" smtClean="0"/>
              <a:t>Klassifizierung von Sicherheitsrisiken      SVNE-Algorithmen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1" y="6443954"/>
            <a:ext cx="467543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63786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assifiz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540568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" y="6443954"/>
            <a:ext cx="467543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4101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3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1690" y="620713"/>
            <a:ext cx="394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215065" y="498475"/>
            <a:ext cx="1785937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43815" y="214313"/>
            <a:ext cx="3381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9"/>
            <a:ext cx="9144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9"/>
            <a:ext cx="9144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954" y="1347759"/>
            <a:ext cx="8666222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6192180" y="188640"/>
            <a:ext cx="1836204" cy="82809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Abschlusspräsentation im Bachelorseminar</a:t>
            </a:r>
          </a:p>
          <a:p>
            <a:pPr>
              <a:buNone/>
            </a:pPr>
            <a:r>
              <a:rPr lang="de-DE" dirty="0"/>
              <a:t>„Trends in Mobilen und Verteilten </a:t>
            </a:r>
            <a:r>
              <a:rPr lang="de-DE" dirty="0" smtClean="0"/>
              <a:t>Systemen“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Sicherheitsaspekte beim </a:t>
            </a:r>
            <a:r>
              <a:rPr lang="de-DE" dirty="0" err="1"/>
              <a:t>Deployment</a:t>
            </a:r>
            <a:r>
              <a:rPr lang="de-DE" dirty="0"/>
              <a:t> virtueller</a:t>
            </a:r>
            <a:br>
              <a:rPr lang="de-DE" dirty="0"/>
            </a:br>
            <a:r>
              <a:rPr lang="de-DE" dirty="0" smtClean="0"/>
              <a:t>Netzinfrastrukturen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Gerhard </a:t>
            </a:r>
            <a:r>
              <a:rPr lang="de-DE" dirty="0" err="1" smtClean="0"/>
              <a:t>Gröschl</a:t>
            </a:r>
            <a:r>
              <a:rPr lang="de-DE" dirty="0" smtClean="0"/>
              <a:t>, Miran Mizani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Sicherheitsaspekte beim </a:t>
            </a:r>
            <a:r>
              <a:rPr lang="de-DE" dirty="0" err="1" smtClean="0"/>
              <a:t>Deployment</a:t>
            </a:r>
            <a:r>
              <a:rPr lang="de-DE" dirty="0" smtClean="0"/>
              <a:t>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33448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120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Klassifizierung von Sicherheitsrisiken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40139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Strikte Trennung und </a:t>
            </a:r>
            <a:r>
              <a:rPr lang="de-DE" sz="1800" b="0" dirty="0" err="1"/>
              <a:t>Preprocessing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80103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Sicherheitsvektoren und doppelte Berechnung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93774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</Words>
  <Application>Microsoft Office PowerPoint</Application>
  <PresentationFormat>Bildschirmpräsentation (4:3)</PresentationFormat>
  <Paragraphs>24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LMU CompatilFact</vt:lpstr>
      <vt:lpstr>LMU SabonNext Demi</vt:lpstr>
      <vt:lpstr>Times</vt:lpstr>
      <vt:lpstr>Praesentation_lmu_aktuell</vt:lpstr>
      <vt:lpstr>Sicherheitsaspekte beim Deployment virtueller Netzinfrastrukturen</vt:lpstr>
      <vt:lpstr>Motivation</vt:lpstr>
      <vt:lpstr>Virtual Network Embedding</vt:lpstr>
      <vt:lpstr>Klassifizierung von Sicherheitsrisiken</vt:lpstr>
      <vt:lpstr>SVNE-Algorithmen: Strikte Trennung und Preprocessing</vt:lpstr>
      <vt:lpstr>SVNE-Algorithmen: Sicherheitsvektoren und doppelte Berechnung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IT-Management TUM: Netz- und Systemmanagement  Vorlesung im Sommersemester 2012</dc:title>
  <dc:creator>schaaf</dc:creator>
  <cp:lastModifiedBy>Miran Mizani</cp:lastModifiedBy>
  <cp:revision>3386</cp:revision>
  <cp:lastPrinted>2002-10-09T14:32:30Z</cp:lastPrinted>
  <dcterms:created xsi:type="dcterms:W3CDTF">2003-07-21T12:00:07Z</dcterms:created>
  <dcterms:modified xsi:type="dcterms:W3CDTF">2017-02-12T20:13:15Z</dcterms:modified>
</cp:coreProperties>
</file>