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844" r:id="rId2"/>
    <p:sldId id="836" r:id="rId3"/>
    <p:sldId id="837" r:id="rId4"/>
    <p:sldId id="838" r:id="rId5"/>
    <p:sldId id="843" r:id="rId6"/>
    <p:sldId id="842" r:id="rId7"/>
    <p:sldId id="847" r:id="rId8"/>
    <p:sldId id="851" r:id="rId9"/>
    <p:sldId id="853" r:id="rId10"/>
    <p:sldId id="852" r:id="rId11"/>
    <p:sldId id="855" r:id="rId12"/>
    <p:sldId id="854" r:id="rId13"/>
    <p:sldId id="856" r:id="rId14"/>
    <p:sldId id="840" r:id="rId15"/>
    <p:sldId id="841" r:id="rId16"/>
    <p:sldId id="845" r:id="rId17"/>
    <p:sldId id="846" r:id="rId18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618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r>
              <a:rPr lang="de-DE" dirty="0" err="1" smtClean="0"/>
              <a:t>umprogrammierbare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des VNs</a:t>
            </a:r>
            <a:br>
              <a:rPr lang="de-DE" dirty="0" smtClean="0"/>
            </a:br>
            <a:r>
              <a:rPr lang="de-DE" dirty="0" smtClean="0"/>
              <a:t>im Livebetrieb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/>
              <a:t> </a:t>
            </a:r>
            <a:r>
              <a:rPr lang="de-DE" dirty="0" smtClean="0"/>
              <a:t>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2016.</a:t>
            </a: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12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NI ausgehend…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</a:t>
            </a:r>
            <a:r>
              <a:rPr lang="de-DE" dirty="0" smtClean="0"/>
              <a:t>NI / ihren physischen Host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Verwundbarkeiten des Hosts über gemeinsam</a:t>
            </a:r>
            <a:br>
              <a:rPr lang="de-DE" dirty="0" smtClean="0"/>
            </a:br>
            <a:r>
              <a:rPr lang="de-DE" dirty="0" smtClean="0"/>
              <a:t>genutzte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Bildschirmpräsentation (4:3)</PresentationFormat>
  <Paragraphs>115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LMU CompatilFact</vt:lpstr>
      <vt:lpstr>LMU SabonNext Demi</vt:lpstr>
      <vt:lpstr>Times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SVNE-Algorithmen: Strikte Trennung und Preprocessing</vt:lpstr>
      <vt:lpstr>SVNE-Algorithmen: Sicherheitsvektoren und doppelte Berechnung</vt:lpstr>
      <vt:lpstr>Empfehlenswerte Literatur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3431</cp:revision>
  <cp:lastPrinted>2002-10-09T14:32:30Z</cp:lastPrinted>
  <dcterms:created xsi:type="dcterms:W3CDTF">2003-07-21T12:00:07Z</dcterms:created>
  <dcterms:modified xsi:type="dcterms:W3CDTF">2017-02-14T11:45:33Z</dcterms:modified>
</cp:coreProperties>
</file>