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844" r:id="rId2"/>
    <p:sldId id="836" r:id="rId3"/>
    <p:sldId id="837" r:id="rId4"/>
    <p:sldId id="838" r:id="rId5"/>
    <p:sldId id="843" r:id="rId6"/>
    <p:sldId id="842" r:id="rId7"/>
    <p:sldId id="847" r:id="rId8"/>
    <p:sldId id="851" r:id="rId9"/>
    <p:sldId id="853" r:id="rId10"/>
    <p:sldId id="852" r:id="rId11"/>
    <p:sldId id="855" r:id="rId12"/>
    <p:sldId id="854" r:id="rId13"/>
    <p:sldId id="856" r:id="rId14"/>
    <p:sldId id="857" r:id="rId15"/>
    <p:sldId id="840" r:id="rId16"/>
    <p:sldId id="841" r:id="rId17"/>
    <p:sldId id="845" r:id="rId18"/>
    <p:sldId id="846" r:id="rId19"/>
    <p:sldId id="858" r:id="rId20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6" autoAdjust="0"/>
  </p:normalViewPr>
  <p:slideViewPr>
    <p:cSldViewPr>
      <p:cViewPr varScale="1">
        <p:scale>
          <a:sx n="73" d="100"/>
          <a:sy n="73" d="100"/>
        </p:scale>
        <p:origin x="1618" y="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14.02.2017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5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r>
              <a:rPr lang="de-DE" dirty="0" err="1" smtClean="0"/>
              <a:t>umprogrammierbare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des VNs</a:t>
            </a:r>
            <a:br>
              <a:rPr lang="de-DE" dirty="0" smtClean="0"/>
            </a:br>
            <a:r>
              <a:rPr lang="de-DE" dirty="0" smtClean="0"/>
              <a:t>im Livebetrieb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/>
              <a:t> </a:t>
            </a:r>
            <a:r>
              <a:rPr lang="de-DE" dirty="0" smtClean="0"/>
              <a:t>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und rechtlicher 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2016.</a:t>
            </a: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7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32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000" dirty="0" smtClean="0"/>
              <a:t>{</a:t>
            </a:r>
            <a:r>
              <a:rPr lang="de-DE" sz="2000" dirty="0" err="1" smtClean="0"/>
              <a:t>gerhard.groeschl</a:t>
            </a:r>
            <a:r>
              <a:rPr lang="de-DE" sz="2000" dirty="0"/>
              <a:t>, </a:t>
            </a:r>
            <a:r>
              <a:rPr lang="de-DE" sz="2000" dirty="0" err="1" smtClean="0"/>
              <a:t>miran.mizani</a:t>
            </a:r>
            <a:r>
              <a:rPr lang="de-DE" sz="2000" dirty="0" smtClean="0"/>
              <a:t>}@campus.lmu.de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76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virtueller</a:t>
            </a:r>
            <a:br>
              <a:rPr lang="de-DE" dirty="0"/>
            </a:br>
            <a:r>
              <a:rPr lang="de-DE" dirty="0" smtClean="0"/>
              <a:t>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Virtual Network Embedding (VNE) bislang nur hinsichtlich Performance optimiert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Sicherheitsaspekte meist außer Acht gelassen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=&gt; Integration solcher in den VNE-Prozess (</a:t>
            </a:r>
            <a:r>
              <a:rPr lang="de-DE" dirty="0" err="1" smtClean="0">
                <a:sym typeface="Wingdings" panose="05000000000000000000" pitchFamily="2" charset="2"/>
              </a:rPr>
              <a:t>SecureVNE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25" name="Inhaltsplatzhalt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2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1567" y="6182580"/>
            <a:ext cx="7057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NI ausgehend…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NI / ihren physischen Host</a:t>
            </a:r>
          </a:p>
          <a:p>
            <a:endParaRPr lang="de-DE" dirty="0" smtClean="0"/>
          </a:p>
          <a:p>
            <a:r>
              <a:rPr lang="de-DE" dirty="0" smtClean="0"/>
              <a:t>Verwundbarkeiten des Hosts über gemeinsam</a:t>
            </a:r>
            <a:br>
              <a:rPr lang="de-DE" dirty="0" smtClean="0"/>
            </a:br>
            <a:r>
              <a:rPr lang="de-DE" dirty="0" smtClean="0"/>
              <a:t>genutzte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505</Words>
  <Application>Microsoft Office PowerPoint</Application>
  <PresentationFormat>Bildschirmpräsentation (4:3)</PresentationFormat>
  <Paragraphs>141</Paragraphs>
  <Slides>19</Slides>
  <Notes>17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VNE-relevante Gefahren</vt:lpstr>
      <vt:lpstr>SVNE-Algorithmen: Strikte Trennung und Preprocessing</vt:lpstr>
      <vt:lpstr>SVNE-Algorithmen: Sicherheitsvektoren und doppelte Berechnung</vt:lpstr>
      <vt:lpstr>Empfehlenswerte Literatur</vt:lpstr>
      <vt:lpstr>Diskussion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3453</cp:revision>
  <cp:lastPrinted>2002-10-09T14:32:30Z</cp:lastPrinted>
  <dcterms:created xsi:type="dcterms:W3CDTF">2003-07-21T12:00:07Z</dcterms:created>
  <dcterms:modified xsi:type="dcterms:W3CDTF">2017-02-14T15:49:59Z</dcterms:modified>
</cp:coreProperties>
</file>