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844" r:id="rId2"/>
    <p:sldId id="836" r:id="rId3"/>
    <p:sldId id="837" r:id="rId4"/>
    <p:sldId id="838" r:id="rId5"/>
    <p:sldId id="839" r:id="rId6"/>
    <p:sldId id="843" r:id="rId7"/>
    <p:sldId id="842" r:id="rId8"/>
    <p:sldId id="840" r:id="rId9"/>
    <p:sldId id="841" r:id="rId10"/>
    <p:sldId id="845" r:id="rId11"/>
    <p:sldId id="846" r:id="rId12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BE"/>
    <a:srgbClr val="CCCCFF"/>
    <a:srgbClr val="FFFFCC"/>
    <a:srgbClr val="CCFFCC"/>
    <a:srgbClr val="006C30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>
        <p:scale>
          <a:sx n="75" d="100"/>
          <a:sy n="75" d="100"/>
        </p:scale>
        <p:origin x="1546" y="-48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13.02.2017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7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  <a:endParaRPr lang="de-DE" sz="1600" b="1" dirty="0" smtClean="0"/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4" y="1347788"/>
            <a:ext cx="7278239" cy="49006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013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Office PowerPoint</Application>
  <PresentationFormat>Bildschirmpräsentation (4:3)</PresentationFormat>
  <Paragraphs>56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LMU CompatilFact</vt:lpstr>
      <vt:lpstr>LMU SabonNext Demi</vt:lpstr>
      <vt:lpstr>Times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Klassifizierung von Sicherheitsrisiken</vt:lpstr>
      <vt:lpstr>SVNE-Algorithmen: Strikte Trennung und Preprocessing</vt:lpstr>
      <vt:lpstr>SVNE-Algorithmen: Sicherheitsvektoren und doppelte Berechnung</vt:lpstr>
      <vt:lpstr>Empfehlenswerte Literatur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3403</cp:revision>
  <cp:lastPrinted>2002-10-09T14:32:30Z</cp:lastPrinted>
  <dcterms:created xsi:type="dcterms:W3CDTF">2003-07-21T12:00:07Z</dcterms:created>
  <dcterms:modified xsi:type="dcterms:W3CDTF">2017-02-13T21:27:53Z</dcterms:modified>
</cp:coreProperties>
</file>