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 Tuning Analysis and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Grid Search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Key parameters:</a:t>
            </a:r>
          </a:p>
          <a:p>
            <a:r>
              <a:t>   - `param_C`: Regularization strength</a:t>
            </a:r>
          </a:p>
          <a:p>
            <a:r>
              <a:t>   - `param_penalty`: Regularization type (L1 or L2)</a:t>
            </a:r>
          </a:p>
          <a:p>
            <a:r>
              <a:t>2. Key metrics:</a:t>
            </a:r>
          </a:p>
          <a:p>
            <a:r>
              <a:t>   - `mean_test_f1_macro`</a:t>
            </a:r>
          </a:p>
          <a:p>
            <a:r>
              <a:t>   - `mean_test_accuracy`</a:t>
            </a:r>
          </a:p>
          <a:p>
            <a:r>
              <a:t>   - `mean_test_roc_auc_ovr`</a:t>
            </a:r>
          </a:p>
          <a:p>
            <a:r>
              <a:t>3. Source: Results from a Grid Search for hyperparameter tuning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Model used:</a:t>
            </a:r>
          </a:p>
          <a:p>
            <a:r>
              <a:t>   - Logistic Regression</a:t>
            </a:r>
          </a:p>
          <a:p>
            <a:r>
              <a:t>2. Tuning objectives:</a:t>
            </a:r>
          </a:p>
          <a:p>
            <a:r>
              <a:t>   - Optimize regularization strength (`param_C`)</a:t>
            </a:r>
          </a:p>
          <a:p>
            <a:r>
              <a:t>   - Compare regularization types (L1 vs. L2)</a:t>
            </a:r>
          </a:p>
          <a:p>
            <a:r>
              <a:t>3. Evaluation metrics:</a:t>
            </a:r>
          </a:p>
          <a:p>
            <a:r>
              <a:t>   - F1 score (macro-averaged)</a:t>
            </a:r>
          </a:p>
          <a:p>
            <a:r>
              <a:t>   - Accuracy</a:t>
            </a:r>
          </a:p>
          <a:p>
            <a:r>
              <a:t>   - ROC-AUC (OvR and OvO)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Effect of `param_C` on performance:</a:t>
            </a:r>
          </a:p>
          <a:p>
            <a:r>
              <a:t>   - Low values: Over-regularization leads to underfitting.</a:t>
            </a:r>
          </a:p>
          <a:p>
            <a:r>
              <a:t>   - Moderate values: Performance peaks.</a:t>
            </a:r>
          </a:p>
          <a:p>
            <a:r>
              <a:t>   - High values: Under-regularization causes overfitting.</a:t>
            </a:r>
          </a:p>
          <a:p>
            <a:r>
              <a:t>2. Comparison of regularization types:</a:t>
            </a:r>
          </a:p>
          <a:p>
            <a:r>
              <a:t>   - L1: Suitable for sparse data, focuses on feature selection.</a:t>
            </a:r>
          </a:p>
          <a:p>
            <a:r>
              <a:t>   - L2: Assigns balanced importance to all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Conclusions:</a:t>
            </a:r>
          </a:p>
          <a:p>
            <a:r>
              <a:t>   - Moderate values of `param_C` achieve the best performance.</a:t>
            </a:r>
          </a:p>
          <a:p>
            <a:r>
              <a:t>   - Choose L1 or L2 regularization based on dataset characteristics.</a:t>
            </a:r>
          </a:p>
          <a:p>
            <a:r>
              <a:t>2. Recommendations:</a:t>
            </a:r>
          </a:p>
          <a:p>
            <a:r>
              <a:t>   - Use L1 regularization for sparse features.</a:t>
            </a:r>
          </a:p>
          <a:p>
            <a:r>
              <a:t>   - Use L2 regularization for balanced features.</a:t>
            </a:r>
          </a:p>
          <a:p>
            <a:r>
              <a:t>   - Apply cross-validation to further optimize hyperparameters.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