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42313-FB04-43B9-97D3-D013AD798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C6670-A18A-4442-A86C-422912BCD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56C53-EE86-481F-AE9C-A691CA20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D11EB-4748-43C6-81B4-4EAC108B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5167F-E665-49C5-AEE2-B66C0E13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6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474B-4E28-4955-9F99-4F824969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590D0-F347-4C78-9E8B-AF1F9AA4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00AFE-8F5C-4758-96D3-B486FFA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7EF2C-41D0-4491-AD30-61F3FDF9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5E46F-DA04-497F-8870-1D6373AB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3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660D29-B61A-444B-9A7B-9161E83C8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542D82-7C15-495B-A696-B6AEA8EBB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D4A20-6E61-4B57-88AB-82E35F7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4068D-BCD8-455A-B4B1-6955E87B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E9641-E870-4AEB-9370-B68BDE10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9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964FA-ECAB-4195-9736-68AF700D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8D90D-569A-4E72-A18D-6D391FE3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208ED-9A89-44F9-A93A-23CD52A4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90858-FAAB-4EC3-A633-E4F490C4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74A2A-2CBC-49CB-9E3D-A5D40CAA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7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FE5B7-F3EE-409E-82C2-B47A0EE5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86842-7BA6-4F73-9194-824345928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DA0BE-BA4F-4ED9-ACE8-AF977452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B0CC3-367D-49AF-805A-5461A9E0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32E5C-10A3-43B5-B34A-6BD29EC4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4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AFDB8-2D91-4258-8188-259280C4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91259-78E1-451D-A3B0-EEF05F073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157A0-4F8D-4B9D-8FC5-60687342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2DF7-977C-4E1A-A6C1-71332752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8D2599-4601-4140-8F3C-59B9D198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11B62-8254-4590-9FD3-5DA9F3B6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1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8FAD0-0414-4C24-8E03-3A463C9A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EE255-5876-44E4-A24B-EF824C53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FF51FE-3000-460F-9F81-864A87D0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98199-889C-4C10-B2BE-6C14A6D79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486EA4-5EA6-46FF-A414-DF25499A7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092771-00E0-4D6E-A9B1-2D30E5C6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E3EB7E-5288-4351-8574-B5BC823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62A8A7-D0E9-45DA-AF85-F7DB2A20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84F72-02EE-4493-BC37-B3A688FC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D5C1C-1FA5-466D-9186-6C8B4545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44AB9F-AEA1-465A-BD50-C9264E3C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FCBE0D-0BF2-433D-A50D-B373C692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EDB2D2-E740-47AB-9F6F-6288EC00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6C52A7-057B-44E2-8EA1-D3C5CEE2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004D6-A505-4EE3-9C34-1CDA17A6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2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EA9B5-9284-4A0C-BDC6-34C8637F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F8036-C751-4088-A97A-BB097251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EA5D8-A0C4-4BFD-AB7A-16B6C0DB6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08562-8E51-40BC-861C-5FEBA3FA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3971A-73BE-4D92-B210-57E6A8540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ECF0B-9901-4074-8C04-CDFB1F9A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2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F49C-27EF-4629-9BF5-1B6F93B1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4BB28-E2F9-45B1-9173-DF4190863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CA150B-5D2C-448C-A3B3-48275894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DCB7C-320C-4CEF-BEF3-616950A1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B7329-ACF6-4690-854B-92D01F60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CB1E3-ADF1-4200-B506-29CED0A7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2E8DC6-B71E-4D74-A58D-559F72E8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A1D4D-C496-41D3-8515-CB0514EE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DC6B6-5195-4C89-ABB6-FECAC7599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36E8-4D3C-41DE-BE9D-BDB05778576D}" type="datetimeFigureOut">
              <a:rPr lang="zh-CN" altLang="en-US" smtClean="0"/>
              <a:t>2020/11/14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E3F98-F72A-4418-A802-42F8F4716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AD10A-85D1-45A5-A454-1F240CA60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AA08-D1D3-4FD1-9A96-DADDC3D99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5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14A4A-5FFB-4294-8D2E-E7C2103F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/>
          <a:lstStyle/>
          <a:p>
            <a:r>
              <a:rPr lang="en-US" altLang="zh-CN" dirty="0"/>
              <a:t>Specification Calculation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66F1D-0965-4C3C-88D5-81FE3A696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5118"/>
                <a:ext cx="10515600" cy="538655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+9)|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+9)|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Therefore, we want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≤1.1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0.025[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66F1D-0965-4C3C-88D5-81FE3A696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5118"/>
                <a:ext cx="10515600" cy="538655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9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1DD1C-62B5-4FD6-AF44-3AF4ABF4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664"/>
          </a:xfrm>
        </p:spPr>
        <p:txBody>
          <a:bodyPr/>
          <a:lstStyle/>
          <a:p>
            <a:r>
              <a:rPr lang="en-US" altLang="zh-CN" dirty="0"/>
              <a:t>Experiment 3: Picture segmentation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ABFB58-7FCB-4DD9-8C42-BDCADED42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2874"/>
                <a:ext cx="6486427" cy="4744089"/>
              </a:xfrm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Given angle and distance information, we want to find the corresponding x-axis position in pictures.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Result formula: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for distance,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for angle)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Position =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640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(0.306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380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−760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+14.233)/26.8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ABFB58-7FCB-4DD9-8C42-BDCADED42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2874"/>
                <a:ext cx="6486427" cy="4744089"/>
              </a:xfrm>
              <a:blipFill>
                <a:blip r:embed="rId2"/>
                <a:stretch>
                  <a:fillRect l="-1781" t="-217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A799C95-11AD-4422-8DAF-E6856EA48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0" y="1371421"/>
            <a:ext cx="3429297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66B9-EA11-47DE-ACC3-48C2B8B5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r>
              <a:rPr lang="en-US" altLang="zh-CN" dirty="0"/>
              <a:t>Experiment 4: Image identification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328BA-5351-459B-A0AA-81B3E177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460"/>
            <a:ext cx="4959285" cy="4819503"/>
          </a:xfrm>
        </p:spPr>
        <p:txBody>
          <a:bodyPr/>
          <a:lstStyle/>
          <a:p>
            <a:r>
              <a:rPr lang="en-US" altLang="zh-CN" dirty="0"/>
              <a:t>6000 images for training, 2000 images for validation.</a:t>
            </a:r>
          </a:p>
          <a:p>
            <a:endParaRPr lang="en-US" altLang="zh-CN" dirty="0"/>
          </a:p>
          <a:p>
            <a:r>
              <a:rPr lang="en-US" altLang="zh-CN" dirty="0"/>
              <a:t>Including many boundary conditions (like in extreme light environment).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7F50A0F7-DB2D-4BA2-9322-CB18B2D63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84" y="1077866"/>
            <a:ext cx="5150316" cy="50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D0766-A57A-47AC-982C-2633F7E5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r>
              <a:rPr lang="en-US" altLang="zh-CN" dirty="0"/>
              <a:t>Experiment 5: Static Triangulation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56C34B-0858-4B46-B45A-CA40EA9D0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900"/>
                <a:ext cx="5939672" cy="4876064"/>
              </a:xfrm>
            </p:spPr>
            <p:txBody>
              <a:bodyPr/>
              <a:lstStyle/>
              <a:p>
                <a:r>
                  <a:rPr lang="en-US" altLang="zh-CN" dirty="0"/>
                  <a:t>Test when AGV is still.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With experiment results, we calculate the standard deviation of this estimation: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=0.025[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=0.005[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56C34B-0858-4B46-B45A-CA40EA9D0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900"/>
                <a:ext cx="5939672" cy="4876064"/>
              </a:xfrm>
              <a:blipFill>
                <a:blip r:embed="rId2"/>
                <a:stretch>
                  <a:fillRect l="-1848" t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形状, 正方形&#10;&#10;描述已自动生成">
            <a:extLst>
              <a:ext uri="{FF2B5EF4-FFF2-40B4-BE49-F238E27FC236}">
                <a16:creationId xmlns:a16="http://schemas.microsoft.com/office/drawing/2014/main" id="{C84F826E-0DFA-4570-A0B0-580D0C9E5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196" y="1889895"/>
            <a:ext cx="3429297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5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5EAA2-F332-4461-AA9F-E096F872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altLang="zh-CN" dirty="0"/>
              <a:t>Verification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638881-C4D9-4C4E-97F2-20EBCE5A1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6345"/>
                <a:ext cx="10515600" cy="4810618"/>
              </a:xfrm>
            </p:spPr>
            <p:txBody>
              <a:bodyPr/>
              <a:lstStyle/>
              <a:p>
                <a:r>
                  <a:rPr lang="en-US" altLang="zh-CN" dirty="0"/>
                  <a:t>According to specification, we have two requirements for our project: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1.95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0.025[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As shown before, the standard deviations of each parts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=0.025[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=0.005[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1.05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Therefore, we believe that our design has met the specifications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638881-C4D9-4C4E-97F2-20EBCE5A1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6345"/>
                <a:ext cx="10515600" cy="4810618"/>
              </a:xfrm>
              <a:blipFill>
                <a:blip r:embed="rId2"/>
                <a:stretch>
                  <a:fillRect l="-1217" t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19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232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Specification Calculation</vt:lpstr>
      <vt:lpstr>Experiment 3: Picture segmentation</vt:lpstr>
      <vt:lpstr>Experiment 4: Image identification</vt:lpstr>
      <vt:lpstr>Experiment 5: Static Triangulation</vt:lpstr>
      <vt:lpstr>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6</cp:revision>
  <dcterms:created xsi:type="dcterms:W3CDTF">2020-11-13T16:46:22Z</dcterms:created>
  <dcterms:modified xsi:type="dcterms:W3CDTF">2020-11-13T17:32:04Z</dcterms:modified>
</cp:coreProperties>
</file>