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9C721-5DAD-4A98-A731-1BAFB4051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035105-E823-47E4-9E48-557C618D9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CD72F0-DF0E-4F71-9D91-193262834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FE67-5F94-458C-BBAE-C42CD0CDABE6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052B7E-8934-4BB6-ADDA-168C7C36C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859544-61B9-467D-9677-B457E3A18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6E9A-2FA8-4D35-980E-627248724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431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AD810D-3504-4C5B-9595-671EB4F6D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62A572-8547-46CB-8BEB-0E47060F2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46F2D2-B170-45C6-A1F8-F67038A80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FE67-5F94-458C-BBAE-C42CD0CDABE6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E01D24-BB84-43D1-875E-8F63EEF28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5AA2F6-8C13-4B6A-BE10-AD987ECAD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6E9A-2FA8-4D35-980E-627248724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20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FD10531-8D65-40BF-B244-4EAA4B8FF1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387476-6230-430F-B017-3A896C647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34B1EB-E6E7-4EF5-AAA9-78B6BBF8F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FE67-5F94-458C-BBAE-C42CD0CDABE6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C66802-BD24-49B8-A7E3-8C6CFD179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A6711F-DFA4-4C94-BFBD-8D378A308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6E9A-2FA8-4D35-980E-627248724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030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519FEC-4994-46FB-9015-3847C33F7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F14AF1-1CF4-4030-B94C-0C190FD26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A16954-916D-49D7-A9C3-C0796E4DA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FE67-5F94-458C-BBAE-C42CD0CDABE6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D82467-F76D-4D69-9E4D-67BB89B81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5E2BD8-BE26-46C8-86CE-DD539FD8C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6E9A-2FA8-4D35-980E-627248724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380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78B004-A45C-46A6-807C-1376CE146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754B0E-5992-444C-893E-7F5764AEB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DE3006-2D1E-4FE5-B806-65072E47E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FE67-5F94-458C-BBAE-C42CD0CDABE6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510813-18ED-411D-BBDD-068F7038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6E7DD3-6930-4CCF-8CC9-785ECA03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6E9A-2FA8-4D35-980E-627248724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427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70C65-EF58-459D-9EC7-6CDC69DE1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7A9284-FE6A-43DB-9320-3642D89FEE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E5CFFA-9D85-4FFF-8C19-21E2EB0E7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9DCECA-D92C-46C1-ABF8-54F46088C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FE67-5F94-458C-BBAE-C42CD0CDABE6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85FE83-9FC7-4CF0-B504-934E51F0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4B79CC-4621-4304-800F-21F518C97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6E9A-2FA8-4D35-980E-627248724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738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8DE8B-8575-473B-93C9-676D53E1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481F11-9C78-4564-8C7F-034C8AA21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4D8847-B683-4613-BC06-DD27AFD08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E07374-F2F3-4356-9764-7CA24C2202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08E5C4-BECC-4642-9F8A-AEFBC7A88E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BF756A3-500B-4966-B350-EDD6DFA6F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FE67-5F94-458C-BBAE-C42CD0CDABE6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319B97-4FE7-4FB7-936D-60BBFEBAD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14C2CB-464C-406D-B071-64388CE07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6E9A-2FA8-4D35-980E-627248724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705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FE6AA-74A3-4BC9-913C-0887CAAA6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7782E0-12B2-4B99-B5EC-BFB70BA5D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FE67-5F94-458C-BBAE-C42CD0CDABE6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203386-2F1A-4823-90F9-FC5040AED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AF2A12-D3B3-410B-8E52-11F5E72BC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6E9A-2FA8-4D35-980E-627248724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794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912F30-19EC-454E-9BFC-1A41B4328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FE67-5F94-458C-BBAE-C42CD0CDABE6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F0EE0D-1DB8-4465-BF10-7EED538C7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A0C2D3-ED8E-4523-A9BC-EE4217E3C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6E9A-2FA8-4D35-980E-627248724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884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031898-3DB9-4557-84ED-02852BC8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F6D1B0-EE28-49FB-94AE-5418E6B67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B39351-B05C-4DFC-A92B-2F9B6A34F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AAB415-190C-4994-9358-C22F9CB64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FE67-5F94-458C-BBAE-C42CD0CDABE6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4A9567-BBD3-4930-AF30-016A7EA77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4867E5-4DB3-4542-AE04-D1893D92B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6E9A-2FA8-4D35-980E-627248724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045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D9AA0-1D19-4F16-A24B-EE5740F60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D1754B-F64A-4240-8251-DF10A0D24E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E19F53-91CF-4C87-A0AF-8698C8FB7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7936B7-57DB-4C9B-ABC0-F0E08AA32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FE67-5F94-458C-BBAE-C42CD0CDABE6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5112F0-C4B5-4959-A677-F815F4712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8C6FC6-7E88-486E-9EF6-8F972DC6E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6E9A-2FA8-4D35-980E-627248724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145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00317B-3D07-46A8-842E-7D2EEFA8A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028B9F-9363-42F8-927A-DB2843196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61F10E-6B63-47D1-B9CE-B8AB1CF63F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2FE67-5F94-458C-BBAE-C42CD0CDABE6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73E80C-53C2-49A1-80D9-C69F295EA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0BCF1E-938B-4CF9-B314-B933C9DAD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A6E9A-2FA8-4D35-980E-627248724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89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03E7EE-109B-4B2F-9E0E-690A2791D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Verification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ADF1CF-6FC6-467C-ACC3-3D0C3E97CF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In EXP2, we test the errors of Kalman filter, we run the AGV for 10s and test its Kalman filter localization result. </a:t>
                </a:r>
              </a:p>
              <a:p>
                <a:pPr lvl="1"/>
                <a:r>
                  <a:rPr lang="en-US" altLang="zh-CN" dirty="0"/>
                  <a:t>After running 10s, we measure the distance traveled by the AGV. The precise distance is 390.25cm.</a:t>
                </a:r>
              </a:p>
              <a:p>
                <a:pPr lvl="1"/>
                <a:r>
                  <a:rPr lang="en-US" altLang="zh-CN" dirty="0"/>
                  <a:t>EXP2 had already shown the localization result. The mean is 394.85cm and the distance is 16.42 cm</a:t>
                </a:r>
              </a:p>
              <a:p>
                <a:r>
                  <a:rPr lang="en-US" altLang="zh-CN" dirty="0"/>
                  <a:t>Concretely, Kalman filter will bring an error about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21.02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when the AGV travels for 10s. </a:t>
                </a:r>
              </a:p>
              <a:p>
                <a:r>
                  <a:rPr lang="en-US" altLang="zh-CN" dirty="0"/>
                  <a:t>In our specification, we requires the accumulated errors at 10s to be less than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34.79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r>
                  <a:rPr lang="en-US" altLang="zh-CN" dirty="0"/>
                  <a:t>. According to this requirement, our Kalman filter implementation meets the specification.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ADF1CF-6FC6-467C-ACC3-3D0C3E97CF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  <a:blipFill>
                <a:blip r:embed="rId2"/>
                <a:stretch>
                  <a:fillRect l="-1043" t="-2446" r="-986" b="-35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949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39CB1-BB04-470B-B8A1-7DFE3F754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Verification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EDA515B-F099-4038-91EF-31245D3DF5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In EXP5, we test the errors of our Triangulation, the standard deviation of the Triangulation result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,10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𝐻𝑧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=0.025[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,10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𝐻𝑧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=0.005[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According to our specification, we require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𝐻𝑧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)|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0.025[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Our experiment error is within the specification range. This experiment result shows that we have met the specification requirement.</a:t>
                </a: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EDA515B-F099-4038-91EF-31245D3DF5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0973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801D39-6E8F-476C-99EF-712573C80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Verification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1D359D-9D02-48C0-B55E-E9B8262E4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EXP6, we test the errors of the dynamic localization. We test the localization in two kinds of moving tracks: circle and sine.  The errors are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 conclusion, the errors in circle motion is 7.2cm, and the errors in sine motion is 8.6cm. These two results are both within 10cm, which is the specification limit.</a:t>
            </a: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91696C3-318A-4775-ACA9-102442BCC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175166"/>
              </p:ext>
            </p:extLst>
          </p:nvPr>
        </p:nvGraphicFramePr>
        <p:xfrm>
          <a:off x="1989958" y="3168576"/>
          <a:ext cx="800537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6764475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41401877"/>
                    </a:ext>
                  </a:extLst>
                </a:gridCol>
                <a:gridCol w="2586713">
                  <a:extLst>
                    <a:ext uri="{9D8B030D-6E8A-4147-A177-3AD203B41FA5}">
                      <a16:colId xmlns:a16="http://schemas.microsoft.com/office/drawing/2014/main" val="3695069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Average (m)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Standard Deviation (m)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959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Circle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018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Sine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0.026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616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8373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83EFA4-92ED-4C15-ABD9-38974F1F5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7646"/>
          </a:xfrm>
        </p:spPr>
        <p:txBody>
          <a:bodyPr/>
          <a:lstStyle/>
          <a:p>
            <a:r>
              <a:rPr lang="en-US" altLang="zh-CN" dirty="0"/>
              <a:t>Operation Demo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C461AC-0E56-442D-B23B-A6C271FF0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469"/>
            <a:ext cx="10515600" cy="468449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Add the whole video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3485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269</Words>
  <Application>Microsoft Office PowerPoint</Application>
  <PresentationFormat>宽屏</PresentationFormat>
  <Paragraphs>29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Office 主题​​</vt:lpstr>
      <vt:lpstr>Verification</vt:lpstr>
      <vt:lpstr>Verification</vt:lpstr>
      <vt:lpstr>Verification</vt:lpstr>
      <vt:lpstr>Operation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Verification</dc:title>
  <dc:creator> </dc:creator>
  <cp:lastModifiedBy> </cp:lastModifiedBy>
  <cp:revision>7</cp:revision>
  <dcterms:created xsi:type="dcterms:W3CDTF">2020-12-08T06:58:15Z</dcterms:created>
  <dcterms:modified xsi:type="dcterms:W3CDTF">2020-12-08T08:21:38Z</dcterms:modified>
</cp:coreProperties>
</file>