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6"/>
    <a:srgbClr val="A7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howGuides="1">
      <p:cViewPr>
        <p:scale>
          <a:sx n="82" d="100"/>
          <a:sy n="82" d="100"/>
        </p:scale>
        <p:origin x="132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5E5F9-7C68-440D-8F93-DD9A6ECD879E}" type="datetimeFigureOut">
              <a:rPr lang="de-DE" smtClean="0"/>
              <a:t>27.11.2018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3BDED-7A90-4264-A83B-2E080B95BF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41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mit Bild (Schl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Tido Marschall, Michael M, Andre T, Maxim, Julia Grabinski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25698"/>
          <a:stretch/>
        </p:blipFill>
        <p:spPr>
          <a:xfrm>
            <a:off x="0" y="2058943"/>
            <a:ext cx="9144000" cy="3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073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in belieb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Tido Marschall, Michael M, Andre T, Maxim, Julia Grabinski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individu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4000" y="584684"/>
            <a:ext cx="54792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4000" y="1051200"/>
            <a:ext cx="5479200" cy="396000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Tido Marschall, Michael M, Andre T, Maxim, Julia Grabinski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idx="13"/>
          </p:nvPr>
        </p:nvSpPr>
        <p:spPr>
          <a:xfrm>
            <a:off x="684000" y="2059200"/>
            <a:ext cx="7776000" cy="376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/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712584"/>
            <a:ext cx="7772400" cy="46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569060"/>
            <a:ext cx="6400800" cy="396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0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Tido Marschall, Michael M, Andre T, Maxim, Julia Grabinski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Beliebige Inhalte (1:1) mit Überschrif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4000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983600"/>
            <a:ext cx="3812400" cy="3597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48556"/>
            <a:ext cx="3812400" cy="347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Tido Marschall, Michael M, Andre T, Maxim, Julia Grabinski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43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38124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Tido Marschall, Michael M, Andre T, Maxim, Julia Grabinski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4647600" y="1983600"/>
            <a:ext cx="38124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5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asymmetris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4000" y="1983600"/>
            <a:ext cx="5479200" cy="38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Tido Marschall, Michael M, Andre T, Maxim, Julia Grabinski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idx="13"/>
          </p:nvPr>
        </p:nvSpPr>
        <p:spPr>
          <a:xfrm>
            <a:off x="6357600" y="1983600"/>
            <a:ext cx="2095200" cy="38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000" y="584684"/>
            <a:ext cx="5479200" cy="1141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000" y="1982490"/>
            <a:ext cx="7776000" cy="383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3568" y="6386400"/>
            <a:ext cx="2133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/>
              <a:t>03.12.2018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4000" y="6134400"/>
            <a:ext cx="28956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rgbClr val="003056"/>
                </a:solidFill>
              </a:defRPr>
            </a:lvl1pPr>
          </a:lstStyle>
          <a:p>
            <a:r>
              <a:rPr lang="de-DE"/>
              <a:t>Tido Marschall, Michael M, Andre T, Maxim, Julia Grabinski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05972" y="6134400"/>
            <a:ext cx="105446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200">
                <a:solidFill>
                  <a:srgbClr val="003056"/>
                </a:solidFill>
              </a:defRPr>
            </a:lvl1pPr>
          </a:lstStyle>
          <a:p>
            <a:fld id="{FC0CC166-4E39-43B8-AB91-BDD1C4C9E22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00" y="352800"/>
            <a:ext cx="2009141" cy="9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3" r:id="rId5"/>
    <p:sldLayoutId id="2147483652" r:id="rId6"/>
    <p:sldLayoutId id="2147483662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b="1" kern="1200" baseline="0">
          <a:solidFill>
            <a:srgbClr val="00305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305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305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305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00305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00305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Wine</a:t>
            </a:r>
            <a:r>
              <a:rPr lang="de-DE" dirty="0"/>
              <a:t>, a matter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chemicals</a:t>
            </a:r>
            <a:r>
              <a:rPr lang="de-DE" dirty="0"/>
              <a:t>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2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</a:t>
            </a:fld>
            <a:endParaRPr lang="de-D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2098A5-4710-4CCE-B23B-F634948F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000" y="6134400"/>
            <a:ext cx="5544184" cy="180000"/>
          </a:xfrm>
        </p:spPr>
        <p:txBody>
          <a:bodyPr/>
          <a:lstStyle/>
          <a:p>
            <a:r>
              <a:rPr lang="de-DE" dirty="0"/>
              <a:t>Andre </a:t>
            </a:r>
            <a:r>
              <a:rPr lang="de-DE" dirty="0" err="1"/>
              <a:t>Tschalzev</a:t>
            </a:r>
            <a:r>
              <a:rPr lang="de-DE" dirty="0"/>
              <a:t>, Michael </a:t>
            </a:r>
            <a:r>
              <a:rPr lang="de-DE" dirty="0" err="1"/>
              <a:t>Monchy</a:t>
            </a:r>
            <a:r>
              <a:rPr lang="de-DE" dirty="0"/>
              <a:t>, </a:t>
            </a:r>
            <a:r>
              <a:rPr lang="de-DE" dirty="0" err="1"/>
              <a:t>Tido</a:t>
            </a:r>
            <a:r>
              <a:rPr lang="de-DE" dirty="0"/>
              <a:t> Marschall, Maxim Belikov, Julia Grabinski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12ACC4-93AC-4EE2-B6DF-19F052F628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82"/>
          <a:stretch/>
        </p:blipFill>
        <p:spPr>
          <a:xfrm>
            <a:off x="0" y="2060848"/>
            <a:ext cx="9144000" cy="37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C55-9E0B-4E23-ADE7-DBA05F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Feed-Forward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487B-B98A-4C27-94C5-88BE8F8D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10F9-AA61-43F4-8454-7F727B9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B864-6B9D-4F80-8200-9CB5B147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4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C409-9B7D-4CC1-B022-5E7B2474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5ADA-11EA-4C89-A408-073EEE78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den besten Ergebnissen pro Ansatz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3CAB-D97C-4BC8-ACA3-E695D6DA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3F969-F9C4-4DA6-9C1C-4C25616E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5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655F-5695-471B-B0C3-334817AF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1B20-1891-4041-A10A-607A778F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Erklärungsansätze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98C9-E00F-4733-9D26-6595A347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EBD36-03C5-4CA6-8B93-3A0B2892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58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3253-9462-4663-A509-0E4EFDD9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C6F1-A943-4D39-875B-98ED58F2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7248"/>
            <a:ext cx="7776000" cy="3834000"/>
          </a:xfrm>
        </p:spPr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Area &amp; Goals</a:t>
            </a:r>
          </a:p>
          <a:p>
            <a:r>
              <a:rPr lang="de-DE" dirty="0"/>
              <a:t>Dataset</a:t>
            </a:r>
          </a:p>
          <a:p>
            <a:r>
              <a:rPr lang="de-DE" dirty="0" err="1"/>
              <a:t>Approaches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Naive </a:t>
            </a:r>
            <a:r>
              <a:rPr lang="de-DE" dirty="0" err="1"/>
              <a:t>Bayes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kNN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Machines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Feed-forward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  <a:p>
            <a:r>
              <a:rPr lang="de-DE" dirty="0"/>
              <a:t>Best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</a:t>
            </a:r>
            <a:r>
              <a:rPr lang="de-DE" dirty="0" err="1"/>
              <a:t>approaches</a:t>
            </a:r>
            <a:endParaRPr lang="de-DE" dirty="0"/>
          </a:p>
          <a:p>
            <a:r>
              <a:rPr lang="de-DE" dirty="0" err="1"/>
              <a:t>Discussion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4714-7163-4271-8FB3-84CD9CE8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29C8-91AF-4F84-92EC-BEA3AA45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18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Area &amp; Goals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Vino Verde (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)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chemical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</a:p>
          <a:p>
            <a:r>
              <a:rPr lang="de-DE" dirty="0" err="1"/>
              <a:t>Differentiate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</a:t>
            </a:r>
            <a:r>
              <a:rPr lang="de-DE" dirty="0" err="1"/>
              <a:t>avarage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wine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impression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 </a:t>
            </a:r>
            <a:r>
              <a:rPr lang="de-DE" dirty="0" err="1"/>
              <a:t>wine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42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3AA7-BDC0-4D89-B00F-2960D523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EC24-5F95-49A4-873C-703EF865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1599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wines</a:t>
            </a:r>
            <a:endParaRPr lang="de-DE" dirty="0"/>
          </a:p>
          <a:p>
            <a:r>
              <a:rPr lang="de-DE" dirty="0"/>
              <a:t>4898 </a:t>
            </a:r>
            <a:r>
              <a:rPr lang="de-DE" dirty="0" err="1"/>
              <a:t>white</a:t>
            </a:r>
            <a:r>
              <a:rPr lang="de-DE" dirty="0"/>
              <a:t> </a:t>
            </a:r>
            <a:r>
              <a:rPr lang="de-DE" dirty="0" err="1"/>
              <a:t>wines</a:t>
            </a:r>
            <a:endParaRPr lang="de-DE" dirty="0"/>
          </a:p>
          <a:p>
            <a:r>
              <a:rPr lang="de-DE" dirty="0"/>
              <a:t>Attributes: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7FF8-539E-4DC0-833F-37E712D5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85F2B-5B53-441B-83FC-E0DF9B4F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71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1954-4779-4BDF-8690-C36DE991B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DAF4-3F87-4FD1-B262-B5DCBA4C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4A84-D907-4BCF-8CEA-25A1D100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5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C75DC-7AAB-4EE9-BDB7-B8F27A0D951C}"/>
              </a:ext>
            </a:extLst>
          </p:cNvPr>
          <p:cNvSpPr txBox="1"/>
          <p:nvPr/>
        </p:nvSpPr>
        <p:spPr>
          <a:xfrm>
            <a:off x="2087724" y="424719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highlight>
                  <a:srgbClr val="FFFF00"/>
                </a:highlight>
              </a:rPr>
              <a:t>Jeder nur eine Slide für seinen Approach!!!!!!</a:t>
            </a:r>
          </a:p>
        </p:txBody>
      </p:sp>
    </p:spTree>
    <p:extLst>
      <p:ext uri="{BB962C8B-B14F-4D97-AF65-F5344CB8AC3E}">
        <p14:creationId xmlns:p14="http://schemas.microsoft.com/office/powerpoint/2010/main" val="202467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D202-FCAE-4933-A25E-FAEA9A2A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Naive </a:t>
            </a:r>
            <a:r>
              <a:rPr lang="de-DE" dirty="0" err="1"/>
              <a:t>Bayes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9642-D396-4B71-9EED-338C88E2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7D36-3668-4637-BFC3-3A43DDDC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39614-9881-4F44-BC7D-38B8DF3B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21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8679-EEC7-48B6-8ED2-00DB02DA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kNN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7477-BF0D-461F-8467-9DB9F1B8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AF9B-5C73-4679-949C-DF507491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3D72C-015E-4E0E-AE1F-62BAC52A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1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6F20-062E-4D1A-9148-9528D914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DCE2-2522-4D48-A94C-6ECBA86A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D51C-10E8-4E91-870B-C317F23F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92ECB-733B-4B30-9504-2F79559D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1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6797-AD00-4302-B65F-11E6F753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249F-FA9E-456D-B170-E234615B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AF8D-E69C-4427-96FC-4509C610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7D20C-222A-4720-A307-26A778EC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C166-4E39-43B8-AB91-BDD1C4C9E2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87000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 BWL D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Folienmaster_Wim_ENG.pptx" id="{EC9F4D47-0932-4B17-937D-96DFB89BE368}" vid="{B043D9E0-788B-478B-8ABE-002CA534835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PPT_Folienmaster_Wim_ENG</Template>
  <TotalTime>0</TotalTime>
  <Words>155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Präsentationsvorlage BWL DE</vt:lpstr>
      <vt:lpstr>Wine, a matter of chemicals?</vt:lpstr>
      <vt:lpstr>Agenda</vt:lpstr>
      <vt:lpstr>Application Area &amp; Goals</vt:lpstr>
      <vt:lpstr>Dataset</vt:lpstr>
      <vt:lpstr>Different Approaches</vt:lpstr>
      <vt:lpstr>Naive Bayes</vt:lpstr>
      <vt:lpstr>kNN</vt:lpstr>
      <vt:lpstr>Decision Trees</vt:lpstr>
      <vt:lpstr>Support Vector Machines</vt:lpstr>
      <vt:lpstr>Feed-Forward Neural Networks</vt:lpstr>
      <vt:lpstr>Best Results over all Approaches</vt:lpstr>
      <vt:lpstr>Discussion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Wine, a matter of chemicals?</dc:title>
  <dc:creator>Grabinski, Julia</dc:creator>
  <cp:lastModifiedBy>Grabinski, Julia</cp:lastModifiedBy>
  <cp:revision>8</cp:revision>
  <dcterms:created xsi:type="dcterms:W3CDTF">2018-11-27T08:41:47Z</dcterms:created>
  <dcterms:modified xsi:type="dcterms:W3CDTF">2018-11-27T09:10:39Z</dcterms:modified>
</cp:coreProperties>
</file>