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11619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11620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184 w 5184"/>
                  <a:gd name="T3" fmla="*/ 3159 h 3159"/>
                  <a:gd name="T4" fmla="*/ 5184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1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56 w 556"/>
                  <a:gd name="T5" fmla="*/ 3159 h 3159"/>
                  <a:gd name="T6" fmla="*/ 55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1622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>
                <a:gd name="T0" fmla="*/ 0 w 12"/>
                <a:gd name="T1" fmla="*/ 0 h 420"/>
                <a:gd name="T2" fmla="*/ 0 w 12"/>
                <a:gd name="T3" fmla="*/ 420 h 420"/>
                <a:gd name="T4" fmla="*/ 12 w 12"/>
                <a:gd name="T5" fmla="*/ 420 h 420"/>
                <a:gd name="T6" fmla="*/ 12 w 12"/>
                <a:gd name="T7" fmla="*/ 0 h 420"/>
                <a:gd name="T8" fmla="*/ 0 w 12"/>
                <a:gd name="T9" fmla="*/ 0 h 420"/>
                <a:gd name="T10" fmla="*/ 0 w 12"/>
                <a:gd name="T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3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51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51 w 251"/>
                <a:gd name="T7" fmla="*/ 12 h 12"/>
                <a:gd name="T8" fmla="*/ 251 w 251"/>
                <a:gd name="T9" fmla="*/ 0 h 12"/>
                <a:gd name="T10" fmla="*/ 251 w 25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4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251 w 251"/>
                <a:gd name="T5" fmla="*/ 12 h 12"/>
                <a:gd name="T6" fmla="*/ 251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1625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11626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7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8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9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30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31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1632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163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11634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11635" name="Rectangle 19"/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11636" name="Rectangle 2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54ECD47-CCF1-4019-813A-D52675A3BD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0C1C2-B7EE-442A-92E2-F806D8551F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84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36CFE-A769-474B-A3AE-756D505CB8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67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E3313C-A4DE-446B-AFDC-27AF400873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83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AA5D3-AB5F-4DFC-9843-AB7371A1E0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15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B6D2C-612C-4313-9873-23C7122401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30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3F337-3532-43BC-8956-34F296857E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59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D9EA5-90CB-4C70-95DE-A9AC9B7D80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34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A312B-EE3F-44B0-9DC2-B287F4512B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06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6CFE0-0005-4C28-81D6-C85FC408D9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87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8F9DC-6CF0-4049-B608-7EAACD8A83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762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DC439-D249-4DC6-84F2-B08EB1F1A1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89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94" name="Group 2"/>
          <p:cNvGrpSpPr>
            <a:grpSpLocks/>
          </p:cNvGrpSpPr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10595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184 w 5184"/>
                <a:gd name="T3" fmla="*/ 3159 h 3159"/>
                <a:gd name="T4" fmla="*/ 5184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96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56 w 556"/>
                <a:gd name="T5" fmla="*/ 3159 h 3159"/>
                <a:gd name="T6" fmla="*/ 556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0597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10598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599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0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24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24 w 4724"/>
                  <a:gd name="T7" fmla="*/ 12 h 12"/>
                  <a:gd name="T8" fmla="*/ 4724 w 4724"/>
                  <a:gd name="T9" fmla="*/ 0 h 12"/>
                  <a:gd name="T10" fmla="*/ 4724 w 4724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1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2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3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4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251 w 251"/>
                  <a:gd name="T5" fmla="*/ 12 h 12"/>
                  <a:gd name="T6" fmla="*/ 251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5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51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1 w 251"/>
                  <a:gd name="T7" fmla="*/ 12 h 12"/>
                  <a:gd name="T8" fmla="*/ 251 w 251"/>
                  <a:gd name="T9" fmla="*/ 0 h 12"/>
                  <a:gd name="T10" fmla="*/ 251 w 251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06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060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060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060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1106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1106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33CF08E6-6A37-4952-8127-898879BC23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坐上列车，座椅犹如飞机经济舱座椅，前有可放下的桌子、椅子也可往下躺，同时还可以</a:t>
            </a:r>
            <a:r>
              <a:rPr lang="en-US" altLang="zh-CN"/>
              <a:t>360</a:t>
            </a:r>
            <a:r>
              <a:rPr lang="zh-CN" altLang="en-US"/>
              <a:t>度旋转。每列京津城铁均挂</a:t>
            </a:r>
            <a:r>
              <a:rPr lang="en-US" altLang="zh-CN"/>
              <a:t>8</a:t>
            </a:r>
            <a:r>
              <a:rPr lang="zh-CN" altLang="en-US"/>
              <a:t>节车厢，每节车厢都设置了宽敞的卫生间。旅客根本不需要带安全带，还可以自由走动。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列车快速舒适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800"/>
              <a:t>启动后，司机可以像驾驶汽车一样将档位放在巡航档上，就可以让电脑驾驶了。京津之间就是半个小时的车程 。</a:t>
            </a:r>
          </a:p>
          <a:p>
            <a:endParaRPr lang="zh-CN" altLang="en-US" sz="2800"/>
          </a:p>
          <a:p>
            <a:endParaRPr lang="en-US" altLang="zh-CN" sz="2800"/>
          </a:p>
        </p:txBody>
      </p:sp>
      <p:sp>
        <p:nvSpPr>
          <p:cNvPr id="134150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zh-CN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defaul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89</TotalTime>
  <Words>97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default</vt:lpstr>
      <vt:lpstr>PowerPoint 演示文稿</vt:lpstr>
      <vt:lpstr>PowerPoint 演示文稿</vt:lpstr>
      <vt:lpstr>列车快速舒适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c</cp:lastModifiedBy>
  <cp:revision>9</cp:revision>
  <cp:lastPrinted>1601-01-01T00:00:00Z</cp:lastPrinted>
  <dcterms:created xsi:type="dcterms:W3CDTF">2008-07-07T02:29:40Z</dcterms:created>
  <dcterms:modified xsi:type="dcterms:W3CDTF">2013-05-14T13:39:59Z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