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4" d="100"/>
          <a:sy n="104" d="100"/>
        </p:scale>
        <p:origin x="3168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84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7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43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76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049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104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788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222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792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786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05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F1A0-7C04-3643-B966-2FDCF11C1829}" type="datetimeFigureOut">
              <a:rPr lang="en-DE" smtClean="0"/>
              <a:t>11.10.20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AE89-8A43-AC4C-B43E-069ECFD450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71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503654-BBEE-854A-B38D-8ACC7547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22800" cy="990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47A5C-683F-5642-9881-F4C9CD4E490E}"/>
              </a:ext>
            </a:extLst>
          </p:cNvPr>
          <p:cNvSpPr txBox="1"/>
          <p:nvPr/>
        </p:nvSpPr>
        <p:spPr>
          <a:xfrm>
            <a:off x="4622800" y="667265"/>
            <a:ext cx="2235200" cy="20313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DE" sz="1400" b="1" dirty="0"/>
              <a:t>1. Tag</a:t>
            </a:r>
          </a:p>
          <a:p>
            <a:endParaRPr lang="en-DE" sz="1400" dirty="0"/>
          </a:p>
          <a:p>
            <a:r>
              <a:rPr lang="en-DE" sz="1400" dirty="0"/>
              <a:t>Wir wiederholen alle wichtigen Python-Grundlagen und behandeln numpy sowie pandas</a:t>
            </a:r>
          </a:p>
          <a:p>
            <a:endParaRPr lang="en-DE" sz="1400" dirty="0"/>
          </a:p>
          <a:p>
            <a:r>
              <a:rPr lang="en-DE" sz="1400" dirty="0"/>
              <a:t>Schwerpunkt:</a:t>
            </a:r>
            <a:br>
              <a:rPr lang="en-DE" sz="1400" dirty="0"/>
            </a:br>
            <a:r>
              <a:rPr lang="en-DE" sz="1400" dirty="0"/>
              <a:t>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033F-0E62-3949-8CD5-878FF63E205E}"/>
              </a:ext>
            </a:extLst>
          </p:cNvPr>
          <p:cNvSpPr txBox="1"/>
          <p:nvPr/>
        </p:nvSpPr>
        <p:spPr>
          <a:xfrm>
            <a:off x="4622800" y="2975137"/>
            <a:ext cx="2235200" cy="22467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DE" sz="1400" b="1" dirty="0"/>
              <a:t>2. Tag</a:t>
            </a:r>
          </a:p>
          <a:p>
            <a:endParaRPr lang="en-DE" sz="1400" dirty="0"/>
          </a:p>
          <a:p>
            <a:r>
              <a:rPr lang="en-DE" sz="1400" dirty="0"/>
              <a:t>Wir werden 2 komplette Beispiele für Regression und Klassifikation behandeln und die gesamte </a:t>
            </a:r>
            <a:br>
              <a:rPr lang="en-DE" sz="1400" dirty="0"/>
            </a:br>
            <a:r>
              <a:rPr lang="en-DE" sz="1400" dirty="0"/>
              <a:t>ML-Pipeline durchgehen</a:t>
            </a:r>
          </a:p>
          <a:p>
            <a:endParaRPr lang="en-DE" sz="1400" dirty="0"/>
          </a:p>
          <a:p>
            <a:r>
              <a:rPr lang="en-DE" sz="1400" dirty="0"/>
              <a:t>Schwerpunkt: Modellevaluierung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DB28F-1C17-8449-A253-3E5A39BAF745}"/>
              </a:ext>
            </a:extLst>
          </p:cNvPr>
          <p:cNvSpPr txBox="1"/>
          <p:nvPr/>
        </p:nvSpPr>
        <p:spPr>
          <a:xfrm>
            <a:off x="4622800" y="5498453"/>
            <a:ext cx="2235200" cy="2893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DE" sz="1400" b="1" dirty="0"/>
              <a:t>3. Tag</a:t>
            </a:r>
          </a:p>
          <a:p>
            <a:endParaRPr lang="en-DE" sz="1400" dirty="0"/>
          </a:p>
          <a:p>
            <a:r>
              <a:rPr lang="en-DE" sz="1400" dirty="0"/>
              <a:t>Der dritte Tag steht uns im Grunde zur freien Verfügung. Hier können Themen wie Model Deployment, Visualisierung oder spezielle Themengebiete wie NLP behandelt werden</a:t>
            </a:r>
          </a:p>
          <a:p>
            <a:endParaRPr lang="en-DE" sz="1400" dirty="0"/>
          </a:p>
          <a:p>
            <a:r>
              <a:rPr lang="en-DE" sz="1400" dirty="0"/>
              <a:t>Schwerpunkt:</a:t>
            </a:r>
          </a:p>
          <a:p>
            <a:r>
              <a:rPr lang="en-DE" sz="1400" dirty="0"/>
              <a:t>Legen die Teilnehmer fest</a:t>
            </a:r>
          </a:p>
        </p:txBody>
      </p:sp>
    </p:spTree>
    <p:extLst>
      <p:ext uri="{BB962C8B-B14F-4D97-AF65-F5344CB8AC3E}">
        <p14:creationId xmlns:p14="http://schemas.microsoft.com/office/powerpoint/2010/main" val="3978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74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Aydinbas, Michael</dc:creator>
  <cp:lastModifiedBy>Aydinbas, Michael</cp:lastModifiedBy>
  <cp:revision>2</cp:revision>
  <dcterms:created xsi:type="dcterms:W3CDTF">2020-10-11T18:44:49Z</dcterms:created>
  <dcterms:modified xsi:type="dcterms:W3CDTF">2020-10-11T18:54:18Z</dcterms:modified>
</cp:coreProperties>
</file>