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3CC3D0-96E6-4B45-B8CB-D2645C7BBCD5}">
  <a:tblStyle styleId="{C63CC3D0-96E6-4B45-B8CB-D2645C7BBC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92" y="108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181ebb80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181ebb80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f206be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f206be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f206be85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f206be85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2" name="Google Shape;92;p2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26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Распределите работу: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26"/>
          <p:cNvGraphicFramePr/>
          <p:nvPr/>
        </p:nvGraphicFramePr>
        <p:xfrm>
          <a:off x="360000" y="922225"/>
          <a:ext cx="7239000" cy="4099350"/>
        </p:xfrm>
        <a:graphic>
          <a:graphicData uri="http://schemas.openxmlformats.org/drawingml/2006/table">
            <a:tbl>
              <a:tblPr>
                <a:noFill/>
                <a:tableStyleId>{C63CC3D0-96E6-4B45-B8CB-D2645C7BBCD5}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Фрагмент рассказа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Кто рассказывает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Вступление, цель проекта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Что включает в себя созданное программное обеспечение? (упомянуть публикацию разработок на GitHub и лицензию!)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Особенности разработанного проекта (чем он выделяется среди других?)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Демонстрация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(обзор интерфейса и функционала)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Перспективы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(как он может быть доработан и расширен?)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Заключение, ответы на вопросы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</a:t>
            </a:r>
            <a:r>
              <a:rPr lang="ru-RU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ю</a:t>
            </a:r>
            <a:r>
              <a:rPr lang="en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 за внимание</a:t>
            </a:r>
            <a:r>
              <a:rPr lang="ru-RU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!!!</a:t>
            </a:r>
            <a:endParaRPr sz="2600" b="1" dirty="0">
              <a:solidFill>
                <a:srgbClr val="0000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100"/>
            <a:ext cx="7438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Буд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у</a:t>
            </a: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рад ответить на ваши вопросы и получить обратную связь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t="43854" r="55812" b="27413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t="37537" r="63057" b="34141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59988" y="2672573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Козынцев</a:t>
            </a:r>
            <a:r>
              <a:rPr lang="ru-RU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Герман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188400" y="1135395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</a:t>
            </a:r>
            <a:r>
              <a:rPr lang="ru-RU" sz="9600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инг-понг</a:t>
            </a:r>
            <a:r>
              <a:rPr lang="en" sz="9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9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sz="3000" b="1" dirty="0">
              <a:solidFill>
                <a:srgbClr val="0000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65775" y="881250"/>
            <a:ext cx="71187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Создать кроссплатформенную игру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 интересным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геймплеем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 мотивам игры пинг-понг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600" b="1" dirty="0">
              <a:solidFill>
                <a:srgbClr val="0000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Программный файл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Изображения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Файл README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репозитории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</a:t>
            </a:r>
            <a:r>
              <a:rPr lang="ru-RU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а:</a:t>
            </a:r>
            <a:endParaRPr sz="2600" b="1" dirty="0">
              <a:solidFill>
                <a:srgbClr val="0000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«Пинг-понг» — это мультиплеерная игра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 в которой вы со своим другом сможете весело провести время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r>
              <a:rPr lang="ru-RU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600" b="1" dirty="0">
              <a:solidFill>
                <a:srgbClr val="0000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" sz="34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Прототип удалось создать за короткий срок благодаря использованию ранее разработанных</a:t>
            </a:r>
            <a:r>
              <a:rPr lang="ru-RU" sz="34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мной проектов и годам обучения в </a:t>
            </a:r>
            <a:r>
              <a:rPr lang="ru-RU" sz="3400" dirty="0" err="1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Алгоритмике</a:t>
            </a:r>
            <a:endParaRPr lang="ru-RU" sz="34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r>
              <a:rPr lang="ru-RU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600" b="1" dirty="0">
              <a:solidFill>
                <a:srgbClr val="0000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 игре предусмотрена наглядная подпись, уведомляющая о завершении игры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u-RU"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Отскок мяча от стенок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u-RU"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Отскок мяча от платформ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sz="3000" b="1" dirty="0">
              <a:solidFill>
                <a:srgbClr val="0000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«Пинг-понг»</a:t>
            </a:r>
            <a:endParaRPr sz="24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98C7D1-0E54-2019-A06D-ABC0CBD4E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75" y="1677252"/>
            <a:ext cx="4657168" cy="280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5" name="Google Shape;245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4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r>
              <a:rPr lang="ru-RU" sz="2600" b="1" dirty="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600" b="1" dirty="0">
              <a:solidFill>
                <a:srgbClr val="0000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277050" y="823100"/>
            <a:ext cx="74382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полноценной игры «Пинг-понг»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36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Добавление режима 2 на 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36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Добавление различных </a:t>
            </a:r>
            <a:r>
              <a:rPr lang="ru-RU" sz="3600" dirty="0" err="1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скинов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218</Words>
  <Application>Microsoft Office PowerPoint</Application>
  <PresentationFormat>Экран (16:9)</PresentationFormat>
  <Paragraphs>63</Paragraphs>
  <Slides>10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Open Sans</vt:lpstr>
      <vt:lpstr>Roboto</vt:lpstr>
      <vt:lpstr>Roboto Light</vt:lpstr>
      <vt:lpstr>Wingdings</vt:lpstr>
      <vt:lpstr>Simple Light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Kartashov</dc:creator>
  <cp:lastModifiedBy>Algoritmika</cp:lastModifiedBy>
  <cp:revision>9</cp:revision>
  <dcterms:modified xsi:type="dcterms:W3CDTF">2023-04-23T11:55:41Z</dcterms:modified>
</cp:coreProperties>
</file>