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DE16EB-E093-4D0E-8F23-16FDFAE4564F}">
  <a:tblStyle styleId="{37DE16EB-E093-4D0E-8F23-16FDFAE456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>
        <p:guide pos="115"/>
        <p:guide orient="horz" pos="110"/>
        <p:guide orient="horz" pos="3130"/>
        <p:guide pos="5655"/>
        <p:guide pos="4704"/>
        <p:guide pos="353"/>
        <p:guide pos="4459"/>
        <p:guide orient="horz" pos="696"/>
        <p:guide orient="horz" pos="1622"/>
        <p:guide orient="horz" pos="1975"/>
        <p:guide orient="horz" pos="2906"/>
        <p:guide pos="2098"/>
        <p:guide pos="2555"/>
        <p:guide pos="4311"/>
        <p:guide orient="horz" pos="10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5181ebb80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5181ebb80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f206be85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f206be85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70dd1be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670dd1be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f206be85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f206be85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f206be85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f206be85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f206be85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f206be85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f206be85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f206be85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f206be85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f206be85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f206be8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f206be8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f206be851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f206be851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1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">
  <p:cSld name="CUSTOM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текст 2">
  <p:cSld name="TITLE_AND_BODY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sz="2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sz="1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Roboto Light"/>
              <a:buChar char="▸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Roboto Light"/>
              <a:buChar char="▹"/>
              <a:defRPr sz="8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Font typeface="Montserrat SemiBold"/>
              <a:buChar char="▸"/>
              <a:defRPr sz="7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lvl="6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▹"/>
              <a:defRPr sz="6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sz="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5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2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92" name="Google Shape;92;p2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26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b="1">
                <a:latin typeface="Montserrat"/>
                <a:ea typeface="Montserrat"/>
                <a:cs typeface="Montserrat"/>
                <a:sym typeface="Montserrat"/>
              </a:rPr>
              <a:t>Распределите работу:</a:t>
            </a:r>
            <a:endParaRPr sz="2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26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6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6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26"/>
          <p:cNvGraphicFramePr/>
          <p:nvPr/>
        </p:nvGraphicFramePr>
        <p:xfrm>
          <a:off x="360000" y="922225"/>
          <a:ext cx="7239000" cy="4099350"/>
        </p:xfrm>
        <a:graphic>
          <a:graphicData uri="http://schemas.openxmlformats.org/drawingml/2006/table">
            <a:tbl>
              <a:tblPr>
                <a:noFill/>
                <a:tableStyleId>{37DE16EB-E093-4D0E-8F23-16FDFAE4564F}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Фрагмент рассказа</a:t>
                      </a:r>
                      <a:endParaRPr i="1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Кто рассказывает</a:t>
                      </a:r>
                      <a:endParaRPr i="1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Вступление, цель проекта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Что включает в себя созданное программное обеспечение? (упомянуть публикацию разработок на GitHub и лицензию!)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Особенности разработанного проекта (чем он выделяется среди других?)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Демонстрация проекта 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(обзор интерфейса и функционала)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Перспективы проекта 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(как он может быть доработан и расширен?)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Заключение, ответы на вопросы</a:t>
                      </a:r>
                      <a:endParaRPr sz="13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65" name="Google Shape;265;p3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35"/>
          <p:cNvSpPr txBox="1"/>
          <p:nvPr/>
        </p:nvSpPr>
        <p:spPr>
          <a:xfrm>
            <a:off x="447076" y="342242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Благодарим за внимание</a:t>
            </a:r>
            <a:endParaRPr sz="4000" b="1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/>
        </p:nvSpPr>
        <p:spPr>
          <a:xfrm>
            <a:off x="326776" y="1305125"/>
            <a:ext cx="74382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Будем рады ответить на ваши вопросы и получить обратную связь</a:t>
            </a:r>
            <a:endParaRPr sz="28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5">
            <a:alphaModFix/>
          </a:blip>
          <a:srcRect t="43854" r="55812" b="27413"/>
          <a:stretch/>
        </p:blipFill>
        <p:spPr>
          <a:xfrm>
            <a:off x="5155575" y="2426325"/>
            <a:ext cx="2401774" cy="259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 rotWithShape="1">
          <a:blip r:embed="rId6">
            <a:alphaModFix/>
          </a:blip>
          <a:srcRect t="37537" r="63057" b="34141"/>
          <a:stretch/>
        </p:blipFill>
        <p:spPr>
          <a:xfrm>
            <a:off x="2679825" y="2426325"/>
            <a:ext cx="2475751" cy="24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/>
        </p:nvSpPr>
        <p:spPr>
          <a:xfrm>
            <a:off x="360000" y="1612700"/>
            <a:ext cx="77952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Козынцев</a:t>
            </a:r>
            <a:r>
              <a:rPr lang="ru-RU" sz="24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Герман</a:t>
            </a:r>
            <a:endParaRPr sz="24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360000" y="2101750"/>
            <a:ext cx="84240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</a:t>
            </a:r>
            <a:r>
              <a:rPr lang="ru-RU" sz="4100" dirty="0" err="1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инг-понг</a:t>
            </a:r>
            <a:r>
              <a:rPr lang="en" sz="4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41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88" y="360000"/>
            <a:ext cx="1496723" cy="3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9" name="Google Shape;119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8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Цель проекта </a:t>
            </a:r>
            <a:r>
              <a:rPr lang="ru-RU" sz="30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 b="1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166966" y="858725"/>
            <a:ext cx="7118700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Создать кроссплатформенную игру с отличной оптимизацией и при этом очень интересным геймплеем,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в которой вы со своим другом сможете очень весело провести время </a:t>
            </a:r>
            <a:endParaRPr sz="28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9" name="Google Shape;139;p2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29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Разработанный проект включает в себя компоненты:</a:t>
            </a:r>
            <a:endParaRPr sz="2600" b="1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9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265775" y="1307900"/>
            <a:ext cx="71187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Программный файл</a:t>
            </a:r>
            <a:endParaRPr sz="28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Изображения</a:t>
            </a:r>
            <a:endParaRPr sz="28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28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Файл README</a:t>
            </a:r>
            <a:endParaRPr lang="ru-RU" sz="28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endParaRPr lang="ru-RU" sz="28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endParaRPr sz="28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Разработанный прототип собран в репозитории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https://github.com/GeRmAn5436</a:t>
            </a:r>
            <a:endParaRPr sz="2800" dirty="0">
              <a:solidFill>
                <a:srgbClr val="FF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9" name="Google Shape;159;p3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30"/>
          <p:cNvSpPr txBox="1"/>
          <p:nvPr/>
        </p:nvSpPr>
        <p:spPr>
          <a:xfrm>
            <a:off x="408808" y="334508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r>
              <a:rPr lang="ru-RU" sz="2600" b="1" dirty="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600" b="1" dirty="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277050" y="823100"/>
            <a:ext cx="711870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42950" lvl="0" indent="-7429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40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«Пинг-понг» — это мультиплеерная игра</a:t>
            </a:r>
            <a:r>
              <a:rPr lang="ru-RU" sz="40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, в которую могут играть одновременно 2 человека!!! 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79" name="Google Shape;179;p3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31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r>
              <a:rPr lang="ru-RU" sz="2400" b="1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400" b="1" dirty="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277050" y="823100"/>
            <a:ext cx="71187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Прототип удалось создать за короткий срок благодаря использованию ранее разработанных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проектов и полученных мной знаний за годы моего обучения в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Алгоритмике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!!!</a:t>
            </a:r>
            <a:endParaRPr sz="32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99" name="Google Shape;199;p3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32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r>
              <a:rPr lang="ru-RU" sz="2600" b="1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600" b="1" dirty="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277050" y="823100"/>
            <a:ext cx="71187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В игре предусмотрена наглядная подпись, уведомляющая о завершении игры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, также в игре предусмотрено отскакивание мяча от стенок и платформ!!!</a:t>
            </a:r>
            <a:endParaRPr sz="36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19" name="Google Shape;219;p3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72" y="1609662"/>
            <a:ext cx="5959302" cy="319438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 txBox="1"/>
          <p:nvPr/>
        </p:nvSpPr>
        <p:spPr>
          <a:xfrm>
            <a:off x="6307907" y="424123"/>
            <a:ext cx="31908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chemeClr val="accen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310625" y="319025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проекта</a:t>
            </a:r>
            <a:endParaRPr sz="3000" b="1" dirty="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 txBox="1"/>
          <p:nvPr/>
        </p:nvSpPr>
        <p:spPr>
          <a:xfrm>
            <a:off x="997675" y="923500"/>
            <a:ext cx="58959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«Пинг-понг»</a:t>
            </a:r>
            <a:endParaRPr sz="2400" b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D6EE4E-71E1-F8A6-B88C-071A419024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066" y="1762143"/>
            <a:ext cx="4588934" cy="27156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45" name="Google Shape;245;p3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34"/>
          <p:cNvSpPr txBox="1"/>
          <p:nvPr/>
        </p:nvSpPr>
        <p:spPr>
          <a:xfrm>
            <a:off x="277050" y="175164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400" b="1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Перспективы проекта</a:t>
            </a:r>
            <a:r>
              <a:rPr lang="ru-RU" sz="4400" b="1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4400" b="1" dirty="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4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 txBox="1"/>
          <p:nvPr/>
        </p:nvSpPr>
        <p:spPr>
          <a:xfrm>
            <a:off x="254063" y="1181618"/>
            <a:ext cx="74382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Улучшение </a:t>
            </a:r>
            <a:r>
              <a:rPr lang="ru-RU" sz="3600" dirty="0" err="1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анимаций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36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Продажа игры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36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Добавление других режимов игры</a:t>
            </a:r>
            <a:endParaRPr sz="3600" dirty="0">
              <a:solidFill>
                <a:schemeClr val="accent1">
                  <a:lumMod val="75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Экран (16:9)</PresentationFormat>
  <Paragraphs>58</Paragraphs>
  <Slides>10</Slides>
  <Notes>10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Arial</vt:lpstr>
      <vt:lpstr>Montserrat</vt:lpstr>
      <vt:lpstr>Montserrat Black</vt:lpstr>
      <vt:lpstr>Montserrat ExtraBold</vt:lpstr>
      <vt:lpstr>Montserrat Medium</vt:lpstr>
      <vt:lpstr>Montserrat SemiBold</vt:lpstr>
      <vt:lpstr>Open Sans</vt:lpstr>
      <vt:lpstr>Roboto</vt:lpstr>
      <vt:lpstr>Roboto Light</vt:lpstr>
      <vt:lpstr>Simple Light</vt:lpstr>
      <vt:lpstr>algoritmika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Algoritmika</dc:creator>
  <cp:lastModifiedBy>Algoritmika</cp:lastModifiedBy>
  <cp:revision>1</cp:revision>
  <dcterms:modified xsi:type="dcterms:W3CDTF">2023-04-16T13:05:04Z</dcterms:modified>
</cp:coreProperties>
</file>