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a4c98d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a4c98d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a4c98d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a4c98d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a4c98d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a4c98d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a4c98d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a4c98d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b030a4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b030a4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a4c98d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a4c98d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fa4c98d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fa4c98d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065faa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065faa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Floyd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Smart AI CCTV Cam</a:t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By: Sekajipo Taplah, Alexander Ge, Rishi Mago, Rudra Patel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cknowledgement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263150" y="1510200"/>
            <a:ext cx="83655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product was made in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remembrance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of George Floyd. RIP May 25th, 2020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5" y="2708050"/>
            <a:ext cx="39052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263150" y="1510200"/>
            <a:ext cx="83655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Owners want to keep their establishments safe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Resolve minor conflicts without police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Quick resolutions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Keep track of merchandise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63150" y="1510200"/>
            <a:ext cx="8365500" cy="30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Smart AI cam that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recognizes conflict and deploys mental health professionals if no lethal weapons are present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Safe tool for both customer and civilians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Quick response time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5" y="1779350"/>
            <a:ext cx="1564150" cy="25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925" y="1779350"/>
            <a:ext cx="1519450" cy="2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9374" y="2077653"/>
            <a:ext cx="2808552" cy="19372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187075" y="2610650"/>
            <a:ext cx="4494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192150" y="2610650"/>
            <a:ext cx="4494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16450" y="1529075"/>
            <a:ext cx="1745896" cy="314415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221625" y="1529075"/>
            <a:ext cx="1745896" cy="314415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Technology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35825" y="130550"/>
            <a:ext cx="4166400" cy="4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Each image (representing an individual video frame) is run through two layers of models using Google’s Cloud Vision API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The first identifies the presence of weapons in an image, locates them within the image, and labels them. However, it suffers from low sensitivity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The second identifies and labels weapons with higher sensitivity (allowing improved detection even in dark areas or lower quality images) but is unable to locate them within the image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1" y="130550"/>
            <a:ext cx="3850638" cy="16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25" y="2608975"/>
            <a:ext cx="3788951" cy="21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of the Floyd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63150" y="1510200"/>
            <a:ext cx="8365500" cy="30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front foot traffic analytics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Daily Store visitor data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Lost Items tracking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775" y="1719975"/>
            <a:ext cx="1581625" cy="25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6639325" y="1452225"/>
            <a:ext cx="1745896" cy="314415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