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7"/>
  </p:notesMasterIdLst>
  <p:sldIdLst>
    <p:sldId id="293" r:id="rId2"/>
    <p:sldId id="283" r:id="rId3"/>
    <p:sldId id="295" r:id="rId4"/>
    <p:sldId id="297" r:id="rId5"/>
    <p:sldId id="416" r:id="rId6"/>
    <p:sldId id="415" r:id="rId7"/>
    <p:sldId id="296" r:id="rId8"/>
    <p:sldId id="299" r:id="rId9"/>
    <p:sldId id="298" r:id="rId10"/>
    <p:sldId id="343" r:id="rId11"/>
    <p:sldId id="395" r:id="rId12"/>
    <p:sldId id="302" r:id="rId13"/>
    <p:sldId id="303" r:id="rId14"/>
    <p:sldId id="304" r:id="rId15"/>
    <p:sldId id="305" r:id="rId16"/>
    <p:sldId id="306" r:id="rId17"/>
    <p:sldId id="307" r:id="rId18"/>
    <p:sldId id="308" r:id="rId19"/>
    <p:sldId id="309" r:id="rId20"/>
    <p:sldId id="310" r:id="rId21"/>
    <p:sldId id="311" r:id="rId22"/>
    <p:sldId id="396" r:id="rId23"/>
    <p:sldId id="313" r:id="rId24"/>
    <p:sldId id="314" r:id="rId25"/>
    <p:sldId id="315" r:id="rId26"/>
    <p:sldId id="316" r:id="rId27"/>
    <p:sldId id="317" r:id="rId28"/>
    <p:sldId id="398" r:id="rId29"/>
    <p:sldId id="399" r:id="rId30"/>
    <p:sldId id="319" r:id="rId31"/>
    <p:sldId id="320" r:id="rId32"/>
    <p:sldId id="321" r:id="rId33"/>
    <p:sldId id="323" r:id="rId34"/>
    <p:sldId id="352" r:id="rId35"/>
    <p:sldId id="324" r:id="rId36"/>
    <p:sldId id="327" r:id="rId37"/>
    <p:sldId id="400" r:id="rId38"/>
    <p:sldId id="401" r:id="rId39"/>
    <p:sldId id="402" r:id="rId40"/>
    <p:sldId id="404" r:id="rId41"/>
    <p:sldId id="405" r:id="rId42"/>
    <p:sldId id="403" r:id="rId43"/>
    <p:sldId id="359" r:id="rId44"/>
    <p:sldId id="407" r:id="rId45"/>
    <p:sldId id="406" r:id="rId46"/>
    <p:sldId id="408" r:id="rId47"/>
    <p:sldId id="409" r:id="rId48"/>
    <p:sldId id="385" r:id="rId49"/>
    <p:sldId id="329" r:id="rId50"/>
    <p:sldId id="369" r:id="rId51"/>
    <p:sldId id="370" r:id="rId52"/>
    <p:sldId id="330" r:id="rId53"/>
    <p:sldId id="371" r:id="rId54"/>
    <p:sldId id="372" r:id="rId55"/>
    <p:sldId id="373" r:id="rId56"/>
    <p:sldId id="374" r:id="rId57"/>
    <p:sldId id="375" r:id="rId58"/>
    <p:sldId id="331" r:id="rId59"/>
    <p:sldId id="332" r:id="rId60"/>
    <p:sldId id="333" r:id="rId61"/>
    <p:sldId id="334" r:id="rId62"/>
    <p:sldId id="335" r:id="rId63"/>
    <p:sldId id="336" r:id="rId64"/>
    <p:sldId id="367" r:id="rId65"/>
    <p:sldId id="338" r:id="rId66"/>
    <p:sldId id="368" r:id="rId67"/>
    <p:sldId id="414" r:id="rId68"/>
    <p:sldId id="377" r:id="rId69"/>
    <p:sldId id="378" r:id="rId70"/>
    <p:sldId id="379" r:id="rId71"/>
    <p:sldId id="417" r:id="rId72"/>
    <p:sldId id="380" r:id="rId73"/>
    <p:sldId id="410" r:id="rId74"/>
    <p:sldId id="339" r:id="rId75"/>
    <p:sldId id="340" r:id="rId76"/>
    <p:sldId id="341" r:id="rId77"/>
    <p:sldId id="386" r:id="rId78"/>
    <p:sldId id="387" r:id="rId79"/>
    <p:sldId id="388" r:id="rId80"/>
    <p:sldId id="390" r:id="rId81"/>
    <p:sldId id="389" r:id="rId82"/>
    <p:sldId id="391" r:id="rId83"/>
    <p:sldId id="392" r:id="rId84"/>
    <p:sldId id="393" r:id="rId85"/>
    <p:sldId id="394" r:id="rId8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777777"/>
    <a:srgbClr val="AC549B"/>
    <a:srgbClr val="333399"/>
    <a:srgbClr val="3333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850" y="96"/>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FB254B4-98DB-4F15-AB91-9BCCD9639AD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5" name="Rectangle 3">
            <a:extLst>
              <a:ext uri="{FF2B5EF4-FFF2-40B4-BE49-F238E27FC236}">
                <a16:creationId xmlns:a16="http://schemas.microsoft.com/office/drawing/2014/main" id="{BD93CBF5-78EF-4A6C-94C6-81030FE4D140}"/>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2052" name="Rectangle 4">
            <a:extLst>
              <a:ext uri="{FF2B5EF4-FFF2-40B4-BE49-F238E27FC236}">
                <a16:creationId xmlns:a16="http://schemas.microsoft.com/office/drawing/2014/main" id="{47D1033F-C7B0-44C5-980F-7A46E6AE38B3}"/>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50FE27D-42FB-4E5F-8481-E5721FD6A7D5}"/>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22949E66-0DAB-4A0C-BE95-9B53816C79C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9" name="Rectangle 7">
            <a:extLst>
              <a:ext uri="{FF2B5EF4-FFF2-40B4-BE49-F238E27FC236}">
                <a16:creationId xmlns:a16="http://schemas.microsoft.com/office/drawing/2014/main" id="{86FB1238-EC83-4FDC-BF1A-78349F7AD9ED}"/>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2C18B143-A30E-4CC1-B6B1-17D8EC1B733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C96AC8F-2911-49AC-93E4-DC78FAFE58B3}"/>
              </a:ext>
            </a:extLst>
          </p:cNvPr>
          <p:cNvSpPr>
            <a:spLocks noGrp="1" noRot="1" noChangeAspect="1" noTextEdit="1"/>
          </p:cNvSpPr>
          <p:nvPr>
            <p:ph type="sldImg"/>
          </p:nvPr>
        </p:nvSpPr>
        <p:spPr/>
      </p:sp>
      <p:sp>
        <p:nvSpPr>
          <p:cNvPr id="10243" name="备注占位符 2">
            <a:extLst>
              <a:ext uri="{FF2B5EF4-FFF2-40B4-BE49-F238E27FC236}">
                <a16:creationId xmlns:a16="http://schemas.microsoft.com/office/drawing/2014/main" id="{4B3646ED-F9D8-4BA9-B6B6-3FF98BAA88A5}"/>
              </a:ext>
            </a:extLst>
          </p:cNvPr>
          <p:cNvSpPr>
            <a:spLocks noGrp="1"/>
          </p:cNvSpPr>
          <p:nvPr>
            <p:ph type="body" idx="1"/>
          </p:nvPr>
        </p:nvSpPr>
        <p:spPr>
          <a:noFill/>
        </p:spPr>
        <p:txBody>
          <a:bodyPr/>
          <a:lstStyle/>
          <a:p>
            <a:endParaRPr lang="zh-CN" altLang="en-US"/>
          </a:p>
        </p:txBody>
      </p:sp>
      <p:sp>
        <p:nvSpPr>
          <p:cNvPr id="10244" name="灯片编号占位符 3">
            <a:extLst>
              <a:ext uri="{FF2B5EF4-FFF2-40B4-BE49-F238E27FC236}">
                <a16:creationId xmlns:a16="http://schemas.microsoft.com/office/drawing/2014/main" id="{DCFAB02D-A7F4-42CB-92E7-B76266681F01}"/>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71DD6E-E5C7-4265-81AC-96E2924A5D1A}" type="slidenum">
              <a:rPr lang="zh-CN" altLang="en-US">
                <a:latin typeface="Tahoma" panose="020B0604030504040204" pitchFamily="34" charset="0"/>
              </a:rPr>
              <a:pPr>
                <a:spcBef>
                  <a:spcPct val="0"/>
                </a:spcBef>
                <a:buFontTx/>
                <a:buNone/>
              </a:pPr>
              <a:t>9</a:t>
            </a:fld>
            <a:endParaRPr lang="zh-CN" altLang="en-US">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5ABFDEA-ED9E-4AFC-9C9F-253148B1BD8B}"/>
              </a:ext>
            </a:extLst>
          </p:cNvPr>
          <p:cNvSpPr>
            <a:spLocks noGrp="1" noRot="1" noChangeAspect="1" noTextEdit="1"/>
          </p:cNvSpPr>
          <p:nvPr>
            <p:ph type="sldImg"/>
          </p:nvPr>
        </p:nvSpPr>
        <p:spPr/>
      </p:sp>
      <p:sp>
        <p:nvSpPr>
          <p:cNvPr id="54275" name="备注占位符 2">
            <a:extLst>
              <a:ext uri="{FF2B5EF4-FFF2-40B4-BE49-F238E27FC236}">
                <a16:creationId xmlns:a16="http://schemas.microsoft.com/office/drawing/2014/main" id="{0853A1A3-6466-406F-9BE5-5C4339AC8AF8}"/>
              </a:ext>
            </a:extLst>
          </p:cNvPr>
          <p:cNvSpPr>
            <a:spLocks noGrp="1"/>
          </p:cNvSpPr>
          <p:nvPr>
            <p:ph type="body" idx="1"/>
          </p:nvPr>
        </p:nvSpPr>
        <p:spPr>
          <a:noFill/>
        </p:spPr>
        <p:txBody>
          <a:bodyPr/>
          <a:lstStyle/>
          <a:p>
            <a:endParaRPr lang="zh-CN" altLang="en-US"/>
          </a:p>
        </p:txBody>
      </p:sp>
      <p:sp>
        <p:nvSpPr>
          <p:cNvPr id="54276" name="灯片编号占位符 3">
            <a:extLst>
              <a:ext uri="{FF2B5EF4-FFF2-40B4-BE49-F238E27FC236}">
                <a16:creationId xmlns:a16="http://schemas.microsoft.com/office/drawing/2014/main" id="{56A2589D-666D-46F5-B2C9-B2055FB99BB9}"/>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6BCBC9-F016-4B27-B53D-5EF2AEEA9161}" type="slidenum">
              <a:rPr lang="zh-CN" altLang="en-US">
                <a:latin typeface="Tahoma" panose="020B0604030504040204" pitchFamily="34" charset="0"/>
              </a:rPr>
              <a:pPr>
                <a:spcBef>
                  <a:spcPct val="0"/>
                </a:spcBef>
                <a:buFontTx/>
                <a:buNone/>
              </a:pPr>
              <a:t>42</a:t>
            </a:fld>
            <a:endParaRPr lang="zh-CN" altLang="en-US">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6079D206-D4D5-44D2-8056-5E33D6BD8CE1}"/>
              </a:ext>
            </a:extLst>
          </p:cNvPr>
          <p:cNvSpPr>
            <a:spLocks noGrp="1" noRot="1" noChangeAspect="1" noTextEdit="1"/>
          </p:cNvSpPr>
          <p:nvPr>
            <p:ph type="sldImg"/>
          </p:nvPr>
        </p:nvSpPr>
        <p:spPr/>
      </p:sp>
      <p:sp>
        <p:nvSpPr>
          <p:cNvPr id="60419" name="备注占位符 2">
            <a:extLst>
              <a:ext uri="{FF2B5EF4-FFF2-40B4-BE49-F238E27FC236}">
                <a16:creationId xmlns:a16="http://schemas.microsoft.com/office/drawing/2014/main" id="{5A8767A9-7B48-4130-86D7-F3EEA015185B}"/>
              </a:ext>
            </a:extLst>
          </p:cNvPr>
          <p:cNvSpPr>
            <a:spLocks noGrp="1"/>
          </p:cNvSpPr>
          <p:nvPr>
            <p:ph type="body" idx="1"/>
          </p:nvPr>
        </p:nvSpPr>
        <p:spPr>
          <a:noFill/>
        </p:spPr>
        <p:txBody>
          <a:bodyPr/>
          <a:lstStyle/>
          <a:p>
            <a:endParaRPr lang="zh-CN" altLang="en-US"/>
          </a:p>
        </p:txBody>
      </p:sp>
      <p:sp>
        <p:nvSpPr>
          <p:cNvPr id="60420" name="灯片编号占位符 3">
            <a:extLst>
              <a:ext uri="{FF2B5EF4-FFF2-40B4-BE49-F238E27FC236}">
                <a16:creationId xmlns:a16="http://schemas.microsoft.com/office/drawing/2014/main" id="{FCC66403-D950-4E47-9A91-08A967527BDB}"/>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BD7209-4FCD-4A4A-90E4-60EFB1367930}" type="slidenum">
              <a:rPr lang="zh-CN" altLang="en-US">
                <a:latin typeface="Tahoma" panose="020B0604030504040204" pitchFamily="34" charset="0"/>
              </a:rPr>
              <a:pPr>
                <a:spcBef>
                  <a:spcPct val="0"/>
                </a:spcBef>
                <a:buFontTx/>
                <a:buNone/>
              </a:pPr>
              <a:t>47</a:t>
            </a:fld>
            <a:endParaRPr lang="zh-CN" altLang="en-US">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7A16DD64-50C0-4D17-B1AF-F0AC1FB788F2}"/>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0954D884-1219-4316-96FA-E62C11B28FEC}"/>
              </a:ext>
            </a:extLst>
          </p:cNvPr>
          <p:cNvSpPr>
            <a:spLocks noGrp="1"/>
          </p:cNvSpPr>
          <p:nvPr>
            <p:ph type="body" idx="1"/>
          </p:nvPr>
        </p:nvSpPr>
        <p:spPr>
          <a:noFill/>
        </p:spPr>
        <p:txBody>
          <a:bodyPr/>
          <a:lstStyle/>
          <a:p>
            <a:endParaRPr lang="zh-CN" altLang="en-US"/>
          </a:p>
        </p:txBody>
      </p:sp>
      <p:sp>
        <p:nvSpPr>
          <p:cNvPr id="62468" name="灯片编号占位符 3">
            <a:extLst>
              <a:ext uri="{FF2B5EF4-FFF2-40B4-BE49-F238E27FC236}">
                <a16:creationId xmlns:a16="http://schemas.microsoft.com/office/drawing/2014/main" id="{B862CD06-D6A3-4A30-B077-D0E5FF2B805F}"/>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E9B806-53ED-4FF9-8932-08E65E6158DB}" type="slidenum">
              <a:rPr lang="zh-CN" altLang="en-US">
                <a:latin typeface="Tahoma" panose="020B0604030504040204" pitchFamily="34" charset="0"/>
              </a:rPr>
              <a:pPr>
                <a:spcBef>
                  <a:spcPct val="0"/>
                </a:spcBef>
                <a:buFontTx/>
                <a:buNone/>
              </a:pPr>
              <a:t>48</a:t>
            </a:fld>
            <a:endParaRPr lang="zh-CN" altLang="en-US">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CC0000"/>
                </a:solidFill>
                <a:effectLst/>
                <a:latin typeface="Arial" panose="020B0604020202020204" pitchFamily="34" charset="0"/>
              </a:rPr>
              <a:t>数据的逻辑结构</a:t>
            </a:r>
            <a:r>
              <a:rPr lang="zh-CN" altLang="en-US" b="0" i="0" dirty="0">
                <a:solidFill>
                  <a:srgbClr val="666666"/>
                </a:solidFill>
                <a:effectLst/>
                <a:latin typeface="Arial" panose="020B0604020202020204" pitchFamily="34" charset="0"/>
              </a:rPr>
              <a:t>分</a:t>
            </a:r>
            <a:r>
              <a:rPr lang="zh-CN" altLang="en-US" b="0" i="0" dirty="0">
                <a:solidFill>
                  <a:srgbClr val="CC0000"/>
                </a:solidFill>
                <a:effectLst/>
                <a:latin typeface="Arial" panose="020B0604020202020204" pitchFamily="34" charset="0"/>
              </a:rPr>
              <a:t>两大类</a:t>
            </a:r>
            <a:r>
              <a:rPr lang="zh-CN" altLang="en-US" b="0" i="0" dirty="0">
                <a:solidFill>
                  <a:srgbClr val="666666"/>
                </a:solidFill>
                <a:effectLst/>
                <a:latin typeface="Arial" panose="020B0604020202020204" pitchFamily="34" charset="0"/>
              </a:rPr>
              <a:t>：线性</a:t>
            </a:r>
            <a:r>
              <a:rPr lang="zh-CN" altLang="en-US" b="0" i="0" dirty="0">
                <a:solidFill>
                  <a:srgbClr val="CC0000"/>
                </a:solidFill>
                <a:effectLst/>
                <a:latin typeface="Arial" panose="020B0604020202020204" pitchFamily="34" charset="0"/>
              </a:rPr>
              <a:t>结构</a:t>
            </a:r>
            <a:r>
              <a:rPr lang="zh-CN" altLang="en-US" b="0" i="0" dirty="0">
                <a:solidFill>
                  <a:srgbClr val="666666"/>
                </a:solidFill>
                <a:effectLst/>
                <a:latin typeface="Arial" panose="020B0604020202020204" pitchFamily="34" charset="0"/>
              </a:rPr>
              <a:t> 和 非线性</a:t>
            </a:r>
            <a:r>
              <a:rPr lang="zh-CN" altLang="en-US" b="0" i="0" dirty="0">
                <a:solidFill>
                  <a:srgbClr val="CC0000"/>
                </a:solidFill>
                <a:effectLst/>
                <a:latin typeface="Arial" panose="020B0604020202020204" pitchFamily="34" charset="0"/>
              </a:rPr>
              <a:t>结构 数据</a:t>
            </a:r>
            <a:r>
              <a:rPr lang="zh-CN" altLang="en-US" b="0" i="0" dirty="0">
                <a:solidFill>
                  <a:srgbClr val="666666"/>
                </a:solidFill>
                <a:effectLst/>
                <a:latin typeface="Arial" panose="020B0604020202020204" pitchFamily="34" charset="0"/>
              </a:rPr>
              <a:t>的存储方法有四种：顺序存储方法 、 链接存储方法 、 索引存储方法和散列存储方法</a:t>
            </a:r>
            <a:endParaRPr lang="zh-CN" altLang="en-US" dirty="0"/>
          </a:p>
        </p:txBody>
      </p:sp>
      <p:sp>
        <p:nvSpPr>
          <p:cNvPr id="4" name="灯片编号占位符 3"/>
          <p:cNvSpPr>
            <a:spLocks noGrp="1"/>
          </p:cNvSpPr>
          <p:nvPr>
            <p:ph type="sldNum" sz="quarter" idx="5"/>
          </p:nvPr>
        </p:nvSpPr>
        <p:spPr/>
        <p:txBody>
          <a:bodyPr/>
          <a:lstStyle/>
          <a:p>
            <a:fld id="{2C18B143-A30E-4CC1-B6B1-17D8EC1B733D}" type="slidenum">
              <a:rPr lang="zh-CN" altLang="en-US" smtClean="0"/>
              <a:pPr/>
              <a:t>77</a:t>
            </a:fld>
            <a:endParaRPr lang="zh-CN" altLang="en-US"/>
          </a:p>
        </p:txBody>
      </p:sp>
    </p:spTree>
    <p:extLst>
      <p:ext uri="{BB962C8B-B14F-4D97-AF65-F5344CB8AC3E}">
        <p14:creationId xmlns:p14="http://schemas.microsoft.com/office/powerpoint/2010/main" val="294403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79403EFB-210F-4B5D-A058-10446EABE036}"/>
              </a:ext>
            </a:extLst>
          </p:cNvPr>
          <p:cNvSpPr>
            <a:spLocks noGrp="1" noRot="1" noChangeAspect="1" noTextEdit="1"/>
          </p:cNvSpPr>
          <p:nvPr>
            <p:ph type="sldImg"/>
          </p:nvPr>
        </p:nvSpPr>
        <p:spPr/>
      </p:sp>
      <p:sp>
        <p:nvSpPr>
          <p:cNvPr id="12291" name="备注占位符 2">
            <a:extLst>
              <a:ext uri="{FF2B5EF4-FFF2-40B4-BE49-F238E27FC236}">
                <a16:creationId xmlns:a16="http://schemas.microsoft.com/office/drawing/2014/main" id="{E154C765-CFC6-4805-B00C-CDDA54E05B89}"/>
              </a:ext>
            </a:extLst>
          </p:cNvPr>
          <p:cNvSpPr>
            <a:spLocks noGrp="1"/>
          </p:cNvSpPr>
          <p:nvPr>
            <p:ph type="body" idx="1"/>
          </p:nvPr>
        </p:nvSpPr>
        <p:spPr>
          <a:noFill/>
        </p:spPr>
        <p:txBody>
          <a:bodyPr/>
          <a:lstStyle/>
          <a:p>
            <a:endParaRPr lang="zh-CN" altLang="en-US"/>
          </a:p>
        </p:txBody>
      </p:sp>
      <p:sp>
        <p:nvSpPr>
          <p:cNvPr id="12292" name="灯片编号占位符 3">
            <a:extLst>
              <a:ext uri="{FF2B5EF4-FFF2-40B4-BE49-F238E27FC236}">
                <a16:creationId xmlns:a16="http://schemas.microsoft.com/office/drawing/2014/main" id="{66744CCA-B572-483D-B04E-C75059A27F7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611AF9-96B3-4196-B41E-1BF141E6D902}" type="slidenum">
              <a:rPr lang="zh-CN" altLang="en-US">
                <a:latin typeface="Tahoma" panose="020B0604030504040204" pitchFamily="34" charset="0"/>
              </a:rPr>
              <a:pPr>
                <a:spcBef>
                  <a:spcPct val="0"/>
                </a:spcBef>
                <a:buFontTx/>
                <a:buNone/>
              </a:pPr>
              <a:t>10</a:t>
            </a:fld>
            <a:endParaRPr lang="zh-CN" altLang="en-US">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6275AE3A-0BC6-4B14-87FF-72D3748B818F}"/>
              </a:ext>
            </a:extLst>
          </p:cNvPr>
          <p:cNvSpPr>
            <a:spLocks noGrp="1" noRot="1" noChangeAspect="1" noTextEdit="1"/>
          </p:cNvSpPr>
          <p:nvPr>
            <p:ph type="sldImg"/>
          </p:nvPr>
        </p:nvSpPr>
        <p:spPr/>
      </p:sp>
      <p:sp>
        <p:nvSpPr>
          <p:cNvPr id="14339" name="备注占位符 2">
            <a:extLst>
              <a:ext uri="{FF2B5EF4-FFF2-40B4-BE49-F238E27FC236}">
                <a16:creationId xmlns:a16="http://schemas.microsoft.com/office/drawing/2014/main" id="{AFA8759A-70D8-45EE-A015-FBD1A79EAC47}"/>
              </a:ext>
            </a:extLst>
          </p:cNvPr>
          <p:cNvSpPr>
            <a:spLocks noGrp="1"/>
          </p:cNvSpPr>
          <p:nvPr>
            <p:ph type="body" idx="1"/>
          </p:nvPr>
        </p:nvSpPr>
        <p:spPr>
          <a:noFill/>
        </p:spPr>
        <p:txBody>
          <a:bodyPr/>
          <a:lstStyle/>
          <a:p>
            <a:endParaRPr lang="zh-CN" altLang="en-US"/>
          </a:p>
        </p:txBody>
      </p:sp>
      <p:sp>
        <p:nvSpPr>
          <p:cNvPr id="14340" name="灯片编号占位符 3">
            <a:extLst>
              <a:ext uri="{FF2B5EF4-FFF2-40B4-BE49-F238E27FC236}">
                <a16:creationId xmlns:a16="http://schemas.microsoft.com/office/drawing/2014/main" id="{4B44775C-09E2-4704-8956-F17BF53CF3E6}"/>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F8D30B-316B-48B8-88F0-A97EAEDA35D4}" type="slidenum">
              <a:rPr lang="zh-CN" altLang="en-US">
                <a:latin typeface="Tahoma" panose="020B0604030504040204" pitchFamily="34" charset="0"/>
              </a:rPr>
              <a:pPr>
                <a:spcBef>
                  <a:spcPct val="0"/>
                </a:spcBef>
                <a:buFontTx/>
                <a:buNone/>
              </a:pPr>
              <a:t>11</a:t>
            </a:fld>
            <a:endParaRPr lang="zh-CN" altLang="en-US">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F99ED50-7A76-4E18-9BD4-096D6F0F462B}"/>
              </a:ext>
            </a:extLst>
          </p:cNvPr>
          <p:cNvSpPr>
            <a:spLocks noGrp="1" noRot="1" noChangeAspect="1" noTextEdit="1"/>
          </p:cNvSpPr>
          <p:nvPr>
            <p:ph type="sldImg"/>
          </p:nvPr>
        </p:nvSpPr>
        <p:spPr/>
      </p:sp>
      <p:sp>
        <p:nvSpPr>
          <p:cNvPr id="23555" name="备注占位符 2">
            <a:extLst>
              <a:ext uri="{FF2B5EF4-FFF2-40B4-BE49-F238E27FC236}">
                <a16:creationId xmlns:a16="http://schemas.microsoft.com/office/drawing/2014/main" id="{E2AF75B5-1713-4C63-B2C2-76090770ED17}"/>
              </a:ext>
            </a:extLst>
          </p:cNvPr>
          <p:cNvSpPr>
            <a:spLocks noGrp="1"/>
          </p:cNvSpPr>
          <p:nvPr>
            <p:ph type="body" idx="1"/>
          </p:nvPr>
        </p:nvSpPr>
        <p:spPr>
          <a:noFill/>
        </p:spPr>
        <p:txBody>
          <a:bodyPr/>
          <a:lstStyle/>
          <a:p>
            <a:endParaRPr lang="zh-CN" altLang="en-US"/>
          </a:p>
        </p:txBody>
      </p:sp>
      <p:sp>
        <p:nvSpPr>
          <p:cNvPr id="23556" name="灯片编号占位符 3">
            <a:extLst>
              <a:ext uri="{FF2B5EF4-FFF2-40B4-BE49-F238E27FC236}">
                <a16:creationId xmlns:a16="http://schemas.microsoft.com/office/drawing/2014/main" id="{BE9BE0D8-53C1-45BF-BC2A-70A586F094D9}"/>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BAD4AB-1E00-4229-BFA7-F9FC5252A98D}" type="slidenum">
              <a:rPr lang="zh-CN" altLang="en-US">
                <a:latin typeface="Tahoma" panose="020B0604030504040204" pitchFamily="34" charset="0"/>
              </a:rPr>
              <a:pPr>
                <a:spcBef>
                  <a:spcPct val="0"/>
                </a:spcBef>
                <a:buFontTx/>
                <a:buNone/>
              </a:pPr>
              <a:t>19</a:t>
            </a:fld>
            <a:endParaRPr lang="zh-CN" alt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CE800900-2413-42B9-8AC5-6621990DCEEA}"/>
              </a:ext>
            </a:extLst>
          </p:cNvPr>
          <p:cNvSpPr>
            <a:spLocks noGrp="1" noRot="1" noChangeAspect="1" noTextEdit="1"/>
          </p:cNvSpPr>
          <p:nvPr>
            <p:ph type="sldImg"/>
          </p:nvPr>
        </p:nvSpPr>
        <p:spPr/>
      </p:sp>
      <p:sp>
        <p:nvSpPr>
          <p:cNvPr id="33795" name="备注占位符 2">
            <a:extLst>
              <a:ext uri="{FF2B5EF4-FFF2-40B4-BE49-F238E27FC236}">
                <a16:creationId xmlns:a16="http://schemas.microsoft.com/office/drawing/2014/main" id="{7B2CD4E4-90F3-422D-975C-DBA19C046FE9}"/>
              </a:ext>
            </a:extLst>
          </p:cNvPr>
          <p:cNvSpPr>
            <a:spLocks noGrp="1"/>
          </p:cNvSpPr>
          <p:nvPr>
            <p:ph type="body" idx="1"/>
          </p:nvPr>
        </p:nvSpPr>
        <p:spPr>
          <a:noFill/>
        </p:spPr>
        <p:txBody>
          <a:bodyPr/>
          <a:lstStyle/>
          <a:p>
            <a:endParaRPr lang="zh-CN" altLang="en-US"/>
          </a:p>
        </p:txBody>
      </p:sp>
      <p:sp>
        <p:nvSpPr>
          <p:cNvPr id="33796" name="灯片编号占位符 3">
            <a:extLst>
              <a:ext uri="{FF2B5EF4-FFF2-40B4-BE49-F238E27FC236}">
                <a16:creationId xmlns:a16="http://schemas.microsoft.com/office/drawing/2014/main" id="{54AD9813-2ADA-4E89-A327-E181E1D0463D}"/>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5C8135-AA76-495E-A8CC-41EC0BED4C60}" type="slidenum">
              <a:rPr lang="zh-CN" altLang="en-US">
                <a:latin typeface="Tahoma" panose="020B0604030504040204" pitchFamily="34" charset="0"/>
              </a:rPr>
              <a:pPr>
                <a:spcBef>
                  <a:spcPct val="0"/>
                </a:spcBef>
                <a:buFontTx/>
                <a:buNone/>
              </a:pPr>
              <a:t>27</a:t>
            </a:fld>
            <a:endParaRPr lang="zh-CN" altLang="en-US">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2A77012-4E7E-4D0B-9868-AFC455769A70}"/>
              </a:ext>
            </a:extLst>
          </p:cNvPr>
          <p:cNvSpPr>
            <a:spLocks noGrp="1" noRot="1" noChangeAspect="1" noTextEdit="1"/>
          </p:cNvSpPr>
          <p:nvPr>
            <p:ph type="sldImg"/>
          </p:nvPr>
        </p:nvSpPr>
        <p:spPr/>
      </p:sp>
      <p:sp>
        <p:nvSpPr>
          <p:cNvPr id="35843" name="备注占位符 2">
            <a:extLst>
              <a:ext uri="{FF2B5EF4-FFF2-40B4-BE49-F238E27FC236}">
                <a16:creationId xmlns:a16="http://schemas.microsoft.com/office/drawing/2014/main" id="{7138BA60-0721-4D32-9E6A-81C10048E776}"/>
              </a:ext>
            </a:extLst>
          </p:cNvPr>
          <p:cNvSpPr>
            <a:spLocks noGrp="1"/>
          </p:cNvSpPr>
          <p:nvPr>
            <p:ph type="body" idx="1"/>
          </p:nvPr>
        </p:nvSpPr>
        <p:spPr>
          <a:noFill/>
        </p:spPr>
        <p:txBody>
          <a:bodyPr/>
          <a:lstStyle/>
          <a:p>
            <a:endParaRPr lang="zh-CN" altLang="en-US"/>
          </a:p>
        </p:txBody>
      </p:sp>
      <p:sp>
        <p:nvSpPr>
          <p:cNvPr id="35844" name="灯片编号占位符 3">
            <a:extLst>
              <a:ext uri="{FF2B5EF4-FFF2-40B4-BE49-F238E27FC236}">
                <a16:creationId xmlns:a16="http://schemas.microsoft.com/office/drawing/2014/main" id="{4B41CFF1-4255-4861-A861-42A3351C7CFF}"/>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5D0360-B16C-4191-9094-17EE95D8C0AE}" type="slidenum">
              <a:rPr lang="zh-CN" altLang="en-US">
                <a:latin typeface="Tahoma" panose="020B0604030504040204" pitchFamily="34" charset="0"/>
              </a:rPr>
              <a:pPr>
                <a:spcBef>
                  <a:spcPct val="0"/>
                </a:spcBef>
                <a:buFontTx/>
                <a:buNone/>
              </a:pPr>
              <a:t>28</a:t>
            </a:fld>
            <a:endParaRPr lang="zh-CN" altLang="en-US">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F8B7C81-CA5D-46BF-9F16-C14B1FBA63EE}"/>
              </a:ext>
            </a:extLst>
          </p:cNvPr>
          <p:cNvSpPr>
            <a:spLocks noGrp="1" noRot="1" noChangeAspect="1" noTextEdit="1"/>
          </p:cNvSpPr>
          <p:nvPr>
            <p:ph type="sldImg"/>
          </p:nvPr>
        </p:nvSpPr>
        <p:spPr/>
      </p:sp>
      <p:sp>
        <p:nvSpPr>
          <p:cNvPr id="39939" name="备注占位符 2">
            <a:extLst>
              <a:ext uri="{FF2B5EF4-FFF2-40B4-BE49-F238E27FC236}">
                <a16:creationId xmlns:a16="http://schemas.microsoft.com/office/drawing/2014/main" id="{32DC7E91-FC31-4A5C-9E93-ABE8199527B1}"/>
              </a:ext>
            </a:extLst>
          </p:cNvPr>
          <p:cNvSpPr>
            <a:spLocks noGrp="1"/>
          </p:cNvSpPr>
          <p:nvPr>
            <p:ph type="body" idx="1"/>
          </p:nvPr>
        </p:nvSpPr>
        <p:spPr>
          <a:noFill/>
        </p:spPr>
        <p:txBody>
          <a:bodyPr/>
          <a:lstStyle/>
          <a:p>
            <a:endParaRPr lang="zh-CN" altLang="en-US"/>
          </a:p>
        </p:txBody>
      </p:sp>
      <p:sp>
        <p:nvSpPr>
          <p:cNvPr id="39940" name="灯片编号占位符 3">
            <a:extLst>
              <a:ext uri="{FF2B5EF4-FFF2-40B4-BE49-F238E27FC236}">
                <a16:creationId xmlns:a16="http://schemas.microsoft.com/office/drawing/2014/main" id="{1CC9A17C-4A1C-4968-8138-A453440C0D42}"/>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751E1E-D5D4-4F37-83D9-AC290C3C56F4}" type="slidenum">
              <a:rPr lang="zh-CN" altLang="en-US">
                <a:latin typeface="Tahoma" panose="020B0604030504040204" pitchFamily="34" charset="0"/>
              </a:rPr>
              <a:pPr>
                <a:spcBef>
                  <a:spcPct val="0"/>
                </a:spcBef>
                <a:buFontTx/>
                <a:buNone/>
              </a:pPr>
              <a:t>31</a:t>
            </a:fld>
            <a:endParaRPr lang="zh-CN" altLang="en-US">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0D8E5E7A-D519-4DC5-9641-43D05D6E717A}"/>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23C1A2E6-F4AE-48EF-90F2-BB705A464AEC}"/>
              </a:ext>
            </a:extLst>
          </p:cNvPr>
          <p:cNvSpPr>
            <a:spLocks noGrp="1"/>
          </p:cNvSpPr>
          <p:nvPr>
            <p:ph type="body" idx="1"/>
          </p:nvPr>
        </p:nvSpPr>
        <p:spPr>
          <a:noFill/>
        </p:spPr>
        <p:txBody>
          <a:bodyPr/>
          <a:lstStyle/>
          <a:p>
            <a:endParaRPr lang="zh-CN" altLang="en-US"/>
          </a:p>
        </p:txBody>
      </p:sp>
      <p:sp>
        <p:nvSpPr>
          <p:cNvPr id="45060" name="灯片编号占位符 3">
            <a:extLst>
              <a:ext uri="{FF2B5EF4-FFF2-40B4-BE49-F238E27FC236}">
                <a16:creationId xmlns:a16="http://schemas.microsoft.com/office/drawing/2014/main" id="{84F8C6FC-ECF6-4C98-A6FE-A6B4BCB8D74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915F8F-78B7-4452-AFC6-99ECE6C5218A}" type="slidenum">
              <a:rPr lang="zh-CN" altLang="en-US">
                <a:latin typeface="Tahoma" panose="020B0604030504040204" pitchFamily="34" charset="0"/>
              </a:rPr>
              <a:pPr>
                <a:spcBef>
                  <a:spcPct val="0"/>
                </a:spcBef>
                <a:buFontTx/>
                <a:buNone/>
              </a:pPr>
              <a:t>35</a:t>
            </a:fld>
            <a:endParaRPr lang="zh-CN" altLang="en-US">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48D0845-2245-4A4A-A4B2-D7FCAAE35A42}"/>
              </a:ext>
            </a:extLst>
          </p:cNvPr>
          <p:cNvSpPr>
            <a:spLocks noGrp="1" noRot="1" noChangeAspect="1" noTextEdit="1"/>
          </p:cNvSpPr>
          <p:nvPr>
            <p:ph type="sldImg"/>
          </p:nvPr>
        </p:nvSpPr>
        <p:spPr/>
      </p:sp>
      <p:sp>
        <p:nvSpPr>
          <p:cNvPr id="50179" name="备注占位符 2">
            <a:extLst>
              <a:ext uri="{FF2B5EF4-FFF2-40B4-BE49-F238E27FC236}">
                <a16:creationId xmlns:a16="http://schemas.microsoft.com/office/drawing/2014/main" id="{F8D4ADBC-4ECF-4EA4-9148-E2C6DD9F76C5}"/>
              </a:ext>
            </a:extLst>
          </p:cNvPr>
          <p:cNvSpPr>
            <a:spLocks noGrp="1"/>
          </p:cNvSpPr>
          <p:nvPr>
            <p:ph type="body" idx="1"/>
          </p:nvPr>
        </p:nvSpPr>
        <p:spPr>
          <a:noFill/>
        </p:spPr>
        <p:txBody>
          <a:bodyPr anchor="t"/>
          <a:lstStyle/>
          <a:p>
            <a:r>
              <a:rPr lang="zh-CN" altLang="en-US"/>
              <a:t>如果</a:t>
            </a:r>
            <a:r>
              <a:rPr lang="en-US" altLang="zh-CN"/>
              <a:t>p-&gt;next</a:t>
            </a:r>
            <a:r>
              <a:rPr lang="zh-CN" altLang="en-US"/>
              <a:t>改为</a:t>
            </a:r>
            <a:r>
              <a:rPr lang="en-US" altLang="zh-CN"/>
              <a:t>p</a:t>
            </a:r>
            <a:r>
              <a:rPr lang="zh-CN" altLang="en-US"/>
              <a:t>则</a:t>
            </a:r>
            <a:r>
              <a:rPr lang="en-US" altLang="zh-CN"/>
              <a:t>	</a:t>
            </a:r>
          </a:p>
          <a:p>
            <a:r>
              <a:rPr lang="zh-CN" altLang="en-US"/>
              <a:t>                     </a:t>
            </a:r>
            <a:r>
              <a:rPr lang="en-US" altLang="zh-CN"/>
              <a:t>listinsert(a,1,10);	</a:t>
            </a:r>
          </a:p>
          <a:p>
            <a:r>
              <a:rPr lang="en-US" altLang="zh-CN"/>
              <a:t>	listdelete(a,2,b);   </a:t>
            </a:r>
          </a:p>
          <a:p>
            <a:r>
              <a:rPr lang="zh-CN" altLang="en-US"/>
              <a:t>出错</a:t>
            </a:r>
            <a:endParaRPr lang="en-US" altLang="zh-CN"/>
          </a:p>
          <a:p>
            <a:r>
              <a:rPr lang="zh-CN" altLang="en-US"/>
              <a:t>原因是</a:t>
            </a:r>
            <a:r>
              <a:rPr lang="en-US" altLang="zh-CN"/>
              <a:t>,</a:t>
            </a:r>
            <a:r>
              <a:rPr lang="zh-CN" altLang="en-US"/>
              <a:t>改为</a:t>
            </a:r>
            <a:r>
              <a:rPr lang="en-US" altLang="zh-CN"/>
              <a:t>p</a:t>
            </a:r>
            <a:r>
              <a:rPr lang="zh-CN" altLang="en-US"/>
              <a:t>后</a:t>
            </a:r>
            <a:r>
              <a:rPr lang="en-US" altLang="zh-CN"/>
              <a:t>,</a:t>
            </a:r>
            <a:r>
              <a:rPr lang="zh-CN" altLang="en-US"/>
              <a:t>当</a:t>
            </a:r>
            <a:r>
              <a:rPr lang="en-US" altLang="zh-CN"/>
              <a:t>i&gt;length</a:t>
            </a:r>
            <a:r>
              <a:rPr lang="zh-CN" altLang="en-US"/>
              <a:t>时</a:t>
            </a:r>
            <a:r>
              <a:rPr lang="en-US" altLang="zh-CN"/>
              <a:t>,p</a:t>
            </a:r>
            <a:r>
              <a:rPr lang="zh-CN" altLang="en-US"/>
              <a:t>会指向最后一个节点</a:t>
            </a:r>
            <a:r>
              <a:rPr lang="en-US" altLang="zh-CN"/>
              <a:t>,</a:t>
            </a:r>
            <a:r>
              <a:rPr lang="zh-CN" altLang="en-US"/>
              <a:t>无法结束程序</a:t>
            </a:r>
            <a:r>
              <a:rPr lang="en-US" altLang="zh-CN"/>
              <a:t>,</a:t>
            </a:r>
            <a:r>
              <a:rPr lang="zh-CN" altLang="en-US"/>
              <a:t>继续删除动作</a:t>
            </a:r>
            <a:r>
              <a:rPr lang="en-US" altLang="zh-CN"/>
              <a:t>,</a:t>
            </a:r>
            <a:r>
              <a:rPr lang="zh-CN" altLang="en-US"/>
              <a:t>从而出错</a:t>
            </a:r>
            <a:r>
              <a:rPr lang="en-US" altLang="zh-CN"/>
              <a:t>.</a:t>
            </a:r>
          </a:p>
          <a:p>
            <a:r>
              <a:rPr lang="zh-CN" altLang="en-US"/>
              <a:t>否则</a:t>
            </a:r>
            <a:r>
              <a:rPr lang="en-US" altLang="zh-CN"/>
              <a:t>,p</a:t>
            </a:r>
            <a:r>
              <a:rPr lang="zh-CN" altLang="en-US"/>
              <a:t>虽然同样指向最后一个节点</a:t>
            </a:r>
            <a:r>
              <a:rPr lang="en-US" altLang="zh-CN"/>
              <a:t>,</a:t>
            </a:r>
            <a:r>
              <a:rPr lang="zh-CN" altLang="en-US"/>
              <a:t>但可以结束</a:t>
            </a:r>
            <a:r>
              <a:rPr lang="en-US" altLang="zh-CN"/>
              <a:t>,</a:t>
            </a:r>
            <a:r>
              <a:rPr lang="zh-CN" altLang="en-US"/>
              <a:t>不会出错</a:t>
            </a:r>
          </a:p>
        </p:txBody>
      </p:sp>
      <p:sp>
        <p:nvSpPr>
          <p:cNvPr id="50180" name="灯片编号占位符 3">
            <a:extLst>
              <a:ext uri="{FF2B5EF4-FFF2-40B4-BE49-F238E27FC236}">
                <a16:creationId xmlns:a16="http://schemas.microsoft.com/office/drawing/2014/main" id="{42214C03-660B-4BEE-85BB-1E603AA1A26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8EB050C-4B61-483B-B2F3-F512CBC4E239}" type="slidenum">
              <a:rPr lang="zh-CN" altLang="en-US">
                <a:latin typeface="Tahoma" panose="020B0604030504040204" pitchFamily="34" charset="0"/>
              </a:rPr>
              <a:pPr algn="r" eaLnBrk="1" hangingPunct="1">
                <a:spcBef>
                  <a:spcPct val="0"/>
                </a:spcBef>
              </a:pPr>
              <a:t>39</a:t>
            </a:fld>
            <a:endParaRPr lang="zh-CN" altLang="en-US">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AF89717A-3369-43F1-A526-5E6F1F082560}"/>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170848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6AF6C49F-E5AC-4D19-BE97-34EAAEE35303}"/>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112904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93E7609D-8FB7-4B27-BD36-DDE19D14FF42}"/>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179123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3361D56F-6D0D-4A31-9CF8-6A67DA51B2E8}"/>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210616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DE545244-9991-40E4-99DC-FF1AB7D2AE99}"/>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325898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12764FE8-7EC5-48CE-944B-2EC32CBAA87B}"/>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958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C7D87064-B6E5-4087-84E7-0D3AE2ABF7A0}"/>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111048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60ACB3E3-2800-409A-8499-5E0B339A4169}"/>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52623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6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13FB66C2-6EA9-4BBD-B30E-14A567F57022}"/>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139552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C512582F-7F84-4557-892E-6985FC86D4AA}"/>
              </a:ext>
            </a:extLst>
          </p:cNvPr>
          <p:cNvSpPr>
            <a:spLocks noGrp="1" noChangeArrowheads="1"/>
          </p:cNvSpPr>
          <p:nvPr>
            <p:ph type="ftr" sz="quarter" idx="10"/>
          </p:nvPr>
        </p:nvSpPr>
        <p:spPr>
          <a:xfrm>
            <a:off x="7848600" y="6400800"/>
            <a:ext cx="1295400" cy="457200"/>
          </a:xfrm>
          <a:prstGeom prst="rect">
            <a:avLst/>
          </a:prstGeom>
          <a:ln/>
        </p:spPr>
        <p:txBody>
          <a:bodyPr/>
          <a:lstStyle>
            <a:lvl1pPr>
              <a:defRPr/>
            </a:lvl1pPr>
          </a:lstStyle>
          <a:p>
            <a:pPr>
              <a:defRPr/>
            </a:pPr>
            <a:endParaRPr lang="zh-CN" altLang="en-US"/>
          </a:p>
        </p:txBody>
      </p:sp>
    </p:spTree>
    <p:extLst>
      <p:ext uri="{BB962C8B-B14F-4D97-AF65-F5344CB8AC3E}">
        <p14:creationId xmlns:p14="http://schemas.microsoft.com/office/powerpoint/2010/main" val="212510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B7F989A-47E1-4048-8DEA-BDD3A75D29FF}"/>
              </a:ext>
            </a:extLst>
          </p:cNvPr>
          <p:cNvSpPr>
            <a:spLocks noChangeArrowheads="1"/>
          </p:cNvSpPr>
          <p:nvPr/>
        </p:nvSpPr>
        <p:spPr bwMode="auto">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endParaRPr lang="zh-CN" altLang="en-US"/>
          </a:p>
        </p:txBody>
      </p:sp>
      <p:sp>
        <p:nvSpPr>
          <p:cNvPr id="1027" name="Rectangle 3">
            <a:extLst>
              <a:ext uri="{FF2B5EF4-FFF2-40B4-BE49-F238E27FC236}">
                <a16:creationId xmlns:a16="http://schemas.microsoft.com/office/drawing/2014/main" id="{2B5ECF6F-026E-4A2D-8407-5D34F37E9E4C}"/>
              </a:ext>
            </a:extLst>
          </p:cNvPr>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endParaRPr lang="zh-CN" altLang="en-US"/>
          </a:p>
        </p:txBody>
      </p:sp>
      <p:sp>
        <p:nvSpPr>
          <p:cNvPr id="1028" name="Rectangle 9">
            <a:extLst>
              <a:ext uri="{FF2B5EF4-FFF2-40B4-BE49-F238E27FC236}">
                <a16:creationId xmlns:a16="http://schemas.microsoft.com/office/drawing/2014/main" id="{55B986D8-7344-4458-A928-B3394967B726}"/>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67DAEC82-4552-4880-9050-FABA5CB8CF9A}"/>
              </a:ext>
            </a:extLst>
          </p:cNvPr>
          <p:cNvSpPr>
            <a:spLocks noGrp="1" noChangeArrowheads="1"/>
          </p:cNvSpPr>
          <p:nvPr>
            <p:ph type="body" idx="1"/>
          </p:nvPr>
        </p:nvSpPr>
        <p:spPr bwMode="auto">
          <a:xfrm>
            <a:off x="385762" y="1158875"/>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1031" name="Object 18">
            <a:extLst>
              <a:ext uri="{FF2B5EF4-FFF2-40B4-BE49-F238E27FC236}">
                <a16:creationId xmlns:a16="http://schemas.microsoft.com/office/drawing/2014/main" id="{B51BBB4E-647C-45A1-9CE5-D15D5F568DAD}"/>
              </a:ext>
            </a:extLst>
          </p:cNvPr>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13" imgW="1162212" imgH="619211" progId="Paint.Picture">
                  <p:embed/>
                </p:oleObj>
              </mc:Choice>
              <mc:Fallback>
                <p:oleObj r:id="rId13" imgW="1162212" imgH="619211" progId="Paint.Picture">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0C8EFB7B-0DC0-4809-AEC6-6FEFDEC888CE}"/>
              </a:ext>
            </a:extLst>
          </p:cNvPr>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endParaRPr lang="zh-CN" altLang="en-US"/>
          </a:p>
        </p:txBody>
      </p:sp>
      <p:sp>
        <p:nvSpPr>
          <p:cNvPr id="1033" name="Rectangle 20">
            <a:extLst>
              <a:ext uri="{FF2B5EF4-FFF2-40B4-BE49-F238E27FC236}">
                <a16:creationId xmlns:a16="http://schemas.microsoft.com/office/drawing/2014/main" id="{8B22D285-ADA5-457F-BC92-74C1DFBF5E9A}"/>
              </a:ext>
            </a:extLst>
          </p:cNvPr>
          <p:cNvSpPr>
            <a:spLocks noChangeArrowheads="1"/>
          </p:cNvSpPr>
          <p:nvPr userDrawn="1"/>
        </p:nvSpPr>
        <p:spPr bwMode="auto">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endParaRPr lang="zh-CN" altLang="en-US"/>
          </a:p>
        </p:txBody>
      </p:sp>
      <p:sp>
        <p:nvSpPr>
          <p:cNvPr id="1034" name="Rectangle 21">
            <a:extLst>
              <a:ext uri="{FF2B5EF4-FFF2-40B4-BE49-F238E27FC236}">
                <a16:creationId xmlns:a16="http://schemas.microsoft.com/office/drawing/2014/main" id="{F76D47DC-5C63-462B-9AAB-2EB15D96B869}"/>
              </a:ext>
            </a:extLst>
          </p:cNvPr>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72A287B-C87A-44CD-B805-32CA6EA12311}"/>
              </a:ext>
            </a:extLst>
          </p:cNvPr>
          <p:cNvSpPr>
            <a:spLocks noGrp="1" noChangeArrowheads="1"/>
          </p:cNvSpPr>
          <p:nvPr>
            <p:ph type="title" idx="4294967295"/>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第二章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线性表</a:t>
            </a:r>
            <a:endParaRPr lang="en-US" altLang="zh-CN" sz="2800">
              <a:solidFill>
                <a:schemeClr val="tx1"/>
              </a:solidFill>
              <a:effectLst>
                <a:outerShdw blurRad="38100" dist="38100" dir="2700000" algn="tl">
                  <a:srgbClr val="C0C0C0"/>
                </a:outerShdw>
              </a:effectLst>
              <a:latin typeface="隶书" pitchFamily="49" charset="-122"/>
            </a:endParaRPr>
          </a:p>
        </p:txBody>
      </p:sp>
      <p:sp>
        <p:nvSpPr>
          <p:cNvPr id="3075" name="Rectangle 5">
            <a:extLst>
              <a:ext uri="{FF2B5EF4-FFF2-40B4-BE49-F238E27FC236}">
                <a16:creationId xmlns:a16="http://schemas.microsoft.com/office/drawing/2014/main" id="{792E92D7-9F2A-4499-8542-0A418A1CA4EE}"/>
              </a:ext>
            </a:extLst>
          </p:cNvPr>
          <p:cNvSpPr>
            <a:spLocks noChangeArrowheads="1"/>
          </p:cNvSpPr>
          <p:nvPr/>
        </p:nvSpPr>
        <p:spPr bwMode="auto">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3076" name="Rectangle 7">
            <a:extLst>
              <a:ext uri="{FF2B5EF4-FFF2-40B4-BE49-F238E27FC236}">
                <a16:creationId xmlns:a16="http://schemas.microsoft.com/office/drawing/2014/main" id="{0A15F95E-30FC-47A1-AF05-481CF4777E83}"/>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01" name="Rectangle 8">
            <a:extLst>
              <a:ext uri="{FF2B5EF4-FFF2-40B4-BE49-F238E27FC236}">
                <a16:creationId xmlns:a16="http://schemas.microsoft.com/office/drawing/2014/main" id="{0BAFE49A-87AE-4C91-ACE6-73B69387E680}"/>
              </a:ext>
            </a:extLst>
          </p:cNvPr>
          <p:cNvSpPr>
            <a:spLocks noChangeArrowheads="1"/>
          </p:cNvSpPr>
          <p:nvPr/>
        </p:nvSpPr>
        <p:spPr bwMode="auto">
          <a:xfrm>
            <a:off x="609600" y="1066800"/>
            <a:ext cx="78692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buFont typeface="Arial" panose="020B0604020202020204" pitchFamily="34" charset="0"/>
              <a:buNone/>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
        <p:nvSpPr>
          <p:cNvPr id="3078" name="Text Box 10">
            <a:extLst>
              <a:ext uri="{FF2B5EF4-FFF2-40B4-BE49-F238E27FC236}">
                <a16:creationId xmlns:a16="http://schemas.microsoft.com/office/drawing/2014/main" id="{CBA1B950-415C-425F-8FC8-0D94D9CC174C}"/>
              </a:ext>
            </a:extLst>
          </p:cNvPr>
          <p:cNvSpPr txBox="1">
            <a:spLocks noChangeArrowheads="1"/>
          </p:cNvSpPr>
          <p:nvPr/>
        </p:nvSpPr>
        <p:spPr bwMode="auto">
          <a:xfrm>
            <a:off x="228600" y="5181600"/>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800" b="1" dirty="0">
              <a:latin typeface="楷体_GB2312" pitchFamily="49" charset="-122"/>
              <a:ea typeface="楷体_GB2312" pitchFamily="49" charset="-122"/>
            </a:endParaRPr>
          </a:p>
          <a:p>
            <a:pPr algn="ctr" eaLnBrk="1" hangingPunct="1">
              <a:spcBef>
                <a:spcPct val="0"/>
              </a:spcBef>
              <a:buClrTx/>
              <a:buSzTx/>
              <a:buFont typeface="Arial" panose="020B0604020202020204" pitchFamily="34" charset="0"/>
              <a:buNone/>
            </a:pPr>
            <a:endParaRPr lang="zh-CN" altLang="en-US" sz="2800" b="1" dirty="0">
              <a:latin typeface="楷体_GB2312" pitchFamily="49" charset="-122"/>
              <a:ea typeface="楷体_GB2312" pitchFamily="49" charset="-122"/>
            </a:endParaRPr>
          </a:p>
          <a:p>
            <a:pPr algn="r" eaLnBrk="1" hangingPunct="1">
              <a:spcBef>
                <a:spcPct val="0"/>
              </a:spcBef>
              <a:buClrTx/>
              <a:buSzTx/>
              <a:buFont typeface="Arial" panose="020B0604020202020204" pitchFamily="34" charset="0"/>
              <a:buNone/>
            </a:pPr>
            <a:r>
              <a:rPr lang="zh-CN" altLang="en-US" sz="2400" i="1" dirty="0">
                <a:solidFill>
                  <a:srgbClr val="808080"/>
                </a:solidFill>
                <a:latin typeface="方正舒体" panose="02010601030101010101" pitchFamily="2" charset="-122"/>
                <a:ea typeface="方正舒体" panose="02010601030101010101" pitchFamily="2" charset="-122"/>
              </a:rPr>
              <a:t> </a:t>
            </a:r>
            <a:endParaRPr lang="zh-CN" altLang="en-US" dirty="0">
              <a:solidFill>
                <a:srgbClr val="808080"/>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3538C08-5D65-43E3-8E45-B5B21E1C2CCA}"/>
              </a:ext>
            </a:extLst>
          </p:cNvPr>
          <p:cNvSpPr>
            <a:spLocks noGrp="1" noChangeArrowheads="1"/>
          </p:cNvSpPr>
          <p:nvPr>
            <p:ph type="title" idx="4294967295"/>
          </p:nvPr>
        </p:nvSpPr>
        <p:spPr>
          <a:xfrm>
            <a:off x="697409" y="894631"/>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三、顺序表的初始化</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27CD0AEA-6AAB-4639-A602-404AD6F6BB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34E0FCF-763D-402B-AA11-DABE9EF6D40A}" type="slidenum">
              <a:rPr lang="zh-CN" altLang="en-US" sz="2400"/>
              <a:pPr algn="r" eaLnBrk="1" hangingPunct="1">
                <a:spcBef>
                  <a:spcPct val="50000"/>
                </a:spcBef>
                <a:buClrTx/>
                <a:buSzTx/>
                <a:buFont typeface="Arial" panose="020B0604020202020204" pitchFamily="34" charset="0"/>
                <a:buNone/>
              </a:pPr>
              <a:t>10</a:t>
            </a:fld>
            <a:endParaRPr lang="zh-CN" altLang="en-US" sz="2400"/>
          </a:p>
        </p:txBody>
      </p:sp>
      <p:sp>
        <p:nvSpPr>
          <p:cNvPr id="11268" name="Text Box 4">
            <a:extLst>
              <a:ext uri="{FF2B5EF4-FFF2-40B4-BE49-F238E27FC236}">
                <a16:creationId xmlns:a16="http://schemas.microsoft.com/office/drawing/2014/main" id="{1ECCA4D2-CC1C-457B-AB6E-8AF657E891B4}"/>
              </a:ext>
            </a:extLst>
          </p:cNvPr>
          <p:cNvSpPr txBox="1">
            <a:spLocks noChangeArrowheads="1"/>
          </p:cNvSpPr>
          <p:nvPr/>
        </p:nvSpPr>
        <p:spPr bwMode="auto">
          <a:xfrm>
            <a:off x="827584"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1269" name="Rectangle 5">
            <a:extLst>
              <a:ext uri="{FF2B5EF4-FFF2-40B4-BE49-F238E27FC236}">
                <a16:creationId xmlns:a16="http://schemas.microsoft.com/office/drawing/2014/main" id="{3982AA48-1C7B-4D68-8054-2D6B603565B2}"/>
              </a:ext>
            </a:extLst>
          </p:cNvPr>
          <p:cNvSpPr>
            <a:spLocks noGrp="1" noChangeArrowheads="1"/>
          </p:cNvSpPr>
          <p:nvPr>
            <p:ph type="body" idx="4294967295"/>
          </p:nvPr>
        </p:nvSpPr>
        <p:spPr>
          <a:xfrm>
            <a:off x="621209" y="1732831"/>
            <a:ext cx="8763000" cy="7620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创建顺序表</a:t>
            </a:r>
            <a:endParaRPr lang="en-US" altLang="zh-CN" b="1">
              <a:latin typeface="黑体" panose="02010609060101010101" pitchFamily="49" charset="-122"/>
              <a:ea typeface="黑体" panose="02010609060101010101" pitchFamily="49" charset="-122"/>
            </a:endParaRPr>
          </a:p>
        </p:txBody>
      </p:sp>
      <p:pic>
        <p:nvPicPr>
          <p:cNvPr id="11271" name="Picture 8">
            <a:extLst>
              <a:ext uri="{FF2B5EF4-FFF2-40B4-BE49-F238E27FC236}">
                <a16:creationId xmlns:a16="http://schemas.microsoft.com/office/drawing/2014/main" id="{8262F738-072F-463B-A25F-40FD3FD9B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86" t="18626" r="63235" b="62869"/>
          <a:stretch>
            <a:fillRect/>
          </a:stretch>
        </p:blipFill>
        <p:spPr bwMode="auto">
          <a:xfrm>
            <a:off x="1126034" y="2407519"/>
            <a:ext cx="6696075" cy="3487737"/>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a:extLst>
              <a:ext uri="{FF2B5EF4-FFF2-40B4-BE49-F238E27FC236}">
                <a16:creationId xmlns:a16="http://schemas.microsoft.com/office/drawing/2014/main" id="{835E0BB4-0E2F-4764-9F6F-BA832833B7B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ED91D84-5AD3-4E67-8F7D-AB7CE810332F}" type="slidenum">
              <a:rPr lang="zh-CN" altLang="en-US" sz="2400"/>
              <a:pPr algn="r" eaLnBrk="1" hangingPunct="1">
                <a:spcBef>
                  <a:spcPct val="50000"/>
                </a:spcBef>
                <a:buClrTx/>
                <a:buSzTx/>
                <a:buFont typeface="Arial" panose="020B0604020202020204" pitchFamily="34" charset="0"/>
                <a:buNone/>
              </a:pPr>
              <a:t>11</a:t>
            </a:fld>
            <a:endParaRPr lang="zh-CN" altLang="en-US" sz="2400"/>
          </a:p>
        </p:txBody>
      </p:sp>
      <p:sp>
        <p:nvSpPr>
          <p:cNvPr id="13315" name="Text Box 4">
            <a:extLst>
              <a:ext uri="{FF2B5EF4-FFF2-40B4-BE49-F238E27FC236}">
                <a16:creationId xmlns:a16="http://schemas.microsoft.com/office/drawing/2014/main" id="{7A619E45-42CF-4C5A-B2AE-2D4A2922D17E}"/>
              </a:ext>
            </a:extLst>
          </p:cNvPr>
          <p:cNvSpPr txBox="1">
            <a:spLocks noChangeArrowheads="1"/>
          </p:cNvSpPr>
          <p:nvPr/>
        </p:nvSpPr>
        <p:spPr bwMode="auto">
          <a:xfrm>
            <a:off x="342900"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3316" name="Rectangle 5">
            <a:extLst>
              <a:ext uri="{FF2B5EF4-FFF2-40B4-BE49-F238E27FC236}">
                <a16:creationId xmlns:a16="http://schemas.microsoft.com/office/drawing/2014/main" id="{8056065C-3833-46EB-B855-99CF1DAF0E72}"/>
              </a:ext>
            </a:extLst>
          </p:cNvPr>
          <p:cNvSpPr>
            <a:spLocks noGrp="1" noChangeArrowheads="1"/>
          </p:cNvSpPr>
          <p:nvPr>
            <p:ph type="body" idx="4294967295"/>
          </p:nvPr>
        </p:nvSpPr>
        <p:spPr>
          <a:xfrm>
            <a:off x="284163" y="1181969"/>
            <a:ext cx="8763000" cy="7620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创建顺序表</a:t>
            </a:r>
            <a:endParaRPr lang="en-US" altLang="zh-CN" b="1">
              <a:latin typeface="黑体" panose="02010609060101010101" pitchFamily="49" charset="-122"/>
              <a:ea typeface="黑体" panose="02010609060101010101" pitchFamily="49" charset="-122"/>
            </a:endParaRPr>
          </a:p>
        </p:txBody>
      </p:sp>
      <p:pic>
        <p:nvPicPr>
          <p:cNvPr id="13318" name="Picture 7">
            <a:extLst>
              <a:ext uri="{FF2B5EF4-FFF2-40B4-BE49-F238E27FC236}">
                <a16:creationId xmlns:a16="http://schemas.microsoft.com/office/drawing/2014/main" id="{7DD81768-80F4-4AFC-83AA-7FA8293AE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22" t="37006" r="74738" b="48930"/>
          <a:stretch>
            <a:fillRect/>
          </a:stretch>
        </p:blipFill>
        <p:spPr bwMode="auto">
          <a:xfrm>
            <a:off x="712788" y="1758231"/>
            <a:ext cx="7273925" cy="4137025"/>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1C1674-2BA6-4279-8DB8-3E9B11639D60}"/>
              </a:ext>
            </a:extLst>
          </p:cNvPr>
          <p:cNvSpPr>
            <a:spLocks noGrp="1" noChangeArrowheads="1"/>
          </p:cNvSpPr>
          <p:nvPr>
            <p:ph type="title" idx="4294967295"/>
          </p:nvPr>
        </p:nvSpPr>
        <p:spPr>
          <a:xfrm>
            <a:off x="463078" y="103103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三、顺序表的插入</a:t>
            </a:r>
            <a:endParaRPr lang="en-US" altLang="zh-CN" sz="32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B9BFAD27-66DF-4403-A447-157D48BF3D0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3E794C37-16CE-4B3A-9C36-1E84908CDF11}" type="slidenum">
              <a:rPr lang="zh-CN" altLang="en-US" sz="2400"/>
              <a:pPr algn="r" eaLnBrk="1" hangingPunct="1">
                <a:spcBef>
                  <a:spcPct val="50000"/>
                </a:spcBef>
                <a:buClrTx/>
                <a:buSzTx/>
                <a:buFont typeface="Arial" panose="020B0604020202020204" pitchFamily="34" charset="0"/>
                <a:buNone/>
              </a:pPr>
              <a:t>12</a:t>
            </a:fld>
            <a:endParaRPr lang="zh-CN" altLang="en-US" sz="2400"/>
          </a:p>
        </p:txBody>
      </p:sp>
      <p:sp>
        <p:nvSpPr>
          <p:cNvPr id="15364" name="Text Box 4">
            <a:extLst>
              <a:ext uri="{FF2B5EF4-FFF2-40B4-BE49-F238E27FC236}">
                <a16:creationId xmlns:a16="http://schemas.microsoft.com/office/drawing/2014/main" id="{CF9584E4-BEEE-4D9B-A26A-70F1C8982899}"/>
              </a:ext>
            </a:extLst>
          </p:cNvPr>
          <p:cNvSpPr txBox="1">
            <a:spLocks noChangeArrowheads="1"/>
          </p:cNvSpPr>
          <p:nvPr/>
        </p:nvSpPr>
        <p:spPr bwMode="auto">
          <a:xfrm>
            <a:off x="463078" y="1166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6389" name="Rectangle 5">
            <a:extLst>
              <a:ext uri="{FF2B5EF4-FFF2-40B4-BE49-F238E27FC236}">
                <a16:creationId xmlns:a16="http://schemas.microsoft.com/office/drawing/2014/main" id="{A8A07F93-D666-4E50-9AD6-C0668094407C}"/>
              </a:ext>
            </a:extLst>
          </p:cNvPr>
          <p:cNvSpPr>
            <a:spLocks noGrp="1" noChangeArrowheads="1"/>
          </p:cNvSpPr>
          <p:nvPr>
            <p:ph type="body" idx="4294967295"/>
          </p:nvPr>
        </p:nvSpPr>
        <p:spPr>
          <a:xfrm>
            <a:off x="386878" y="1869232"/>
            <a:ext cx="8763000" cy="38100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顺序表的插入操作是指在顺序表的第</a:t>
            </a:r>
            <a:r>
              <a:rPr lang="en-US" altLang="zh-CN" b="1">
                <a:latin typeface="黑体" panose="02010609060101010101" pitchFamily="49" charset="-122"/>
                <a:ea typeface="黑体" panose="02010609060101010101" pitchFamily="49" charset="-122"/>
              </a:rPr>
              <a:t>i-1</a:t>
            </a:r>
            <a:r>
              <a:rPr lang="zh-CN" altLang="en-US" b="1">
                <a:latin typeface="黑体" panose="02010609060101010101" pitchFamily="49" charset="-122"/>
                <a:ea typeface="黑体" panose="02010609060101010101" pitchFamily="49" charset="-122"/>
              </a:rPr>
              <a:t>个数据元素和第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个数据元素之间插入一个新的数据元素，即将长度为</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的顺序表：</a:t>
            </a:r>
          </a:p>
          <a:p>
            <a:pPr algn="ct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变成长度为</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的顺序表：</a:t>
            </a:r>
          </a:p>
          <a:p>
            <a:pPr algn="ct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 </a:t>
            </a:r>
            <a:r>
              <a:rPr lang="en-US" altLang="zh-CN" b="1">
                <a:solidFill>
                  <a:srgbClr val="3333FF"/>
                </a:solidFill>
                <a:latin typeface="黑体" panose="02010609060101010101" pitchFamily="49" charset="-122"/>
                <a:ea typeface="黑体" panose="02010609060101010101" pitchFamily="49" charset="-122"/>
              </a:rPr>
              <a:t>e</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animEffect transition="in" filter="blinds(horizontal)">
                                      <p:cBhvr>
                                        <p:cTn id="7" dur="500"/>
                                        <p:tgtEl>
                                          <p:spTgt spid="1638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9">
                                            <p:txEl>
                                              <p:pRg st="3" end="3"/>
                                            </p:txEl>
                                          </p:spTgt>
                                        </p:tgtEl>
                                        <p:attrNameLst>
                                          <p:attrName>style.visibility</p:attrName>
                                        </p:attrNameLst>
                                      </p:cBhvr>
                                      <p:to>
                                        <p:strVal val="visible"/>
                                      </p:to>
                                    </p:set>
                                    <p:animEffect transition="in" filter="blinds(horizontal)">
                                      <p:cBhvr>
                                        <p:cTn id="10" dur="500"/>
                                        <p:tgtEl>
                                          <p:spTgt spid="16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EA8294B-9B47-4D34-A235-5CD0E531D492}"/>
              </a:ext>
            </a:extLst>
          </p:cNvPr>
          <p:cNvSpPr>
            <a:spLocks noGrp="1" noChangeArrowheads="1"/>
          </p:cNvSpPr>
          <p:nvPr>
            <p:ph type="title" idx="4294967295"/>
          </p:nvPr>
        </p:nvSpPr>
        <p:spPr>
          <a:xfrm>
            <a:off x="467544"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三、顺序表的插入</a:t>
            </a:r>
            <a:endParaRPr lang="en-US" altLang="zh-CN" sz="3200">
              <a:latin typeface="黑体" panose="02010609060101010101" pitchFamily="49" charset="-122"/>
              <a:ea typeface="黑体" panose="02010609060101010101" pitchFamily="49" charset="-122"/>
            </a:endParaRPr>
          </a:p>
        </p:txBody>
      </p:sp>
      <p:sp>
        <p:nvSpPr>
          <p:cNvPr id="16387" name="Text Box 3">
            <a:extLst>
              <a:ext uri="{FF2B5EF4-FFF2-40B4-BE49-F238E27FC236}">
                <a16:creationId xmlns:a16="http://schemas.microsoft.com/office/drawing/2014/main" id="{7A44D65D-BF45-4079-ACFD-309BD6D0938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FFCDB717-5584-4148-9640-A8EA3E35E558}" type="slidenum">
              <a:rPr lang="zh-CN" altLang="en-US" sz="2400"/>
              <a:pPr algn="r" eaLnBrk="1" hangingPunct="1">
                <a:spcBef>
                  <a:spcPct val="50000"/>
                </a:spcBef>
                <a:buClrTx/>
                <a:buSzTx/>
                <a:buFont typeface="Arial" panose="020B0604020202020204" pitchFamily="34" charset="0"/>
                <a:buNone/>
              </a:pPr>
              <a:t>13</a:t>
            </a:fld>
            <a:endParaRPr lang="zh-CN" altLang="en-US" sz="2400"/>
          </a:p>
        </p:txBody>
      </p:sp>
      <p:sp>
        <p:nvSpPr>
          <p:cNvPr id="16388" name="Text Box 4">
            <a:extLst>
              <a:ext uri="{FF2B5EF4-FFF2-40B4-BE49-F238E27FC236}">
                <a16:creationId xmlns:a16="http://schemas.microsoft.com/office/drawing/2014/main" id="{82D2547C-E5D0-420F-8952-755796882716}"/>
              </a:ext>
            </a:extLst>
          </p:cNvPr>
          <p:cNvSpPr txBox="1">
            <a:spLocks noChangeArrowheads="1"/>
          </p:cNvSpPr>
          <p:nvPr/>
        </p:nvSpPr>
        <p:spPr bwMode="auto">
          <a:xfrm>
            <a:off x="467544"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6389" name="Rectangle 5">
            <a:extLst>
              <a:ext uri="{FF2B5EF4-FFF2-40B4-BE49-F238E27FC236}">
                <a16:creationId xmlns:a16="http://schemas.microsoft.com/office/drawing/2014/main" id="{02D60548-8866-447A-B035-A0C3B7BDF550}"/>
              </a:ext>
            </a:extLst>
          </p:cNvPr>
          <p:cNvSpPr>
            <a:spLocks noGrp="1" noChangeArrowheads="1"/>
          </p:cNvSpPr>
          <p:nvPr>
            <p:ph type="body" idx="4294967295"/>
          </p:nvPr>
        </p:nvSpPr>
        <p:spPr>
          <a:xfrm>
            <a:off x="391344" y="1932856"/>
            <a:ext cx="8763000" cy="15240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在第3个元素与第4个元素之间插入新元素</a:t>
            </a:r>
            <a:r>
              <a:rPr lang="en-US" altLang="zh-CN" sz="2800" b="1">
                <a:latin typeface="黑体" panose="02010609060101010101" pitchFamily="49" charset="-122"/>
                <a:ea typeface="黑体" panose="02010609060101010101" pitchFamily="49" charset="-122"/>
              </a:rPr>
              <a:t>b</a:t>
            </a:r>
          </a:p>
          <a:p>
            <a:pPr eaLnBrk="1" hangingPunct="1">
              <a:spcBef>
                <a:spcPct val="30000"/>
              </a:spcBef>
            </a:pPr>
            <a:r>
              <a:rPr lang="zh-CN" altLang="en-US" sz="2800" b="1">
                <a:latin typeface="黑体" panose="02010609060101010101" pitchFamily="49" charset="-122"/>
                <a:ea typeface="黑体" panose="02010609060101010101" pitchFamily="49" charset="-122"/>
              </a:rPr>
              <a:t>需要将最后元素</a:t>
            </a:r>
            <a:r>
              <a:rPr lang="en-US" altLang="zh-CN" sz="2800" b="1">
                <a:latin typeface="黑体" panose="02010609060101010101" pitchFamily="49" charset="-122"/>
                <a:ea typeface="黑体" panose="02010609060101010101" pitchFamily="49" charset="-122"/>
              </a:rPr>
              <a:t>n</a:t>
            </a:r>
            <a:r>
              <a:rPr lang="zh-CN" altLang="en-US" sz="2800" b="1">
                <a:latin typeface="黑体" panose="02010609060101010101" pitchFamily="49" charset="-122"/>
                <a:ea typeface="黑体" panose="02010609060101010101" pitchFamily="49" charset="-122"/>
              </a:rPr>
              <a:t>至第4元素(共</a:t>
            </a:r>
            <a:r>
              <a:rPr lang="en-US" altLang="zh-CN" sz="2800" b="1">
                <a:latin typeface="黑体" panose="02010609060101010101" pitchFamily="49" charset="-122"/>
                <a:ea typeface="黑体" panose="02010609060101010101" pitchFamily="49" charset="-122"/>
              </a:rPr>
              <a:t>7-4+1)</a:t>
            </a:r>
            <a:r>
              <a:rPr lang="zh-CN" altLang="en-US" sz="2800" b="1">
                <a:latin typeface="黑体" panose="02010609060101010101" pitchFamily="49" charset="-122"/>
                <a:ea typeface="黑体" panose="02010609060101010101" pitchFamily="49" charset="-122"/>
              </a:rPr>
              <a:t>都向后移一位置(从后往前处理</a:t>
            </a:r>
            <a:r>
              <a:rPr lang="en-US" altLang="zh-CN" sz="2800" b="1">
                <a:latin typeface="黑体" panose="02010609060101010101" pitchFamily="49" charset="-122"/>
                <a:ea typeface="黑体" panose="02010609060101010101" pitchFamily="49" charset="-122"/>
              </a:rPr>
              <a:t>)</a:t>
            </a:r>
          </a:p>
        </p:txBody>
      </p:sp>
      <p:grpSp>
        <p:nvGrpSpPr>
          <p:cNvPr id="16391" name="Group 7">
            <a:extLst>
              <a:ext uri="{FF2B5EF4-FFF2-40B4-BE49-F238E27FC236}">
                <a16:creationId xmlns:a16="http://schemas.microsoft.com/office/drawing/2014/main" id="{3F688238-E8CE-4902-84A4-A9E2D63CF43A}"/>
              </a:ext>
            </a:extLst>
          </p:cNvPr>
          <p:cNvGrpSpPr>
            <a:grpSpLocks/>
          </p:cNvGrpSpPr>
          <p:nvPr/>
        </p:nvGrpSpPr>
        <p:grpSpPr bwMode="auto">
          <a:xfrm>
            <a:off x="1915344" y="3304456"/>
            <a:ext cx="5943600" cy="2601913"/>
            <a:chOff x="0" y="0"/>
            <a:chExt cx="3744" cy="1639"/>
          </a:xfrm>
        </p:grpSpPr>
        <p:grpSp>
          <p:nvGrpSpPr>
            <p:cNvPr id="16392" name="Group 8">
              <a:extLst>
                <a:ext uri="{FF2B5EF4-FFF2-40B4-BE49-F238E27FC236}">
                  <a16:creationId xmlns:a16="http://schemas.microsoft.com/office/drawing/2014/main" id="{736540F7-A264-4E26-8BAC-1909B68AA1C1}"/>
                </a:ext>
              </a:extLst>
            </p:cNvPr>
            <p:cNvGrpSpPr>
              <a:grpSpLocks/>
            </p:cNvGrpSpPr>
            <p:nvPr/>
          </p:nvGrpSpPr>
          <p:grpSpPr bwMode="auto">
            <a:xfrm>
              <a:off x="0" y="192"/>
              <a:ext cx="3744" cy="345"/>
              <a:chOff x="0" y="0"/>
              <a:chExt cx="3936" cy="384"/>
            </a:xfrm>
          </p:grpSpPr>
          <p:sp>
            <p:nvSpPr>
              <p:cNvPr id="16418" name="Rectangle 9">
                <a:extLst>
                  <a:ext uri="{FF2B5EF4-FFF2-40B4-BE49-F238E27FC236}">
                    <a16:creationId xmlns:a16="http://schemas.microsoft.com/office/drawing/2014/main" id="{7BBE5487-4452-465F-A90C-B594F33BD699}"/>
                  </a:ext>
                </a:extLst>
              </p:cNvPr>
              <p:cNvSpPr>
                <a:spLocks noChangeArrowheads="1"/>
              </p:cNvSpPr>
              <p:nvPr/>
            </p:nvSpPr>
            <p:spPr bwMode="auto">
              <a:xfrm>
                <a:off x="0" y="0"/>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16419" name="Text Box 10">
                <a:extLst>
                  <a:ext uri="{FF2B5EF4-FFF2-40B4-BE49-F238E27FC236}">
                    <a16:creationId xmlns:a16="http://schemas.microsoft.com/office/drawing/2014/main" id="{C0BEA9C3-3166-4479-A944-BE10C2737F89}"/>
                  </a:ext>
                </a:extLst>
              </p:cNvPr>
              <p:cNvSpPr txBox="1">
                <a:spLocks noChangeArrowheads="1"/>
              </p:cNvSpPr>
              <p:nvPr/>
            </p:nvSpPr>
            <p:spPr bwMode="auto">
              <a:xfrm>
                <a:off x="0" y="19"/>
                <a:ext cx="388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Arial Narrow" panose="020B0606020202030204" pitchFamily="34" charset="0"/>
                  </a:rPr>
                  <a:t> 25   34   57   16    48   09   63          </a:t>
                </a:r>
                <a:r>
                  <a:rPr lang="zh-CN" altLang="en-US" sz="2800" b="1">
                    <a:solidFill>
                      <a:schemeClr val="tx2"/>
                    </a:solidFill>
                    <a:latin typeface="Arial Narrow" panose="020B0606020202030204" pitchFamily="34" charset="0"/>
                    <a:sym typeface="Symbol" panose="05050102010706020507" pitchFamily="18" charset="2"/>
                  </a:rPr>
                  <a:t></a:t>
                </a:r>
                <a:endParaRPr lang="zh-CN" altLang="en-US" sz="2800" b="1">
                  <a:latin typeface="Arial Narrow" panose="020B0606020202030204" pitchFamily="34" charset="0"/>
                  <a:sym typeface="Symbol" panose="05050102010706020507" pitchFamily="18" charset="2"/>
                </a:endParaRPr>
              </a:p>
            </p:txBody>
          </p:sp>
          <p:sp>
            <p:nvSpPr>
              <p:cNvPr id="16420" name="Line 11">
                <a:extLst>
                  <a:ext uri="{FF2B5EF4-FFF2-40B4-BE49-F238E27FC236}">
                    <a16:creationId xmlns:a16="http://schemas.microsoft.com/office/drawing/2014/main" id="{F15F4AD1-DC44-4299-B21E-D36665BBAAEF}"/>
                  </a:ext>
                </a:extLst>
              </p:cNvPr>
              <p:cNvSpPr>
                <a:spLocks noChangeShapeType="1"/>
              </p:cNvSpPr>
              <p:nvPr/>
            </p:nvSpPr>
            <p:spPr bwMode="auto">
              <a:xfrm>
                <a:off x="38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Line 12">
                <a:extLst>
                  <a:ext uri="{FF2B5EF4-FFF2-40B4-BE49-F238E27FC236}">
                    <a16:creationId xmlns:a16="http://schemas.microsoft.com/office/drawing/2014/main" id="{24509CE7-8D6E-4D95-8867-EB3AEA781CB6}"/>
                  </a:ext>
                </a:extLst>
              </p:cNvPr>
              <p:cNvSpPr>
                <a:spLocks noChangeShapeType="1"/>
              </p:cNvSpPr>
              <p:nvPr/>
            </p:nvSpPr>
            <p:spPr bwMode="auto">
              <a:xfrm>
                <a:off x="76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13">
                <a:extLst>
                  <a:ext uri="{FF2B5EF4-FFF2-40B4-BE49-F238E27FC236}">
                    <a16:creationId xmlns:a16="http://schemas.microsoft.com/office/drawing/2014/main" id="{EB6F8921-9141-4306-ABA8-357A3577EF5E}"/>
                  </a:ext>
                </a:extLst>
              </p:cNvPr>
              <p:cNvSpPr>
                <a:spLocks noChangeShapeType="1"/>
              </p:cNvSpPr>
              <p:nvPr/>
            </p:nvSpPr>
            <p:spPr bwMode="auto">
              <a:xfrm>
                <a:off x="115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14">
                <a:extLst>
                  <a:ext uri="{FF2B5EF4-FFF2-40B4-BE49-F238E27FC236}">
                    <a16:creationId xmlns:a16="http://schemas.microsoft.com/office/drawing/2014/main" id="{B511C3EE-CA0C-43DD-9BE2-57B14AF2D9CB}"/>
                  </a:ext>
                </a:extLst>
              </p:cNvPr>
              <p:cNvSpPr>
                <a:spLocks noChangeShapeType="1"/>
              </p:cNvSpPr>
              <p:nvPr/>
            </p:nvSpPr>
            <p:spPr bwMode="auto">
              <a:xfrm>
                <a:off x="1536"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Line 15">
                <a:extLst>
                  <a:ext uri="{FF2B5EF4-FFF2-40B4-BE49-F238E27FC236}">
                    <a16:creationId xmlns:a16="http://schemas.microsoft.com/office/drawing/2014/main" id="{F84B0673-85A0-43C4-A074-106A8607549D}"/>
                  </a:ext>
                </a:extLst>
              </p:cNvPr>
              <p:cNvSpPr>
                <a:spLocks noChangeShapeType="1"/>
              </p:cNvSpPr>
              <p:nvPr/>
            </p:nvSpPr>
            <p:spPr bwMode="auto">
              <a:xfrm>
                <a:off x="1920"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Line 16">
                <a:extLst>
                  <a:ext uri="{FF2B5EF4-FFF2-40B4-BE49-F238E27FC236}">
                    <a16:creationId xmlns:a16="http://schemas.microsoft.com/office/drawing/2014/main" id="{5E38CCD1-12E9-4BDD-A310-A1D7CD75AE3F}"/>
                  </a:ext>
                </a:extLst>
              </p:cNvPr>
              <p:cNvSpPr>
                <a:spLocks noChangeShapeType="1"/>
              </p:cNvSpPr>
              <p:nvPr/>
            </p:nvSpPr>
            <p:spPr bwMode="auto">
              <a:xfrm>
                <a:off x="230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6" name="Line 17">
                <a:extLst>
                  <a:ext uri="{FF2B5EF4-FFF2-40B4-BE49-F238E27FC236}">
                    <a16:creationId xmlns:a16="http://schemas.microsoft.com/office/drawing/2014/main" id="{8A922AA3-8CA2-4725-9C53-DACCB7005FA4}"/>
                  </a:ext>
                </a:extLst>
              </p:cNvPr>
              <p:cNvSpPr>
                <a:spLocks noChangeShapeType="1"/>
              </p:cNvSpPr>
              <p:nvPr/>
            </p:nvSpPr>
            <p:spPr bwMode="auto">
              <a:xfrm>
                <a:off x="268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7" name="Line 18">
                <a:extLst>
                  <a:ext uri="{FF2B5EF4-FFF2-40B4-BE49-F238E27FC236}">
                    <a16:creationId xmlns:a16="http://schemas.microsoft.com/office/drawing/2014/main" id="{385719F2-DDF0-422F-8E92-27A729C6C411}"/>
                  </a:ext>
                </a:extLst>
              </p:cNvPr>
              <p:cNvSpPr>
                <a:spLocks noChangeShapeType="1"/>
              </p:cNvSpPr>
              <p:nvPr/>
            </p:nvSpPr>
            <p:spPr bwMode="auto">
              <a:xfrm>
                <a:off x="307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3" name="Text Box 19">
              <a:extLst>
                <a:ext uri="{FF2B5EF4-FFF2-40B4-BE49-F238E27FC236}">
                  <a16:creationId xmlns:a16="http://schemas.microsoft.com/office/drawing/2014/main" id="{95844DF7-9B1B-4B0B-875B-AF1BF191AE48}"/>
                </a:ext>
              </a:extLst>
            </p:cNvPr>
            <p:cNvSpPr txBox="1">
              <a:spLocks noChangeArrowheads="1"/>
            </p:cNvSpPr>
            <p:nvPr/>
          </p:nvSpPr>
          <p:spPr bwMode="auto">
            <a:xfrm>
              <a:off x="0" y="1104"/>
              <a:ext cx="3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Times New Roman" panose="02020603050405020304" pitchFamily="18" charset="0"/>
                </a:rPr>
                <a:t>   0       1         2       3         4        5        6        7</a:t>
              </a:r>
            </a:p>
          </p:txBody>
        </p:sp>
        <p:grpSp>
          <p:nvGrpSpPr>
            <p:cNvPr id="16394" name="Group 20">
              <a:extLst>
                <a:ext uri="{FF2B5EF4-FFF2-40B4-BE49-F238E27FC236}">
                  <a16:creationId xmlns:a16="http://schemas.microsoft.com/office/drawing/2014/main" id="{AF03AD68-764E-44B5-8FF1-83A9E84ED8B5}"/>
                </a:ext>
              </a:extLst>
            </p:cNvPr>
            <p:cNvGrpSpPr>
              <a:grpSpLocks/>
            </p:cNvGrpSpPr>
            <p:nvPr/>
          </p:nvGrpSpPr>
          <p:grpSpPr bwMode="auto">
            <a:xfrm>
              <a:off x="0" y="1296"/>
              <a:ext cx="3744" cy="343"/>
              <a:chOff x="0" y="0"/>
              <a:chExt cx="3936" cy="415"/>
            </a:xfrm>
          </p:grpSpPr>
          <p:sp>
            <p:nvSpPr>
              <p:cNvPr id="16406" name="Rectangle 21">
                <a:extLst>
                  <a:ext uri="{FF2B5EF4-FFF2-40B4-BE49-F238E27FC236}">
                    <a16:creationId xmlns:a16="http://schemas.microsoft.com/office/drawing/2014/main" id="{ADCD5C00-AACD-4187-A31F-415037D20024}"/>
                  </a:ext>
                </a:extLst>
              </p:cNvPr>
              <p:cNvSpPr>
                <a:spLocks noChangeArrowheads="1"/>
              </p:cNvSpPr>
              <p:nvPr/>
            </p:nvSpPr>
            <p:spPr bwMode="auto">
              <a:xfrm>
                <a:off x="0" y="0"/>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16407" name="Text Box 22">
                <a:extLst>
                  <a:ext uri="{FF2B5EF4-FFF2-40B4-BE49-F238E27FC236}">
                    <a16:creationId xmlns:a16="http://schemas.microsoft.com/office/drawing/2014/main" id="{949FD99D-4732-41D9-B243-480638423786}"/>
                  </a:ext>
                </a:extLst>
              </p:cNvPr>
              <p:cNvSpPr txBox="1">
                <a:spLocks noChangeArrowheads="1"/>
              </p:cNvSpPr>
              <p:nvPr/>
            </p:nvSpPr>
            <p:spPr bwMode="auto">
              <a:xfrm>
                <a:off x="6" y="19"/>
                <a:ext cx="388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Arial Narrow" panose="020B0606020202030204" pitchFamily="34" charset="0"/>
                  </a:rPr>
                  <a:t>25    34   57  50    16    48   09   63    </a:t>
                </a:r>
                <a:r>
                  <a:rPr lang="zh-CN" altLang="en-US" sz="2800" b="1">
                    <a:solidFill>
                      <a:schemeClr val="tx2"/>
                    </a:solidFill>
                    <a:latin typeface="Arial Narrow" panose="020B0606020202030204" pitchFamily="34" charset="0"/>
                    <a:sym typeface="Symbol" panose="05050102010706020507" pitchFamily="18" charset="2"/>
                  </a:rPr>
                  <a:t></a:t>
                </a:r>
                <a:endParaRPr lang="zh-CN" altLang="en-US" sz="2800" b="1">
                  <a:latin typeface="Arial Narrow" panose="020B0606020202030204" pitchFamily="34" charset="0"/>
                  <a:sym typeface="Symbol" panose="05050102010706020507" pitchFamily="18" charset="2"/>
                </a:endParaRPr>
              </a:p>
            </p:txBody>
          </p:sp>
          <p:sp>
            <p:nvSpPr>
              <p:cNvPr id="16408" name="Line 23">
                <a:extLst>
                  <a:ext uri="{FF2B5EF4-FFF2-40B4-BE49-F238E27FC236}">
                    <a16:creationId xmlns:a16="http://schemas.microsoft.com/office/drawing/2014/main" id="{CE4A27E8-0F03-471A-BCEC-80BDC581631E}"/>
                  </a:ext>
                </a:extLst>
              </p:cNvPr>
              <p:cNvSpPr>
                <a:spLocks noChangeShapeType="1"/>
              </p:cNvSpPr>
              <p:nvPr/>
            </p:nvSpPr>
            <p:spPr bwMode="auto">
              <a:xfrm>
                <a:off x="38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4">
                <a:extLst>
                  <a:ext uri="{FF2B5EF4-FFF2-40B4-BE49-F238E27FC236}">
                    <a16:creationId xmlns:a16="http://schemas.microsoft.com/office/drawing/2014/main" id="{3580B99B-06F1-4C50-848C-7A4B294DF9D6}"/>
                  </a:ext>
                </a:extLst>
              </p:cNvPr>
              <p:cNvSpPr>
                <a:spLocks noChangeShapeType="1"/>
              </p:cNvSpPr>
              <p:nvPr/>
            </p:nvSpPr>
            <p:spPr bwMode="auto">
              <a:xfrm>
                <a:off x="76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5">
                <a:extLst>
                  <a:ext uri="{FF2B5EF4-FFF2-40B4-BE49-F238E27FC236}">
                    <a16:creationId xmlns:a16="http://schemas.microsoft.com/office/drawing/2014/main" id="{44B3CA33-07BC-4FE7-8B9A-79A9105AEEC1}"/>
                  </a:ext>
                </a:extLst>
              </p:cNvPr>
              <p:cNvSpPr>
                <a:spLocks noChangeShapeType="1"/>
              </p:cNvSpPr>
              <p:nvPr/>
            </p:nvSpPr>
            <p:spPr bwMode="auto">
              <a:xfrm>
                <a:off x="115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26">
                <a:extLst>
                  <a:ext uri="{FF2B5EF4-FFF2-40B4-BE49-F238E27FC236}">
                    <a16:creationId xmlns:a16="http://schemas.microsoft.com/office/drawing/2014/main" id="{D9391995-41E7-4CD7-9F18-9B1B1289F6D4}"/>
                  </a:ext>
                </a:extLst>
              </p:cNvPr>
              <p:cNvSpPr>
                <a:spLocks noChangeShapeType="1"/>
              </p:cNvSpPr>
              <p:nvPr/>
            </p:nvSpPr>
            <p:spPr bwMode="auto">
              <a:xfrm>
                <a:off x="1536"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27">
                <a:extLst>
                  <a:ext uri="{FF2B5EF4-FFF2-40B4-BE49-F238E27FC236}">
                    <a16:creationId xmlns:a16="http://schemas.microsoft.com/office/drawing/2014/main" id="{348DA730-BD15-4832-8B5D-BCFD936B23BF}"/>
                  </a:ext>
                </a:extLst>
              </p:cNvPr>
              <p:cNvSpPr>
                <a:spLocks noChangeShapeType="1"/>
              </p:cNvSpPr>
              <p:nvPr/>
            </p:nvSpPr>
            <p:spPr bwMode="auto">
              <a:xfrm>
                <a:off x="1920"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D33029CD-074A-46C7-8283-26A650AF28E5}"/>
                  </a:ext>
                </a:extLst>
              </p:cNvPr>
              <p:cNvSpPr>
                <a:spLocks noChangeShapeType="1"/>
              </p:cNvSpPr>
              <p:nvPr/>
            </p:nvSpPr>
            <p:spPr bwMode="auto">
              <a:xfrm>
                <a:off x="230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29">
                <a:extLst>
                  <a:ext uri="{FF2B5EF4-FFF2-40B4-BE49-F238E27FC236}">
                    <a16:creationId xmlns:a16="http://schemas.microsoft.com/office/drawing/2014/main" id="{2160E68C-21F9-4169-8C42-DF9B6E2BA096}"/>
                  </a:ext>
                </a:extLst>
              </p:cNvPr>
              <p:cNvSpPr>
                <a:spLocks noChangeShapeType="1"/>
              </p:cNvSpPr>
              <p:nvPr/>
            </p:nvSpPr>
            <p:spPr bwMode="auto">
              <a:xfrm>
                <a:off x="268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30">
                <a:extLst>
                  <a:ext uri="{FF2B5EF4-FFF2-40B4-BE49-F238E27FC236}">
                    <a16:creationId xmlns:a16="http://schemas.microsoft.com/office/drawing/2014/main" id="{11DF9CD9-E903-4BBA-B1F1-F0353FED2A40}"/>
                  </a:ext>
                </a:extLst>
              </p:cNvPr>
              <p:cNvSpPr>
                <a:spLocks noChangeShapeType="1"/>
              </p:cNvSpPr>
              <p:nvPr/>
            </p:nvSpPr>
            <p:spPr bwMode="auto">
              <a:xfrm>
                <a:off x="307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Rectangle 31">
                <a:extLst>
                  <a:ext uri="{FF2B5EF4-FFF2-40B4-BE49-F238E27FC236}">
                    <a16:creationId xmlns:a16="http://schemas.microsoft.com/office/drawing/2014/main" id="{F712C179-9022-48B0-89A2-6DD549C395C2}"/>
                  </a:ext>
                </a:extLst>
              </p:cNvPr>
              <p:cNvSpPr>
                <a:spLocks noChangeArrowheads="1"/>
              </p:cNvSpPr>
              <p:nvPr/>
            </p:nvSpPr>
            <p:spPr bwMode="auto">
              <a:xfrm>
                <a:off x="1152" y="0"/>
                <a:ext cx="384" cy="384"/>
              </a:xfrm>
              <a:prstGeom prst="rect">
                <a:avLst/>
              </a:prstGeom>
              <a:solidFill>
                <a:srgbClr val="008080"/>
              </a:solidFill>
              <a:ln w="38100">
                <a:solidFill>
                  <a:schemeClr va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16417" name="Text Box 32">
                <a:extLst>
                  <a:ext uri="{FF2B5EF4-FFF2-40B4-BE49-F238E27FC236}">
                    <a16:creationId xmlns:a16="http://schemas.microsoft.com/office/drawing/2014/main" id="{4C6A4313-2850-40E9-B98C-77398682D568}"/>
                  </a:ext>
                </a:extLst>
              </p:cNvPr>
              <p:cNvSpPr txBox="1">
                <a:spLocks noChangeArrowheads="1"/>
              </p:cNvSpPr>
              <p:nvPr/>
            </p:nvSpPr>
            <p:spPr bwMode="auto">
              <a:xfrm>
                <a:off x="1152" y="19"/>
                <a:ext cx="38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chemeClr val="bg1"/>
                    </a:solidFill>
                    <a:latin typeface="Arial Narrow" panose="020B0606020202030204" pitchFamily="34" charset="0"/>
                  </a:rPr>
                  <a:t>50</a:t>
                </a:r>
                <a:endParaRPr lang="zh-CN" altLang="en-US" sz="2800" b="1">
                  <a:latin typeface="Times New Roman" panose="02020603050405020304" pitchFamily="18" charset="0"/>
                </a:endParaRPr>
              </a:p>
            </p:txBody>
          </p:sp>
        </p:grpSp>
        <p:sp>
          <p:nvSpPr>
            <p:cNvPr id="16395" name="Line 33">
              <a:extLst>
                <a:ext uri="{FF2B5EF4-FFF2-40B4-BE49-F238E27FC236}">
                  <a16:creationId xmlns:a16="http://schemas.microsoft.com/office/drawing/2014/main" id="{8BFF4BBA-7D53-46B4-8AB9-4BEDCB720427}"/>
                </a:ext>
              </a:extLst>
            </p:cNvPr>
            <p:cNvSpPr>
              <a:spLocks noChangeShapeType="1"/>
            </p:cNvSpPr>
            <p:nvPr/>
          </p:nvSpPr>
          <p:spPr bwMode="auto">
            <a:xfrm>
              <a:off x="1344" y="628"/>
              <a:ext cx="288" cy="4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34">
              <a:extLst>
                <a:ext uri="{FF2B5EF4-FFF2-40B4-BE49-F238E27FC236}">
                  <a16:creationId xmlns:a16="http://schemas.microsoft.com/office/drawing/2014/main" id="{6E8E81AC-002D-4F45-9DF3-CBBE65AF8727}"/>
                </a:ext>
              </a:extLst>
            </p:cNvPr>
            <p:cNvSpPr>
              <a:spLocks noChangeShapeType="1"/>
            </p:cNvSpPr>
            <p:nvPr/>
          </p:nvSpPr>
          <p:spPr bwMode="auto">
            <a:xfrm flipV="1">
              <a:off x="1296" y="576"/>
              <a:ext cx="0" cy="24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397" name="Group 35">
              <a:extLst>
                <a:ext uri="{FF2B5EF4-FFF2-40B4-BE49-F238E27FC236}">
                  <a16:creationId xmlns:a16="http://schemas.microsoft.com/office/drawing/2014/main" id="{EACDCF08-97CF-4316-B795-9BD6AE375839}"/>
                </a:ext>
              </a:extLst>
            </p:cNvPr>
            <p:cNvGrpSpPr>
              <a:grpSpLocks/>
            </p:cNvGrpSpPr>
            <p:nvPr/>
          </p:nvGrpSpPr>
          <p:grpSpPr bwMode="auto">
            <a:xfrm>
              <a:off x="1152" y="785"/>
              <a:ext cx="333" cy="318"/>
              <a:chOff x="0" y="0"/>
              <a:chExt cx="336" cy="356"/>
            </a:xfrm>
          </p:grpSpPr>
          <p:sp>
            <p:nvSpPr>
              <p:cNvPr id="16404" name="Rectangle 36">
                <a:extLst>
                  <a:ext uri="{FF2B5EF4-FFF2-40B4-BE49-F238E27FC236}">
                    <a16:creationId xmlns:a16="http://schemas.microsoft.com/office/drawing/2014/main" id="{DCB75049-104F-4DED-A2AD-2CB647710CAF}"/>
                  </a:ext>
                </a:extLst>
              </p:cNvPr>
              <p:cNvSpPr>
                <a:spLocks noChangeArrowheads="1"/>
              </p:cNvSpPr>
              <p:nvPr/>
            </p:nvSpPr>
            <p:spPr bwMode="auto">
              <a:xfrm>
                <a:off x="0" y="0"/>
                <a:ext cx="336" cy="336"/>
              </a:xfrm>
              <a:prstGeom prst="rect">
                <a:avLst/>
              </a:prstGeom>
              <a:solidFill>
                <a:srgbClr val="008080"/>
              </a:solidFill>
              <a:ln w="38100">
                <a:solidFill>
                  <a:schemeClr val="hlink"/>
                </a:solidFill>
                <a:miter lim="800000"/>
                <a:headEnd/>
                <a:tailEnd/>
              </a:ln>
            </p:spPr>
            <p:txBody>
              <a:bodyPr wrap="none" t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16405" name="Text Box 37">
                <a:extLst>
                  <a:ext uri="{FF2B5EF4-FFF2-40B4-BE49-F238E27FC236}">
                    <a16:creationId xmlns:a16="http://schemas.microsoft.com/office/drawing/2014/main" id="{378E608E-A335-4DBF-9377-9001441E4653}"/>
                  </a:ext>
                </a:extLst>
              </p:cNvPr>
              <p:cNvSpPr txBox="1">
                <a:spLocks noChangeArrowheads="1"/>
              </p:cNvSpPr>
              <p:nvPr/>
            </p:nvSpPr>
            <p:spPr bwMode="auto">
              <a:xfrm>
                <a:off x="0" y="22"/>
                <a:ext cx="32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bg1"/>
                    </a:solidFill>
                    <a:latin typeface="Arial Narrow" panose="020B0606020202030204" pitchFamily="34" charset="0"/>
                  </a:rPr>
                  <a:t>50</a:t>
                </a:r>
                <a:endParaRPr lang="zh-CN" altLang="en-US" sz="2800">
                  <a:latin typeface="Times New Roman" panose="02020603050405020304" pitchFamily="18" charset="0"/>
                </a:endParaRPr>
              </a:p>
            </p:txBody>
          </p:sp>
        </p:grpSp>
        <p:sp>
          <p:nvSpPr>
            <p:cNvPr id="16398" name="Text Box 38">
              <a:extLst>
                <a:ext uri="{FF2B5EF4-FFF2-40B4-BE49-F238E27FC236}">
                  <a16:creationId xmlns:a16="http://schemas.microsoft.com/office/drawing/2014/main" id="{490395B0-E517-4477-819A-66A00D8E64CF}"/>
                </a:ext>
              </a:extLst>
            </p:cNvPr>
            <p:cNvSpPr txBox="1">
              <a:spLocks noChangeArrowheads="1"/>
            </p:cNvSpPr>
            <p:nvPr/>
          </p:nvSpPr>
          <p:spPr bwMode="auto">
            <a:xfrm>
              <a:off x="288" y="735"/>
              <a:ext cx="8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rgbClr val="FF5050"/>
                  </a:solidFill>
                  <a:latin typeface="Times New Roman" panose="02020603050405020304" pitchFamily="18" charset="0"/>
                  <a:ea typeface="隶书" panose="02010509060101010101" pitchFamily="49" charset="-122"/>
                </a:rPr>
                <a:t>插入 </a:t>
              </a:r>
              <a:r>
                <a:rPr lang="en-US" altLang="zh-CN" b="1">
                  <a:solidFill>
                    <a:srgbClr val="FF5050"/>
                  </a:solidFill>
                  <a:latin typeface="Times New Roman" panose="02020603050405020304" pitchFamily="18" charset="0"/>
                </a:rPr>
                <a:t>e</a:t>
              </a:r>
              <a:endParaRPr lang="en-US" altLang="zh-CN" sz="2400">
                <a:latin typeface="Times New Roman" panose="02020603050405020304" pitchFamily="18" charset="0"/>
              </a:endParaRPr>
            </a:p>
          </p:txBody>
        </p:sp>
        <p:sp>
          <p:nvSpPr>
            <p:cNvPr id="16399" name="Line 39">
              <a:extLst>
                <a:ext uri="{FF2B5EF4-FFF2-40B4-BE49-F238E27FC236}">
                  <a16:creationId xmlns:a16="http://schemas.microsoft.com/office/drawing/2014/main" id="{28BE9B47-3923-417D-81CE-7C978D61A83C}"/>
                </a:ext>
              </a:extLst>
            </p:cNvPr>
            <p:cNvSpPr>
              <a:spLocks noChangeShapeType="1"/>
            </p:cNvSpPr>
            <p:nvPr/>
          </p:nvSpPr>
          <p:spPr bwMode="auto">
            <a:xfrm>
              <a:off x="2496" y="628"/>
              <a:ext cx="288" cy="4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40">
              <a:extLst>
                <a:ext uri="{FF2B5EF4-FFF2-40B4-BE49-F238E27FC236}">
                  <a16:creationId xmlns:a16="http://schemas.microsoft.com/office/drawing/2014/main" id="{20861A07-5260-481A-A345-1463C63C8C0E}"/>
                </a:ext>
              </a:extLst>
            </p:cNvPr>
            <p:cNvSpPr>
              <a:spLocks noChangeShapeType="1"/>
            </p:cNvSpPr>
            <p:nvPr/>
          </p:nvSpPr>
          <p:spPr bwMode="auto">
            <a:xfrm>
              <a:off x="2112" y="628"/>
              <a:ext cx="288" cy="4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41">
              <a:extLst>
                <a:ext uri="{FF2B5EF4-FFF2-40B4-BE49-F238E27FC236}">
                  <a16:creationId xmlns:a16="http://schemas.microsoft.com/office/drawing/2014/main" id="{4BB3D811-CA81-4538-802F-810BBB26ACE6}"/>
                </a:ext>
              </a:extLst>
            </p:cNvPr>
            <p:cNvSpPr>
              <a:spLocks noChangeShapeType="1"/>
            </p:cNvSpPr>
            <p:nvPr/>
          </p:nvSpPr>
          <p:spPr bwMode="auto">
            <a:xfrm>
              <a:off x="1728" y="628"/>
              <a:ext cx="288" cy="4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Text Box 42">
              <a:extLst>
                <a:ext uri="{FF2B5EF4-FFF2-40B4-BE49-F238E27FC236}">
                  <a16:creationId xmlns:a16="http://schemas.microsoft.com/office/drawing/2014/main" id="{C3C6C017-1948-456D-B66A-0F8C38122126}"/>
                </a:ext>
              </a:extLst>
            </p:cNvPr>
            <p:cNvSpPr txBox="1">
              <a:spLocks noChangeArrowheads="1"/>
            </p:cNvSpPr>
            <p:nvPr/>
          </p:nvSpPr>
          <p:spPr bwMode="auto">
            <a:xfrm>
              <a:off x="384" y="557"/>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b="1" i="1">
                  <a:solidFill>
                    <a:schemeClr val="hlink"/>
                  </a:solidFill>
                  <a:latin typeface="Times New Roman" panose="02020603050405020304" pitchFamily="18" charset="0"/>
                </a:rPr>
                <a:t>i=4</a:t>
              </a:r>
              <a:endParaRPr lang="en-US" altLang="zh-CN" sz="2000">
                <a:solidFill>
                  <a:schemeClr val="hlink"/>
                </a:solidFill>
                <a:latin typeface="Times New Roman" panose="02020603050405020304" pitchFamily="18" charset="0"/>
              </a:endParaRPr>
            </a:p>
          </p:txBody>
        </p:sp>
        <p:sp>
          <p:nvSpPr>
            <p:cNvPr id="16403" name="Text Box 43">
              <a:extLst>
                <a:ext uri="{FF2B5EF4-FFF2-40B4-BE49-F238E27FC236}">
                  <a16:creationId xmlns:a16="http://schemas.microsoft.com/office/drawing/2014/main" id="{39B4BC50-BC32-4620-ADBD-8F99E2B40BDA}"/>
                </a:ext>
              </a:extLst>
            </p:cNvPr>
            <p:cNvSpPr txBox="1">
              <a:spLocks noChangeArrowheads="1"/>
            </p:cNvSpPr>
            <p:nvPr/>
          </p:nvSpPr>
          <p:spPr bwMode="auto">
            <a:xfrm>
              <a:off x="0" y="0"/>
              <a:ext cx="3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Times New Roman" panose="02020603050405020304" pitchFamily="18" charset="0"/>
                </a:rPr>
                <a:t>   0       1         2       3         4        5        6        7</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9FB7E2C-412A-4906-B300-FEDCB37CB450}"/>
              </a:ext>
            </a:extLst>
          </p:cNvPr>
          <p:cNvSpPr>
            <a:spLocks noGrp="1" noChangeArrowheads="1"/>
          </p:cNvSpPr>
          <p:nvPr>
            <p:ph type="title" idx="4294967295"/>
          </p:nvPr>
        </p:nvSpPr>
        <p:spPr>
          <a:xfrm>
            <a:off x="405185" y="9422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三、顺序表的插入</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4B555FD8-7BC5-447E-B908-33F3438480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5DEE7584-CA2E-41AA-B6AD-CDC6F6D2EFFB}" type="slidenum">
              <a:rPr lang="zh-CN" altLang="en-US" sz="2400"/>
              <a:pPr algn="r" eaLnBrk="1" hangingPunct="1">
                <a:spcBef>
                  <a:spcPct val="50000"/>
                </a:spcBef>
                <a:buClrTx/>
                <a:buSzTx/>
                <a:buFont typeface="Arial" panose="020B0604020202020204" pitchFamily="34" charset="0"/>
                <a:buNone/>
              </a:pPr>
              <a:t>14</a:t>
            </a:fld>
            <a:endParaRPr lang="zh-CN" altLang="en-US" sz="2400"/>
          </a:p>
        </p:txBody>
      </p:sp>
      <p:sp>
        <p:nvSpPr>
          <p:cNvPr id="17412" name="Text Box 4">
            <a:extLst>
              <a:ext uri="{FF2B5EF4-FFF2-40B4-BE49-F238E27FC236}">
                <a16:creationId xmlns:a16="http://schemas.microsoft.com/office/drawing/2014/main" id="{0DB46829-926E-45D8-98FA-804EA0C34096}"/>
              </a:ext>
            </a:extLst>
          </p:cNvPr>
          <p:cNvSpPr txBox="1">
            <a:spLocks noChangeArrowheads="1"/>
          </p:cNvSpPr>
          <p:nvPr/>
        </p:nvSpPr>
        <p:spPr bwMode="auto">
          <a:xfrm>
            <a:off x="611560"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pic>
        <p:nvPicPr>
          <p:cNvPr id="17414" name="Picture 10">
            <a:extLst>
              <a:ext uri="{FF2B5EF4-FFF2-40B4-BE49-F238E27FC236}">
                <a16:creationId xmlns:a16="http://schemas.microsoft.com/office/drawing/2014/main" id="{2AED155A-A3E1-497F-9C9B-4ADB8BDBF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96" t="41734" r="59381" b="36678"/>
          <a:stretch>
            <a:fillRect/>
          </a:stretch>
        </p:blipFill>
        <p:spPr bwMode="auto">
          <a:xfrm>
            <a:off x="981448" y="2263056"/>
            <a:ext cx="7489825" cy="3789363"/>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
        <p:nvSpPr>
          <p:cNvPr id="17415" name="TextBox 1">
            <a:extLst>
              <a:ext uri="{FF2B5EF4-FFF2-40B4-BE49-F238E27FC236}">
                <a16:creationId xmlns:a16="http://schemas.microsoft.com/office/drawing/2014/main" id="{0606982D-E44F-4D71-8D95-FA88668441CE}"/>
              </a:ext>
            </a:extLst>
          </p:cNvPr>
          <p:cNvSpPr txBox="1">
            <a:spLocks noChangeArrowheads="1"/>
          </p:cNvSpPr>
          <p:nvPr/>
        </p:nvSpPr>
        <p:spPr bwMode="auto">
          <a:xfrm>
            <a:off x="910010" y="1758231"/>
            <a:ext cx="7778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t>类</a:t>
            </a:r>
            <a:r>
              <a:rPr lang="en-US" altLang="zh-CN" sz="2400" b="1"/>
              <a:t>SqList</a:t>
            </a:r>
            <a:r>
              <a:rPr lang="zh-CN" altLang="en-US" sz="2400" b="1"/>
              <a:t>增加插入方法：</a:t>
            </a:r>
            <a:r>
              <a:rPr lang="en-US" altLang="zh-CN" sz="2400" b="1"/>
              <a:t>int ListInsert(int i,int e);</a:t>
            </a:r>
            <a:endParaRPr lang="zh-CN" alt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F11CFA1-52EC-48E9-BC60-817AF99C4A98}"/>
              </a:ext>
            </a:extLst>
          </p:cNvPr>
          <p:cNvSpPr>
            <a:spLocks noGrp="1" noChangeArrowheads="1"/>
          </p:cNvSpPr>
          <p:nvPr>
            <p:ph type="title" idx="4294967295"/>
          </p:nvPr>
        </p:nvSpPr>
        <p:spPr>
          <a:xfrm>
            <a:off x="467544"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三、顺序表的插入</a:t>
            </a:r>
            <a:endParaRPr lang="en-US" altLang="zh-CN" sz="320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CBE973E6-BB5F-4ACC-BD2F-87159107420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CA95D5D-6261-4F03-B2B6-850C93F118E5}" type="slidenum">
              <a:rPr lang="zh-CN" altLang="en-US" sz="2400"/>
              <a:pPr algn="r" eaLnBrk="1" hangingPunct="1">
                <a:spcBef>
                  <a:spcPct val="50000"/>
                </a:spcBef>
                <a:buClrTx/>
                <a:buSzTx/>
                <a:buFont typeface="Arial" panose="020B0604020202020204" pitchFamily="34" charset="0"/>
                <a:buNone/>
              </a:pPr>
              <a:t>15</a:t>
            </a:fld>
            <a:endParaRPr lang="zh-CN" altLang="en-US" sz="2400"/>
          </a:p>
        </p:txBody>
      </p:sp>
      <p:sp>
        <p:nvSpPr>
          <p:cNvPr id="18436" name="Text Box 4">
            <a:extLst>
              <a:ext uri="{FF2B5EF4-FFF2-40B4-BE49-F238E27FC236}">
                <a16:creationId xmlns:a16="http://schemas.microsoft.com/office/drawing/2014/main" id="{AB9726B4-F9FF-41CD-971B-4A93A7750FB3}"/>
              </a:ext>
            </a:extLst>
          </p:cNvPr>
          <p:cNvSpPr txBox="1">
            <a:spLocks noChangeArrowheads="1"/>
          </p:cNvSpPr>
          <p:nvPr/>
        </p:nvSpPr>
        <p:spPr bwMode="auto">
          <a:xfrm>
            <a:off x="467544"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8437" name="Rectangle 5">
            <a:extLst>
              <a:ext uri="{FF2B5EF4-FFF2-40B4-BE49-F238E27FC236}">
                <a16:creationId xmlns:a16="http://schemas.microsoft.com/office/drawing/2014/main" id="{47BD3CCB-4159-431F-91B6-7BB54D30474D}"/>
              </a:ext>
            </a:extLst>
          </p:cNvPr>
          <p:cNvSpPr>
            <a:spLocks noGrp="1" noChangeArrowheads="1"/>
          </p:cNvSpPr>
          <p:nvPr>
            <p:ph type="body" idx="4294967295"/>
          </p:nvPr>
        </p:nvSpPr>
        <p:spPr>
          <a:xfrm>
            <a:off x="391344" y="2013248"/>
            <a:ext cx="8763000" cy="3810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在顺序表中第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个位置插入一个元素，需要向后移动元素个数为：</a:t>
            </a:r>
            <a:r>
              <a:rPr lang="en-US" altLang="zh-CN" b="1">
                <a:latin typeface="黑体" panose="02010609060101010101" pitchFamily="49" charset="-122"/>
                <a:ea typeface="黑体" panose="02010609060101010101" pitchFamily="49" charset="-122"/>
              </a:rPr>
              <a:t>n-i+1</a:t>
            </a:r>
          </a:p>
          <a:p>
            <a:pPr eaLnBrk="1" hangingPunct="1">
              <a:spcBef>
                <a:spcPct val="30000"/>
              </a:spcBef>
            </a:pPr>
            <a:r>
              <a:rPr lang="zh-CN" altLang="en-US" b="1">
                <a:latin typeface="黑体" panose="02010609060101010101" pitchFamily="49" charset="-122"/>
                <a:ea typeface="黑体" panose="02010609060101010101" pitchFamily="49" charset="-122"/>
              </a:rPr>
              <a:t>平均移动元素数为（</a:t>
            </a:r>
            <a:r>
              <a:rPr lang="zh-CN" altLang="en-US">
                <a:latin typeface="Times New Roman" panose="02020603050405020304" pitchFamily="18" charset="0"/>
                <a:ea typeface="楷体_GB2312" pitchFamily="49" charset="-122"/>
              </a:rPr>
              <a:t>假设在第</a:t>
            </a:r>
            <a:r>
              <a:rPr lang="zh-CN" altLang="en-US">
                <a:solidFill>
                  <a:srgbClr val="6600CC"/>
                </a:solidFill>
                <a:latin typeface="Times New Roman" panose="02020603050405020304" pitchFamily="18" charset="0"/>
              </a:rPr>
              <a:t> </a:t>
            </a:r>
            <a:r>
              <a:rPr lang="en-US" altLang="zh-CN">
                <a:solidFill>
                  <a:srgbClr val="6600CC"/>
                </a:solidFill>
                <a:latin typeface="Times New Roman" panose="02020603050405020304" pitchFamily="18" charset="0"/>
              </a:rPr>
              <a:t>i </a:t>
            </a:r>
            <a:r>
              <a:rPr lang="zh-CN" altLang="en-US">
                <a:latin typeface="Times New Roman" panose="02020603050405020304" pitchFamily="18" charset="0"/>
                <a:ea typeface="楷体_GB2312" pitchFamily="49" charset="-122"/>
              </a:rPr>
              <a:t>个元素之前插入的概率为 </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i</a:t>
            </a:r>
            <a:r>
              <a:rPr lang="zh-CN" altLang="en-US">
                <a:latin typeface="Times New Roman" panose="02020603050405020304" pitchFamily="18" charset="0"/>
                <a:ea typeface="楷体_GB2312" pitchFamily="49" charset="-122"/>
              </a:rPr>
              <a:t> </a:t>
            </a:r>
            <a:r>
              <a:rPr lang="zh-CN" altLang="en-US" b="1">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n+1</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E</a:t>
            </a:r>
            <a:r>
              <a:rPr lang="en-US" altLang="zh-CN" b="1" baseline="-25000">
                <a:latin typeface="黑体" panose="02010609060101010101" pitchFamily="49" charset="-122"/>
                <a:ea typeface="黑体" panose="02010609060101010101" pitchFamily="49" charset="-122"/>
              </a:rPr>
              <a:t>is</a:t>
            </a:r>
            <a:r>
              <a:rPr lang="en-US" altLang="zh-CN" b="1">
                <a:latin typeface="黑体" panose="02010609060101010101" pitchFamily="49" charset="-122"/>
                <a:ea typeface="黑体" panose="02010609060101010101" pitchFamily="49" charset="-122"/>
              </a:rPr>
              <a:t> = </a:t>
            </a:r>
            <a:r>
              <a:rPr lang="en-US" altLang="zh-CN" b="1">
                <a:latin typeface="宋体" panose="02010600030101010101" pitchFamily="2" charset="-122"/>
              </a:rPr>
              <a:t>∑</a:t>
            </a:r>
            <a:r>
              <a:rPr lang="en-US" altLang="zh-CN" b="1">
                <a:latin typeface="黑体" panose="02010609060101010101" pitchFamily="49" charset="-122"/>
                <a:ea typeface="黑体" panose="02010609060101010101" pitchFamily="49" charset="-122"/>
              </a:rPr>
              <a:t> p</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x (n-i+1)</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2E52252-B1AA-4FAF-AC5D-3C4CEFC4B5A0}"/>
              </a:ext>
            </a:extLst>
          </p:cNvPr>
          <p:cNvSpPr>
            <a:spLocks noGrp="1" noChangeArrowheads="1"/>
          </p:cNvSpPr>
          <p:nvPr>
            <p:ph type="title" idx="4294967295"/>
          </p:nvPr>
        </p:nvSpPr>
        <p:spPr>
          <a:xfrm>
            <a:off x="452040"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三、顺序表的插入</a:t>
            </a:r>
            <a:endParaRPr lang="en-US" altLang="zh-CN" sz="3200">
              <a:latin typeface="黑体" panose="02010609060101010101" pitchFamily="49" charset="-122"/>
              <a:ea typeface="黑体" panose="02010609060101010101" pitchFamily="49" charset="-122"/>
            </a:endParaRPr>
          </a:p>
        </p:txBody>
      </p:sp>
      <p:sp>
        <p:nvSpPr>
          <p:cNvPr id="19459" name="Text Box 3">
            <a:extLst>
              <a:ext uri="{FF2B5EF4-FFF2-40B4-BE49-F238E27FC236}">
                <a16:creationId xmlns:a16="http://schemas.microsoft.com/office/drawing/2014/main" id="{DBE7BFAA-0913-4512-86FE-23727920980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67C7C108-A37D-4B6E-A28F-14DCB381D65B}" type="slidenum">
              <a:rPr lang="zh-CN" altLang="en-US" sz="2400"/>
              <a:pPr algn="r" eaLnBrk="1" hangingPunct="1">
                <a:spcBef>
                  <a:spcPct val="50000"/>
                </a:spcBef>
                <a:buClrTx/>
                <a:buSzTx/>
                <a:buFont typeface="Arial" panose="020B0604020202020204" pitchFamily="34" charset="0"/>
                <a:buNone/>
              </a:pPr>
              <a:t>16</a:t>
            </a:fld>
            <a:endParaRPr lang="zh-CN" altLang="en-US" sz="2400"/>
          </a:p>
        </p:txBody>
      </p:sp>
      <p:sp>
        <p:nvSpPr>
          <p:cNvPr id="19460" name="Text Box 4">
            <a:extLst>
              <a:ext uri="{FF2B5EF4-FFF2-40B4-BE49-F238E27FC236}">
                <a16:creationId xmlns:a16="http://schemas.microsoft.com/office/drawing/2014/main" id="{31267179-B0B7-42DF-8369-CC103E24C23D}"/>
              </a:ext>
            </a:extLst>
          </p:cNvPr>
          <p:cNvSpPr txBox="1">
            <a:spLocks noChangeArrowheads="1"/>
          </p:cNvSpPr>
          <p:nvPr/>
        </p:nvSpPr>
        <p:spPr bwMode="auto">
          <a:xfrm>
            <a:off x="452040"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19461" name="Rectangle 5">
            <a:extLst>
              <a:ext uri="{FF2B5EF4-FFF2-40B4-BE49-F238E27FC236}">
                <a16:creationId xmlns:a16="http://schemas.microsoft.com/office/drawing/2014/main" id="{B94EDAB5-B061-4668-9924-C3DFECC34634}"/>
              </a:ext>
            </a:extLst>
          </p:cNvPr>
          <p:cNvSpPr>
            <a:spLocks noGrp="1" noChangeArrowheads="1"/>
          </p:cNvSpPr>
          <p:nvPr>
            <p:ph type="body" idx="4294967295"/>
          </p:nvPr>
        </p:nvSpPr>
        <p:spPr>
          <a:xfrm>
            <a:off x="375840" y="2085256"/>
            <a:ext cx="8763000" cy="3810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当插入位置等概率时，</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=1/(n+1)，</a:t>
            </a:r>
            <a:r>
              <a:rPr lang="zh-CN" altLang="en-US" b="1">
                <a:latin typeface="黑体" panose="02010609060101010101" pitchFamily="49" charset="-122"/>
                <a:ea typeface="黑体" panose="02010609060101010101" pitchFamily="49" charset="-122"/>
              </a:rPr>
              <a:t>因此：</a:t>
            </a:r>
          </a:p>
          <a:p>
            <a:pPr eaLnBrk="1" hangingPunct="1">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n+1</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E</a:t>
            </a:r>
            <a:r>
              <a:rPr lang="en-US" altLang="zh-CN" b="1" baseline="-25000">
                <a:latin typeface="黑体" panose="02010609060101010101" pitchFamily="49" charset="-122"/>
                <a:ea typeface="黑体" panose="02010609060101010101" pitchFamily="49" charset="-122"/>
              </a:rPr>
              <a:t>is</a:t>
            </a:r>
            <a:r>
              <a:rPr lang="en-US" altLang="zh-CN" b="1">
                <a:latin typeface="黑体" panose="02010609060101010101" pitchFamily="49" charset="-122"/>
                <a:ea typeface="黑体" panose="02010609060101010101" pitchFamily="49" charset="-122"/>
              </a:rPr>
              <a:t> = </a:t>
            </a:r>
            <a:r>
              <a:rPr lang="en-US" altLang="zh-CN" b="1">
                <a:latin typeface="宋体" panose="02010600030101010101" pitchFamily="2" charset="-122"/>
              </a:rPr>
              <a:t>∑</a:t>
            </a:r>
            <a:r>
              <a:rPr lang="en-US" altLang="zh-CN" b="1">
                <a:latin typeface="黑体" panose="02010609060101010101" pitchFamily="49" charset="-122"/>
                <a:ea typeface="黑体" panose="02010609060101010101" pitchFamily="49" charset="-122"/>
              </a:rPr>
              <a:t> [1/(n+1)] x (n-i+1) = n/2</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i=1</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顺序表插入操作的时间复杂度为</a:t>
            </a:r>
            <a:r>
              <a:rPr lang="en-US" altLang="zh-CN" b="1">
                <a:latin typeface="黑体" panose="02010609060101010101" pitchFamily="49" charset="-122"/>
                <a:ea typeface="黑体" panose="02010609060101010101" pitchFamily="49" charset="-122"/>
              </a:rPr>
              <a:t>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AACBED-7CCB-4BBF-9EE1-1E894FE45F1D}"/>
              </a:ext>
            </a:extLst>
          </p:cNvPr>
          <p:cNvSpPr>
            <a:spLocks noGrp="1" noChangeArrowheads="1"/>
          </p:cNvSpPr>
          <p:nvPr>
            <p:ph type="title" idx="4294967295"/>
          </p:nvPr>
        </p:nvSpPr>
        <p:spPr>
          <a:xfrm>
            <a:off x="426318"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四、顺序表的删除</a:t>
            </a:r>
            <a:endParaRPr lang="en-US" altLang="zh-CN" sz="320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24404447-5B82-4384-B294-0A36C3C33FE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C3B9A2B5-471E-4E65-8E30-04EC4F5942C6}" type="slidenum">
              <a:rPr lang="zh-CN" altLang="en-US" sz="2400"/>
              <a:pPr algn="r" eaLnBrk="1" hangingPunct="1">
                <a:spcBef>
                  <a:spcPct val="50000"/>
                </a:spcBef>
                <a:buClrTx/>
                <a:buSzTx/>
                <a:buFont typeface="Arial" panose="020B0604020202020204" pitchFamily="34" charset="0"/>
                <a:buNone/>
              </a:pPr>
              <a:t>17</a:t>
            </a:fld>
            <a:endParaRPr lang="zh-CN" altLang="en-US" sz="2400"/>
          </a:p>
        </p:txBody>
      </p:sp>
      <p:sp>
        <p:nvSpPr>
          <p:cNvPr id="20484" name="Text Box 4">
            <a:extLst>
              <a:ext uri="{FF2B5EF4-FFF2-40B4-BE49-F238E27FC236}">
                <a16:creationId xmlns:a16="http://schemas.microsoft.com/office/drawing/2014/main" id="{9050DDD2-6407-4192-B5A6-63CF6A381B72}"/>
              </a:ext>
            </a:extLst>
          </p:cNvPr>
          <p:cNvSpPr txBox="1">
            <a:spLocks noChangeArrowheads="1"/>
          </p:cNvSpPr>
          <p:nvPr/>
        </p:nvSpPr>
        <p:spPr bwMode="auto">
          <a:xfrm>
            <a:off x="426318"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0485" name="Rectangle 5">
            <a:extLst>
              <a:ext uri="{FF2B5EF4-FFF2-40B4-BE49-F238E27FC236}">
                <a16:creationId xmlns:a16="http://schemas.microsoft.com/office/drawing/2014/main" id="{6A6B9769-2371-479D-BCFC-D7C020834F65}"/>
              </a:ext>
            </a:extLst>
          </p:cNvPr>
          <p:cNvSpPr>
            <a:spLocks noGrp="1" noChangeArrowheads="1"/>
          </p:cNvSpPr>
          <p:nvPr>
            <p:ph type="body" idx="4294967295"/>
          </p:nvPr>
        </p:nvSpPr>
        <p:spPr>
          <a:xfrm>
            <a:off x="350118" y="2085256"/>
            <a:ext cx="8763000" cy="38100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顺序表的删除操作是指将顺序表的第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个数据元素删除，即将长度为</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的顺序表：</a:t>
            </a:r>
          </a:p>
          <a:p>
            <a:pPr algn="ct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a:t>
            </a:r>
            <a:r>
              <a:rPr lang="en-US" altLang="zh-CN" b="1">
                <a:solidFill>
                  <a:schemeClr val="hlink"/>
                </a:solidFill>
                <a:latin typeface="黑体" panose="02010609060101010101" pitchFamily="49" charset="-122"/>
                <a:ea typeface="黑体" panose="02010609060101010101" pitchFamily="49" charset="-122"/>
              </a:rPr>
              <a:t> a</a:t>
            </a:r>
            <a:r>
              <a:rPr lang="en-US" altLang="zh-CN" b="1" baseline="-25000">
                <a:solidFill>
                  <a:schemeClr val="hlink"/>
                </a:solidFill>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变成长度为</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的顺序表：</a:t>
            </a:r>
          </a:p>
          <a:p>
            <a:pPr algn="ct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 </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4CAD87B-A4AC-41F8-88A1-6CA6E58DA1B8}"/>
              </a:ext>
            </a:extLst>
          </p:cNvPr>
          <p:cNvSpPr>
            <a:spLocks noGrp="1" noChangeArrowheads="1"/>
          </p:cNvSpPr>
          <p:nvPr>
            <p:ph type="title" idx="4294967295"/>
          </p:nvPr>
        </p:nvSpPr>
        <p:spPr>
          <a:xfrm>
            <a:off x="453752"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四、顺序表的删除</a:t>
            </a:r>
            <a:endParaRPr lang="en-US" altLang="zh-CN" sz="3200">
              <a:latin typeface="黑体" panose="02010609060101010101" pitchFamily="49" charset="-122"/>
              <a:ea typeface="黑体" panose="02010609060101010101" pitchFamily="49" charset="-122"/>
            </a:endParaRPr>
          </a:p>
        </p:txBody>
      </p:sp>
      <p:sp>
        <p:nvSpPr>
          <p:cNvPr id="21507" name="Text Box 3">
            <a:extLst>
              <a:ext uri="{FF2B5EF4-FFF2-40B4-BE49-F238E27FC236}">
                <a16:creationId xmlns:a16="http://schemas.microsoft.com/office/drawing/2014/main" id="{145C6080-C3F7-42F6-A029-11E0EE9C189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5B5006A5-A249-48C5-B554-41652A4C9A22}" type="slidenum">
              <a:rPr lang="zh-CN" altLang="en-US" sz="2400"/>
              <a:pPr algn="r" eaLnBrk="1" hangingPunct="1">
                <a:spcBef>
                  <a:spcPct val="50000"/>
                </a:spcBef>
                <a:buClrTx/>
                <a:buSzTx/>
                <a:buFont typeface="Arial" panose="020B0604020202020204" pitchFamily="34" charset="0"/>
                <a:buNone/>
              </a:pPr>
              <a:t>18</a:t>
            </a:fld>
            <a:endParaRPr lang="zh-CN" altLang="en-US" sz="2400"/>
          </a:p>
        </p:txBody>
      </p:sp>
      <p:sp>
        <p:nvSpPr>
          <p:cNvPr id="21508" name="Text Box 4">
            <a:extLst>
              <a:ext uri="{FF2B5EF4-FFF2-40B4-BE49-F238E27FC236}">
                <a16:creationId xmlns:a16="http://schemas.microsoft.com/office/drawing/2014/main" id="{38E64B01-34EA-4D67-A1FB-FE5068B2FBE3}"/>
              </a:ext>
            </a:extLst>
          </p:cNvPr>
          <p:cNvSpPr txBox="1">
            <a:spLocks noChangeArrowheads="1"/>
          </p:cNvSpPr>
          <p:nvPr/>
        </p:nvSpPr>
        <p:spPr bwMode="auto">
          <a:xfrm>
            <a:off x="45375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1509" name="Rectangle 5">
            <a:extLst>
              <a:ext uri="{FF2B5EF4-FFF2-40B4-BE49-F238E27FC236}">
                <a16:creationId xmlns:a16="http://schemas.microsoft.com/office/drawing/2014/main" id="{2B47E687-7662-4D62-A1D2-034AD0A0DFC1}"/>
              </a:ext>
            </a:extLst>
          </p:cNvPr>
          <p:cNvSpPr>
            <a:spLocks noGrp="1" noChangeArrowheads="1"/>
          </p:cNvSpPr>
          <p:nvPr>
            <p:ph type="body" idx="4294967295"/>
          </p:nvPr>
        </p:nvSpPr>
        <p:spPr>
          <a:xfrm>
            <a:off x="377552" y="1932856"/>
            <a:ext cx="8763000" cy="15240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将第4个元素删除</a:t>
            </a:r>
            <a:endParaRPr lang="en-US" altLang="zh-CN" sz="2800" b="1">
              <a:latin typeface="黑体" panose="02010609060101010101" pitchFamily="49" charset="-122"/>
              <a:ea typeface="黑体" panose="02010609060101010101" pitchFamily="49" charset="-122"/>
            </a:endParaRPr>
          </a:p>
          <a:p>
            <a:pPr eaLnBrk="1" hangingPunct="1">
              <a:spcBef>
                <a:spcPct val="30000"/>
              </a:spcBef>
            </a:pPr>
            <a:r>
              <a:rPr lang="zh-CN" altLang="en-US" sz="2800" b="1">
                <a:latin typeface="黑体" panose="02010609060101010101" pitchFamily="49" charset="-122"/>
                <a:ea typeface="黑体" panose="02010609060101010101" pitchFamily="49" charset="-122"/>
              </a:rPr>
              <a:t>需要将第5元素至最后元素</a:t>
            </a:r>
            <a:r>
              <a:rPr lang="en-US" altLang="zh-CN" sz="2800" b="1">
                <a:latin typeface="黑体" panose="02010609060101010101" pitchFamily="49" charset="-122"/>
                <a:ea typeface="黑体" panose="02010609060101010101" pitchFamily="49" charset="-122"/>
              </a:rPr>
              <a:t>n</a:t>
            </a:r>
            <a:r>
              <a:rPr lang="zh-CN" altLang="en-US" sz="2800" b="1">
                <a:latin typeface="黑体" panose="02010609060101010101" pitchFamily="49" charset="-122"/>
                <a:ea typeface="黑体" panose="02010609060101010101" pitchFamily="49" charset="-122"/>
              </a:rPr>
              <a:t>(共</a:t>
            </a:r>
            <a:r>
              <a:rPr lang="en-US" altLang="zh-CN" sz="2800" b="1">
                <a:latin typeface="黑体" panose="02010609060101010101" pitchFamily="49" charset="-122"/>
                <a:ea typeface="黑体" panose="02010609060101010101" pitchFamily="49" charset="-122"/>
              </a:rPr>
              <a:t>7-4)</a:t>
            </a:r>
            <a:r>
              <a:rPr lang="zh-CN" altLang="en-US" sz="2800" b="1">
                <a:latin typeface="黑体" panose="02010609060101010101" pitchFamily="49" charset="-122"/>
                <a:ea typeface="黑体" panose="02010609060101010101" pitchFamily="49" charset="-122"/>
              </a:rPr>
              <a:t>都向前移一位置(从前往后处理</a:t>
            </a:r>
            <a:r>
              <a:rPr lang="en-US" altLang="zh-CN" sz="2800" b="1">
                <a:latin typeface="黑体" panose="02010609060101010101" pitchFamily="49" charset="-122"/>
                <a:ea typeface="黑体" panose="02010609060101010101" pitchFamily="49" charset="-122"/>
              </a:rPr>
              <a:t>)</a:t>
            </a:r>
            <a:endParaRPr lang="zh-CN" altLang="en-US" sz="2800" b="1">
              <a:latin typeface="黑体" panose="02010609060101010101" pitchFamily="49" charset="-122"/>
              <a:ea typeface="黑体" panose="02010609060101010101" pitchFamily="49" charset="-122"/>
            </a:endParaRPr>
          </a:p>
        </p:txBody>
      </p:sp>
      <p:grpSp>
        <p:nvGrpSpPr>
          <p:cNvPr id="21511" name="Group 7">
            <a:extLst>
              <a:ext uri="{FF2B5EF4-FFF2-40B4-BE49-F238E27FC236}">
                <a16:creationId xmlns:a16="http://schemas.microsoft.com/office/drawing/2014/main" id="{35CCEB2F-E4B4-4673-A94E-E1E5C5205DAC}"/>
              </a:ext>
            </a:extLst>
          </p:cNvPr>
          <p:cNvGrpSpPr>
            <a:grpSpLocks/>
          </p:cNvGrpSpPr>
          <p:nvPr/>
        </p:nvGrpSpPr>
        <p:grpSpPr bwMode="auto">
          <a:xfrm>
            <a:off x="1901552" y="3304456"/>
            <a:ext cx="5943600" cy="2601913"/>
            <a:chOff x="0" y="0"/>
            <a:chExt cx="3744" cy="1639"/>
          </a:xfrm>
        </p:grpSpPr>
        <p:grpSp>
          <p:nvGrpSpPr>
            <p:cNvPr id="21512" name="Group 8">
              <a:extLst>
                <a:ext uri="{FF2B5EF4-FFF2-40B4-BE49-F238E27FC236}">
                  <a16:creationId xmlns:a16="http://schemas.microsoft.com/office/drawing/2014/main" id="{8BB4C77F-703B-4C43-B885-05E2133AF67E}"/>
                </a:ext>
              </a:extLst>
            </p:cNvPr>
            <p:cNvGrpSpPr>
              <a:grpSpLocks/>
            </p:cNvGrpSpPr>
            <p:nvPr/>
          </p:nvGrpSpPr>
          <p:grpSpPr bwMode="auto">
            <a:xfrm>
              <a:off x="0" y="192"/>
              <a:ext cx="3744" cy="345"/>
              <a:chOff x="0" y="0"/>
              <a:chExt cx="3936" cy="384"/>
            </a:xfrm>
          </p:grpSpPr>
          <p:sp>
            <p:nvSpPr>
              <p:cNvPr id="21534" name="Rectangle 9">
                <a:extLst>
                  <a:ext uri="{FF2B5EF4-FFF2-40B4-BE49-F238E27FC236}">
                    <a16:creationId xmlns:a16="http://schemas.microsoft.com/office/drawing/2014/main" id="{A15CFD35-88AE-4DDD-85CB-C1628630F891}"/>
                  </a:ext>
                </a:extLst>
              </p:cNvPr>
              <p:cNvSpPr>
                <a:spLocks noChangeArrowheads="1"/>
              </p:cNvSpPr>
              <p:nvPr/>
            </p:nvSpPr>
            <p:spPr bwMode="auto">
              <a:xfrm>
                <a:off x="0" y="0"/>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1535" name="Text Box 10">
                <a:extLst>
                  <a:ext uri="{FF2B5EF4-FFF2-40B4-BE49-F238E27FC236}">
                    <a16:creationId xmlns:a16="http://schemas.microsoft.com/office/drawing/2014/main" id="{4CDFA314-9085-45C4-A008-64161362642C}"/>
                  </a:ext>
                </a:extLst>
              </p:cNvPr>
              <p:cNvSpPr txBox="1">
                <a:spLocks noChangeArrowheads="1"/>
              </p:cNvSpPr>
              <p:nvPr/>
            </p:nvSpPr>
            <p:spPr bwMode="auto">
              <a:xfrm>
                <a:off x="0" y="19"/>
                <a:ext cx="388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Arial Narrow" panose="020B0606020202030204" pitchFamily="34" charset="0"/>
                  </a:rPr>
                  <a:t> 25   34   57          48   09   63    </a:t>
                </a:r>
                <a:r>
                  <a:rPr lang="zh-CN" altLang="en-US" sz="2800" b="1">
                    <a:solidFill>
                      <a:schemeClr val="tx2"/>
                    </a:solidFill>
                    <a:latin typeface="Arial Narrow" panose="020B0606020202030204" pitchFamily="34" charset="0"/>
                    <a:sym typeface="Symbol" panose="05050102010706020507" pitchFamily="18" charset="2"/>
                  </a:rPr>
                  <a:t></a:t>
                </a:r>
                <a:endParaRPr lang="zh-CN" altLang="en-US" sz="2800" b="1">
                  <a:latin typeface="Arial Narrow" panose="020B0606020202030204" pitchFamily="34" charset="0"/>
                  <a:sym typeface="Symbol" panose="05050102010706020507" pitchFamily="18" charset="2"/>
                </a:endParaRPr>
              </a:p>
            </p:txBody>
          </p:sp>
          <p:sp>
            <p:nvSpPr>
              <p:cNvPr id="21536" name="Line 11">
                <a:extLst>
                  <a:ext uri="{FF2B5EF4-FFF2-40B4-BE49-F238E27FC236}">
                    <a16:creationId xmlns:a16="http://schemas.microsoft.com/office/drawing/2014/main" id="{E1683200-8359-479F-B9BF-008717CF65C1}"/>
                  </a:ext>
                </a:extLst>
              </p:cNvPr>
              <p:cNvSpPr>
                <a:spLocks noChangeShapeType="1"/>
              </p:cNvSpPr>
              <p:nvPr/>
            </p:nvSpPr>
            <p:spPr bwMode="auto">
              <a:xfrm>
                <a:off x="38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12">
                <a:extLst>
                  <a:ext uri="{FF2B5EF4-FFF2-40B4-BE49-F238E27FC236}">
                    <a16:creationId xmlns:a16="http://schemas.microsoft.com/office/drawing/2014/main" id="{FEE5214E-5F67-467C-BDC6-9A5C2EE385B4}"/>
                  </a:ext>
                </a:extLst>
              </p:cNvPr>
              <p:cNvSpPr>
                <a:spLocks noChangeShapeType="1"/>
              </p:cNvSpPr>
              <p:nvPr/>
            </p:nvSpPr>
            <p:spPr bwMode="auto">
              <a:xfrm>
                <a:off x="76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13">
                <a:extLst>
                  <a:ext uri="{FF2B5EF4-FFF2-40B4-BE49-F238E27FC236}">
                    <a16:creationId xmlns:a16="http://schemas.microsoft.com/office/drawing/2014/main" id="{E2830A67-37FF-40D3-BD73-9DFE6BD22903}"/>
                  </a:ext>
                </a:extLst>
              </p:cNvPr>
              <p:cNvSpPr>
                <a:spLocks noChangeShapeType="1"/>
              </p:cNvSpPr>
              <p:nvPr/>
            </p:nvSpPr>
            <p:spPr bwMode="auto">
              <a:xfrm>
                <a:off x="115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14">
                <a:extLst>
                  <a:ext uri="{FF2B5EF4-FFF2-40B4-BE49-F238E27FC236}">
                    <a16:creationId xmlns:a16="http://schemas.microsoft.com/office/drawing/2014/main" id="{03BB6763-73D2-4A89-8474-8BFF67E405B2}"/>
                  </a:ext>
                </a:extLst>
              </p:cNvPr>
              <p:cNvSpPr>
                <a:spLocks noChangeShapeType="1"/>
              </p:cNvSpPr>
              <p:nvPr/>
            </p:nvSpPr>
            <p:spPr bwMode="auto">
              <a:xfrm>
                <a:off x="1536"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15">
                <a:extLst>
                  <a:ext uri="{FF2B5EF4-FFF2-40B4-BE49-F238E27FC236}">
                    <a16:creationId xmlns:a16="http://schemas.microsoft.com/office/drawing/2014/main" id="{A56E5211-7FE0-4FB9-A7B0-6220657BC1C5}"/>
                  </a:ext>
                </a:extLst>
              </p:cNvPr>
              <p:cNvSpPr>
                <a:spLocks noChangeShapeType="1"/>
              </p:cNvSpPr>
              <p:nvPr/>
            </p:nvSpPr>
            <p:spPr bwMode="auto">
              <a:xfrm>
                <a:off x="1920"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16">
                <a:extLst>
                  <a:ext uri="{FF2B5EF4-FFF2-40B4-BE49-F238E27FC236}">
                    <a16:creationId xmlns:a16="http://schemas.microsoft.com/office/drawing/2014/main" id="{6222D509-826B-4BE5-8920-F1F2CC85487D}"/>
                  </a:ext>
                </a:extLst>
              </p:cNvPr>
              <p:cNvSpPr>
                <a:spLocks noChangeShapeType="1"/>
              </p:cNvSpPr>
              <p:nvPr/>
            </p:nvSpPr>
            <p:spPr bwMode="auto">
              <a:xfrm>
                <a:off x="2304"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17">
                <a:extLst>
                  <a:ext uri="{FF2B5EF4-FFF2-40B4-BE49-F238E27FC236}">
                    <a16:creationId xmlns:a16="http://schemas.microsoft.com/office/drawing/2014/main" id="{33FB49BD-6B39-4351-B5EC-C8A0194BE68F}"/>
                  </a:ext>
                </a:extLst>
              </p:cNvPr>
              <p:cNvSpPr>
                <a:spLocks noChangeShapeType="1"/>
              </p:cNvSpPr>
              <p:nvPr/>
            </p:nvSpPr>
            <p:spPr bwMode="auto">
              <a:xfrm>
                <a:off x="2688"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Line 18">
                <a:extLst>
                  <a:ext uri="{FF2B5EF4-FFF2-40B4-BE49-F238E27FC236}">
                    <a16:creationId xmlns:a16="http://schemas.microsoft.com/office/drawing/2014/main" id="{1CC312CE-1DFA-491B-83C4-9522FA2C29DA}"/>
                  </a:ext>
                </a:extLst>
              </p:cNvPr>
              <p:cNvSpPr>
                <a:spLocks noChangeShapeType="1"/>
              </p:cNvSpPr>
              <p:nvPr/>
            </p:nvSpPr>
            <p:spPr bwMode="auto">
              <a:xfrm>
                <a:off x="3072" y="0"/>
                <a:ext cx="0" cy="38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3" name="Text Box 19">
              <a:extLst>
                <a:ext uri="{FF2B5EF4-FFF2-40B4-BE49-F238E27FC236}">
                  <a16:creationId xmlns:a16="http://schemas.microsoft.com/office/drawing/2014/main" id="{9667A157-26A4-47D0-A5C0-627085964812}"/>
                </a:ext>
              </a:extLst>
            </p:cNvPr>
            <p:cNvSpPr txBox="1">
              <a:spLocks noChangeArrowheads="1"/>
            </p:cNvSpPr>
            <p:nvPr/>
          </p:nvSpPr>
          <p:spPr bwMode="auto">
            <a:xfrm>
              <a:off x="0" y="1104"/>
              <a:ext cx="3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Times New Roman" panose="02020603050405020304" pitchFamily="18" charset="0"/>
                </a:rPr>
                <a:t>   0       1         2       3         4        5        6        7</a:t>
              </a:r>
            </a:p>
          </p:txBody>
        </p:sp>
        <p:sp>
          <p:nvSpPr>
            <p:cNvPr id="21514" name="Rectangle 21">
              <a:extLst>
                <a:ext uri="{FF2B5EF4-FFF2-40B4-BE49-F238E27FC236}">
                  <a16:creationId xmlns:a16="http://schemas.microsoft.com/office/drawing/2014/main" id="{1DA44B2D-05CF-4128-8CCF-F0920926433E}"/>
                </a:ext>
              </a:extLst>
            </p:cNvPr>
            <p:cNvSpPr>
              <a:spLocks noChangeArrowheads="1"/>
            </p:cNvSpPr>
            <p:nvPr/>
          </p:nvSpPr>
          <p:spPr bwMode="auto">
            <a:xfrm>
              <a:off x="0" y="1296"/>
              <a:ext cx="3744" cy="317"/>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1515" name="Text Box 22">
              <a:extLst>
                <a:ext uri="{FF2B5EF4-FFF2-40B4-BE49-F238E27FC236}">
                  <a16:creationId xmlns:a16="http://schemas.microsoft.com/office/drawing/2014/main" id="{AB50D605-173D-4D41-A16C-6F47E06C7064}"/>
                </a:ext>
              </a:extLst>
            </p:cNvPr>
            <p:cNvSpPr txBox="1">
              <a:spLocks noChangeArrowheads="1"/>
            </p:cNvSpPr>
            <p:nvPr/>
          </p:nvSpPr>
          <p:spPr bwMode="auto">
            <a:xfrm>
              <a:off x="6" y="1312"/>
              <a:ext cx="3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Arial Narrow" panose="020B0606020202030204" pitchFamily="34" charset="0"/>
                </a:rPr>
                <a:t>25    34   57   48   09   63    </a:t>
              </a:r>
              <a:r>
                <a:rPr lang="zh-CN" altLang="en-US" sz="2800" b="1">
                  <a:solidFill>
                    <a:schemeClr val="tx2"/>
                  </a:solidFill>
                  <a:latin typeface="Arial Narrow" panose="020B0606020202030204" pitchFamily="34" charset="0"/>
                  <a:sym typeface="Symbol" panose="05050102010706020507" pitchFamily="18" charset="2"/>
                </a:rPr>
                <a:t></a:t>
              </a:r>
              <a:endParaRPr lang="zh-CN" altLang="en-US" sz="2800" b="1">
                <a:latin typeface="Arial Narrow" panose="020B0606020202030204" pitchFamily="34" charset="0"/>
                <a:sym typeface="Symbol" panose="05050102010706020507" pitchFamily="18" charset="2"/>
              </a:endParaRPr>
            </a:p>
          </p:txBody>
        </p:sp>
        <p:sp>
          <p:nvSpPr>
            <p:cNvPr id="21516" name="Line 23">
              <a:extLst>
                <a:ext uri="{FF2B5EF4-FFF2-40B4-BE49-F238E27FC236}">
                  <a16:creationId xmlns:a16="http://schemas.microsoft.com/office/drawing/2014/main" id="{869E6ABB-8E20-4B2A-9739-0BF05E75B305}"/>
                </a:ext>
              </a:extLst>
            </p:cNvPr>
            <p:cNvSpPr>
              <a:spLocks noChangeShapeType="1"/>
            </p:cNvSpPr>
            <p:nvPr/>
          </p:nvSpPr>
          <p:spPr bwMode="auto">
            <a:xfrm>
              <a:off x="365"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24">
              <a:extLst>
                <a:ext uri="{FF2B5EF4-FFF2-40B4-BE49-F238E27FC236}">
                  <a16:creationId xmlns:a16="http://schemas.microsoft.com/office/drawing/2014/main" id="{C0396AFA-360E-4F82-867E-A274040D42F6}"/>
                </a:ext>
              </a:extLst>
            </p:cNvPr>
            <p:cNvSpPr>
              <a:spLocks noChangeShapeType="1"/>
            </p:cNvSpPr>
            <p:nvPr/>
          </p:nvSpPr>
          <p:spPr bwMode="auto">
            <a:xfrm>
              <a:off x="731"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25">
              <a:extLst>
                <a:ext uri="{FF2B5EF4-FFF2-40B4-BE49-F238E27FC236}">
                  <a16:creationId xmlns:a16="http://schemas.microsoft.com/office/drawing/2014/main" id="{B00EF503-F599-4E37-9523-82AE09F9DCF1}"/>
                </a:ext>
              </a:extLst>
            </p:cNvPr>
            <p:cNvSpPr>
              <a:spLocks noChangeShapeType="1"/>
            </p:cNvSpPr>
            <p:nvPr/>
          </p:nvSpPr>
          <p:spPr bwMode="auto">
            <a:xfrm>
              <a:off x="1096"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26">
              <a:extLst>
                <a:ext uri="{FF2B5EF4-FFF2-40B4-BE49-F238E27FC236}">
                  <a16:creationId xmlns:a16="http://schemas.microsoft.com/office/drawing/2014/main" id="{2E5D300A-BE5D-4801-85E3-40775FB90CCA}"/>
                </a:ext>
              </a:extLst>
            </p:cNvPr>
            <p:cNvSpPr>
              <a:spLocks noChangeShapeType="1"/>
            </p:cNvSpPr>
            <p:nvPr/>
          </p:nvSpPr>
          <p:spPr bwMode="auto">
            <a:xfrm>
              <a:off x="1461"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27">
              <a:extLst>
                <a:ext uri="{FF2B5EF4-FFF2-40B4-BE49-F238E27FC236}">
                  <a16:creationId xmlns:a16="http://schemas.microsoft.com/office/drawing/2014/main" id="{BCD9AD25-EFBC-4D70-905A-C8BB722BA8B5}"/>
                </a:ext>
              </a:extLst>
            </p:cNvPr>
            <p:cNvSpPr>
              <a:spLocks noChangeShapeType="1"/>
            </p:cNvSpPr>
            <p:nvPr/>
          </p:nvSpPr>
          <p:spPr bwMode="auto">
            <a:xfrm>
              <a:off x="1826"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28">
              <a:extLst>
                <a:ext uri="{FF2B5EF4-FFF2-40B4-BE49-F238E27FC236}">
                  <a16:creationId xmlns:a16="http://schemas.microsoft.com/office/drawing/2014/main" id="{A8D43031-BECA-40C1-B123-43AEFA0C9F70}"/>
                </a:ext>
              </a:extLst>
            </p:cNvPr>
            <p:cNvSpPr>
              <a:spLocks noChangeShapeType="1"/>
            </p:cNvSpPr>
            <p:nvPr/>
          </p:nvSpPr>
          <p:spPr bwMode="auto">
            <a:xfrm>
              <a:off x="2192"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29">
              <a:extLst>
                <a:ext uri="{FF2B5EF4-FFF2-40B4-BE49-F238E27FC236}">
                  <a16:creationId xmlns:a16="http://schemas.microsoft.com/office/drawing/2014/main" id="{FCD832B0-A8A1-49B5-9FC0-D8DEF198A7A6}"/>
                </a:ext>
              </a:extLst>
            </p:cNvPr>
            <p:cNvSpPr>
              <a:spLocks noChangeShapeType="1"/>
            </p:cNvSpPr>
            <p:nvPr/>
          </p:nvSpPr>
          <p:spPr bwMode="auto">
            <a:xfrm>
              <a:off x="2557"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30">
              <a:extLst>
                <a:ext uri="{FF2B5EF4-FFF2-40B4-BE49-F238E27FC236}">
                  <a16:creationId xmlns:a16="http://schemas.microsoft.com/office/drawing/2014/main" id="{5C67B472-A32E-43E6-8018-35DF6E7730D5}"/>
                </a:ext>
              </a:extLst>
            </p:cNvPr>
            <p:cNvSpPr>
              <a:spLocks noChangeShapeType="1"/>
            </p:cNvSpPr>
            <p:nvPr/>
          </p:nvSpPr>
          <p:spPr bwMode="auto">
            <a:xfrm>
              <a:off x="2922" y="1296"/>
              <a:ext cx="0" cy="31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34">
              <a:extLst>
                <a:ext uri="{FF2B5EF4-FFF2-40B4-BE49-F238E27FC236}">
                  <a16:creationId xmlns:a16="http://schemas.microsoft.com/office/drawing/2014/main" id="{0D35728A-496E-403A-B999-83BB96018211}"/>
                </a:ext>
              </a:extLst>
            </p:cNvPr>
            <p:cNvSpPr>
              <a:spLocks noChangeShapeType="1"/>
            </p:cNvSpPr>
            <p:nvPr/>
          </p:nvSpPr>
          <p:spPr bwMode="auto">
            <a:xfrm flipV="1">
              <a:off x="1296" y="576"/>
              <a:ext cx="0" cy="24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25" name="Group 31">
              <a:extLst>
                <a:ext uri="{FF2B5EF4-FFF2-40B4-BE49-F238E27FC236}">
                  <a16:creationId xmlns:a16="http://schemas.microsoft.com/office/drawing/2014/main" id="{B2C0FB03-EC8D-4ECA-B5EB-16F842431E0F}"/>
                </a:ext>
              </a:extLst>
            </p:cNvPr>
            <p:cNvGrpSpPr>
              <a:grpSpLocks/>
            </p:cNvGrpSpPr>
            <p:nvPr/>
          </p:nvGrpSpPr>
          <p:grpSpPr bwMode="auto">
            <a:xfrm>
              <a:off x="1104" y="192"/>
              <a:ext cx="336" cy="362"/>
              <a:chOff x="0" y="0"/>
              <a:chExt cx="336" cy="336"/>
            </a:xfrm>
          </p:grpSpPr>
          <p:sp>
            <p:nvSpPr>
              <p:cNvPr id="21532" name="Rectangle 36">
                <a:extLst>
                  <a:ext uri="{FF2B5EF4-FFF2-40B4-BE49-F238E27FC236}">
                    <a16:creationId xmlns:a16="http://schemas.microsoft.com/office/drawing/2014/main" id="{2A3394F4-B004-4035-8124-A48F72938C5E}"/>
                  </a:ext>
                </a:extLst>
              </p:cNvPr>
              <p:cNvSpPr>
                <a:spLocks noChangeArrowheads="1"/>
              </p:cNvSpPr>
              <p:nvPr/>
            </p:nvSpPr>
            <p:spPr bwMode="auto">
              <a:xfrm>
                <a:off x="0" y="0"/>
                <a:ext cx="336" cy="336"/>
              </a:xfrm>
              <a:prstGeom prst="rect">
                <a:avLst/>
              </a:prstGeom>
              <a:solidFill>
                <a:srgbClr val="008080"/>
              </a:solidFill>
              <a:ln w="38100">
                <a:solidFill>
                  <a:schemeClr val="hlink"/>
                </a:solidFill>
                <a:miter lim="800000"/>
                <a:headEnd/>
                <a:tailEnd/>
              </a:ln>
            </p:spPr>
            <p:txBody>
              <a:bodyPr wrap="none" t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1533" name="Text Box 37">
                <a:extLst>
                  <a:ext uri="{FF2B5EF4-FFF2-40B4-BE49-F238E27FC236}">
                    <a16:creationId xmlns:a16="http://schemas.microsoft.com/office/drawing/2014/main" id="{86F7C4B4-7221-4416-854A-7FE072C2501F}"/>
                  </a:ext>
                </a:extLst>
              </p:cNvPr>
              <p:cNvSpPr txBox="1">
                <a:spLocks noChangeArrowheads="1"/>
              </p:cNvSpPr>
              <p:nvPr/>
            </p:nvSpPr>
            <p:spPr bwMode="auto">
              <a:xfrm>
                <a:off x="0" y="22"/>
                <a:ext cx="32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bg1"/>
                    </a:solidFill>
                    <a:latin typeface="Arial Narrow" panose="020B0606020202030204" pitchFamily="34" charset="0"/>
                  </a:rPr>
                  <a:t>16</a:t>
                </a:r>
                <a:endParaRPr lang="zh-CN" altLang="en-US" sz="2800">
                  <a:latin typeface="Times New Roman" panose="02020603050405020304" pitchFamily="18" charset="0"/>
                </a:endParaRPr>
              </a:p>
            </p:txBody>
          </p:sp>
        </p:grpSp>
        <p:sp>
          <p:nvSpPr>
            <p:cNvPr id="21526" name="Text Box 38">
              <a:extLst>
                <a:ext uri="{FF2B5EF4-FFF2-40B4-BE49-F238E27FC236}">
                  <a16:creationId xmlns:a16="http://schemas.microsoft.com/office/drawing/2014/main" id="{BFF2B55C-4BEA-4C01-8C35-6781BFF3F749}"/>
                </a:ext>
              </a:extLst>
            </p:cNvPr>
            <p:cNvSpPr txBox="1">
              <a:spLocks noChangeArrowheads="1"/>
            </p:cNvSpPr>
            <p:nvPr/>
          </p:nvSpPr>
          <p:spPr bwMode="auto">
            <a:xfrm>
              <a:off x="288" y="73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rgbClr val="FF5050"/>
                  </a:solidFill>
                  <a:latin typeface="Times New Roman" panose="02020603050405020304" pitchFamily="18" charset="0"/>
                  <a:ea typeface="隶书" panose="02010509060101010101" pitchFamily="49" charset="-122"/>
                </a:rPr>
                <a:t>删除16</a:t>
              </a:r>
              <a:endParaRPr lang="en-US" altLang="zh-CN" sz="2400">
                <a:latin typeface="Times New Roman" panose="02020603050405020304" pitchFamily="18" charset="0"/>
              </a:endParaRPr>
            </a:p>
          </p:txBody>
        </p:sp>
        <p:sp>
          <p:nvSpPr>
            <p:cNvPr id="21527" name="Line 40">
              <a:extLst>
                <a:ext uri="{FF2B5EF4-FFF2-40B4-BE49-F238E27FC236}">
                  <a16:creationId xmlns:a16="http://schemas.microsoft.com/office/drawing/2014/main" id="{CF7710E5-66C4-4E38-B5BC-1B97B697A9AB}"/>
                </a:ext>
              </a:extLst>
            </p:cNvPr>
            <p:cNvSpPr>
              <a:spLocks noChangeShapeType="1"/>
            </p:cNvSpPr>
            <p:nvPr/>
          </p:nvSpPr>
          <p:spPr bwMode="auto">
            <a:xfrm flipH="1">
              <a:off x="1728" y="624"/>
              <a:ext cx="288" cy="5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Text Box 42">
              <a:extLst>
                <a:ext uri="{FF2B5EF4-FFF2-40B4-BE49-F238E27FC236}">
                  <a16:creationId xmlns:a16="http://schemas.microsoft.com/office/drawing/2014/main" id="{9AED6F56-A1DD-482B-8EE3-B7524C1E344F}"/>
                </a:ext>
              </a:extLst>
            </p:cNvPr>
            <p:cNvSpPr txBox="1">
              <a:spLocks noChangeArrowheads="1"/>
            </p:cNvSpPr>
            <p:nvPr/>
          </p:nvSpPr>
          <p:spPr bwMode="auto">
            <a:xfrm>
              <a:off x="384" y="557"/>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b="1" i="1">
                  <a:solidFill>
                    <a:schemeClr val="hlink"/>
                  </a:solidFill>
                  <a:latin typeface="Times New Roman" panose="02020603050405020304" pitchFamily="18" charset="0"/>
                </a:rPr>
                <a:t>i=4</a:t>
              </a:r>
              <a:endParaRPr lang="en-US" altLang="zh-CN" sz="2000">
                <a:solidFill>
                  <a:schemeClr val="hlink"/>
                </a:solidFill>
                <a:latin typeface="Times New Roman" panose="02020603050405020304" pitchFamily="18" charset="0"/>
              </a:endParaRPr>
            </a:p>
          </p:txBody>
        </p:sp>
        <p:sp>
          <p:nvSpPr>
            <p:cNvPr id="21529" name="Text Box 43">
              <a:extLst>
                <a:ext uri="{FF2B5EF4-FFF2-40B4-BE49-F238E27FC236}">
                  <a16:creationId xmlns:a16="http://schemas.microsoft.com/office/drawing/2014/main" id="{A9C6A1D9-465A-451C-A760-76C08A607E77}"/>
                </a:ext>
              </a:extLst>
            </p:cNvPr>
            <p:cNvSpPr txBox="1">
              <a:spLocks noChangeArrowheads="1"/>
            </p:cNvSpPr>
            <p:nvPr/>
          </p:nvSpPr>
          <p:spPr bwMode="auto">
            <a:xfrm>
              <a:off x="0" y="0"/>
              <a:ext cx="3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Times New Roman" panose="02020603050405020304" pitchFamily="18" charset="0"/>
                </a:rPr>
                <a:t>   0       1         2       3         4        5        6        7</a:t>
              </a:r>
            </a:p>
          </p:txBody>
        </p:sp>
        <p:sp>
          <p:nvSpPr>
            <p:cNvPr id="21530" name="Line 44">
              <a:extLst>
                <a:ext uri="{FF2B5EF4-FFF2-40B4-BE49-F238E27FC236}">
                  <a16:creationId xmlns:a16="http://schemas.microsoft.com/office/drawing/2014/main" id="{72C73012-6169-4684-9A90-DBEBB7F65CFC}"/>
                </a:ext>
              </a:extLst>
            </p:cNvPr>
            <p:cNvSpPr>
              <a:spLocks noChangeShapeType="1"/>
            </p:cNvSpPr>
            <p:nvPr/>
          </p:nvSpPr>
          <p:spPr bwMode="auto">
            <a:xfrm flipH="1">
              <a:off x="1344" y="624"/>
              <a:ext cx="288" cy="5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45">
              <a:extLst>
                <a:ext uri="{FF2B5EF4-FFF2-40B4-BE49-F238E27FC236}">
                  <a16:creationId xmlns:a16="http://schemas.microsoft.com/office/drawing/2014/main" id="{FA947CAD-8441-4862-824A-986C48E65870}"/>
                </a:ext>
              </a:extLst>
            </p:cNvPr>
            <p:cNvSpPr>
              <a:spLocks noChangeShapeType="1"/>
            </p:cNvSpPr>
            <p:nvPr/>
          </p:nvSpPr>
          <p:spPr bwMode="auto">
            <a:xfrm flipH="1">
              <a:off x="2112" y="624"/>
              <a:ext cx="288" cy="528"/>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BCD17C-DB18-43C0-B013-0CEA35F8E787}"/>
              </a:ext>
            </a:extLst>
          </p:cNvPr>
          <p:cNvSpPr>
            <a:spLocks noGrp="1" noChangeArrowheads="1"/>
          </p:cNvSpPr>
          <p:nvPr>
            <p:ph type="title" idx="4294967295"/>
          </p:nvPr>
        </p:nvSpPr>
        <p:spPr>
          <a:xfrm>
            <a:off x="451669" y="92911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四、顺序表的删除</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1892A1A3-D938-4394-8DEA-A97D6A5FF40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8515060-3D49-45C1-977A-59FF9FC8BFAC}" type="slidenum">
              <a:rPr lang="zh-CN" altLang="en-US" sz="2400"/>
              <a:pPr algn="r" eaLnBrk="1" hangingPunct="1">
                <a:spcBef>
                  <a:spcPct val="50000"/>
                </a:spcBef>
                <a:buClrTx/>
                <a:buSzTx/>
                <a:buFont typeface="Arial" panose="020B0604020202020204" pitchFamily="34" charset="0"/>
                <a:buNone/>
              </a:pPr>
              <a:t>19</a:t>
            </a:fld>
            <a:endParaRPr lang="zh-CN" altLang="en-US" sz="2400"/>
          </a:p>
        </p:txBody>
      </p:sp>
      <p:sp>
        <p:nvSpPr>
          <p:cNvPr id="22532" name="Text Box 4">
            <a:extLst>
              <a:ext uri="{FF2B5EF4-FFF2-40B4-BE49-F238E27FC236}">
                <a16:creationId xmlns:a16="http://schemas.microsoft.com/office/drawing/2014/main" id="{54C6A05D-9017-4D5A-9B1E-A9A8C25B8B9C}"/>
              </a:ext>
            </a:extLst>
          </p:cNvPr>
          <p:cNvSpPr txBox="1">
            <a:spLocks noChangeArrowheads="1"/>
          </p:cNvSpPr>
          <p:nvPr/>
        </p:nvSpPr>
        <p:spPr bwMode="auto">
          <a:xfrm>
            <a:off x="467544" y="47667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pic>
        <p:nvPicPr>
          <p:cNvPr id="22534" name="Picture 9">
            <a:extLst>
              <a:ext uri="{FF2B5EF4-FFF2-40B4-BE49-F238E27FC236}">
                <a16:creationId xmlns:a16="http://schemas.microsoft.com/office/drawing/2014/main" id="{9FFFA092-E1CB-4242-B61D-0419EF306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79" t="41324" r="60527" b="39926"/>
          <a:stretch>
            <a:fillRect/>
          </a:stretch>
        </p:blipFill>
        <p:spPr bwMode="auto">
          <a:xfrm>
            <a:off x="765994" y="2130847"/>
            <a:ext cx="6553200" cy="4137025"/>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
        <p:nvSpPr>
          <p:cNvPr id="22535" name="TextBox 8">
            <a:extLst>
              <a:ext uri="{FF2B5EF4-FFF2-40B4-BE49-F238E27FC236}">
                <a16:creationId xmlns:a16="http://schemas.microsoft.com/office/drawing/2014/main" id="{703C9A1C-99E0-465A-AF5C-EE73BFAD806F}"/>
              </a:ext>
            </a:extLst>
          </p:cNvPr>
          <p:cNvSpPr txBox="1">
            <a:spLocks noChangeArrowheads="1"/>
          </p:cNvSpPr>
          <p:nvPr/>
        </p:nvSpPr>
        <p:spPr bwMode="auto">
          <a:xfrm>
            <a:off x="694557" y="1686347"/>
            <a:ext cx="7778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t>类</a:t>
            </a:r>
            <a:r>
              <a:rPr lang="en-US" altLang="zh-CN" sz="2400" b="1"/>
              <a:t>SqList</a:t>
            </a:r>
            <a:r>
              <a:rPr lang="zh-CN" altLang="en-US" sz="2400" b="1"/>
              <a:t>增加删除方法：</a:t>
            </a:r>
            <a:r>
              <a:rPr lang="en-US" altLang="zh-CN" sz="2400" b="1"/>
              <a:t>int ListDelete(int i,int &amp;e);</a:t>
            </a:r>
            <a:endParaRPr lang="zh-CN"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C9F916B-3A00-4911-A3F8-3FF82FB21DC8}"/>
              </a:ext>
            </a:extLst>
          </p:cNvPr>
          <p:cNvSpPr>
            <a:spLocks noGrp="1" noChangeArrowheads="1"/>
          </p:cNvSpPr>
          <p:nvPr>
            <p:ph type="title" idx="4294967295"/>
          </p:nvPr>
        </p:nvSpPr>
        <p:spPr>
          <a:xfrm>
            <a:off x="268337" y="92320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一、线性数据结构的特点</a:t>
            </a:r>
            <a:endParaRPr lang="en-US" altLang="zh-CN" sz="3200" dirty="0">
              <a:latin typeface="黑体" panose="02010609060101010101" pitchFamily="49" charset="-122"/>
              <a:ea typeface="黑体" panose="02010609060101010101" pitchFamily="49" charset="-122"/>
            </a:endParaRPr>
          </a:p>
        </p:txBody>
      </p:sp>
      <p:sp>
        <p:nvSpPr>
          <p:cNvPr id="4099" name="Text Box 3">
            <a:extLst>
              <a:ext uri="{FF2B5EF4-FFF2-40B4-BE49-F238E27FC236}">
                <a16:creationId xmlns:a16="http://schemas.microsoft.com/office/drawing/2014/main" id="{3D91B23C-CCD3-4AEE-ACF5-168C5518A5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AC218DAC-7DE1-46D2-A59B-70CB69C7F16E}" type="slidenum">
              <a:rPr lang="zh-CN" altLang="en-US" sz="2400"/>
              <a:pPr algn="r" eaLnBrk="1" hangingPunct="1">
                <a:spcBef>
                  <a:spcPct val="50000"/>
                </a:spcBef>
                <a:buClrTx/>
                <a:buSzTx/>
                <a:buFont typeface="Arial" panose="020B0604020202020204" pitchFamily="34" charset="0"/>
                <a:buNone/>
              </a:pPr>
              <a:t>2</a:t>
            </a:fld>
            <a:endParaRPr lang="zh-CN" altLang="en-US" sz="2400"/>
          </a:p>
        </p:txBody>
      </p:sp>
      <p:sp>
        <p:nvSpPr>
          <p:cNvPr id="4100" name="Text Box 4">
            <a:extLst>
              <a:ext uri="{FF2B5EF4-FFF2-40B4-BE49-F238E27FC236}">
                <a16:creationId xmlns:a16="http://schemas.microsoft.com/office/drawing/2014/main" id="{4290ADDE-80EF-4C48-8FD3-599386690214}"/>
              </a:ext>
            </a:extLst>
          </p:cNvPr>
          <p:cNvSpPr txBox="1">
            <a:spLocks noChangeArrowheads="1"/>
          </p:cNvSpPr>
          <p:nvPr/>
        </p:nvSpPr>
        <p:spPr bwMode="auto">
          <a:xfrm>
            <a:off x="469949"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第一节　线性表</a:t>
            </a:r>
          </a:p>
        </p:txBody>
      </p:sp>
      <p:sp>
        <p:nvSpPr>
          <p:cNvPr id="4101" name="Rectangle 5">
            <a:extLst>
              <a:ext uri="{FF2B5EF4-FFF2-40B4-BE49-F238E27FC236}">
                <a16:creationId xmlns:a16="http://schemas.microsoft.com/office/drawing/2014/main" id="{8592CEF8-4E0E-4F42-9BB7-2F80187C55F7}"/>
              </a:ext>
            </a:extLst>
          </p:cNvPr>
          <p:cNvSpPr>
            <a:spLocks noGrp="1" noChangeArrowheads="1"/>
          </p:cNvSpPr>
          <p:nvPr>
            <p:ph type="body" idx="4294967295"/>
          </p:nvPr>
        </p:nvSpPr>
        <p:spPr>
          <a:xfrm>
            <a:off x="192137" y="1761406"/>
            <a:ext cx="8964612" cy="3886200"/>
          </a:xfrm>
        </p:spPr>
        <p:txBody>
          <a:bodyPr/>
          <a:lstStyle/>
          <a:p>
            <a:pPr eaLnBrk="1" hangingPunct="1">
              <a:lnSpc>
                <a:spcPct val="90000"/>
              </a:lnSpc>
              <a:spcBef>
                <a:spcPct val="30000"/>
              </a:spcBef>
            </a:pPr>
            <a:r>
              <a:rPr lang="zh-CN" altLang="en-US" sz="2800" b="1">
                <a:latin typeface="黑体" panose="02010609060101010101" pitchFamily="49" charset="-122"/>
                <a:ea typeface="黑体" panose="02010609060101010101" pitchFamily="49" charset="-122"/>
              </a:rPr>
              <a:t>在数据元素的非空有限集中</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存在惟一的一个被称作</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第一个</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的数据元素</a:t>
            </a:r>
            <a:r>
              <a:rPr lang="en-US" altLang="zh-CN" sz="2800" b="1">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a:t>
            </a:r>
            <a:endParaRPr lang="zh-CN" altLang="en-US" sz="2800" b="1">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存在惟一的一个被称作</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最后一个</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的数据元素(</a:t>
            </a:r>
            <a:r>
              <a:rPr lang="en-US" altLang="zh-CN" sz="2800" b="1">
                <a:solidFill>
                  <a:srgbClr val="FF0000"/>
                </a:solidFill>
                <a:latin typeface="黑体" panose="02010609060101010101" pitchFamily="49" charset="-122"/>
                <a:ea typeface="黑体" panose="02010609060101010101" pitchFamily="49" charset="-122"/>
              </a:rPr>
              <a:t>6</a:t>
            </a:r>
            <a:r>
              <a:rPr lang="zh-CN" altLang="en-US" sz="2800" b="1">
                <a:latin typeface="黑体" panose="02010609060101010101" pitchFamily="49" charset="-122"/>
                <a:ea typeface="黑体" panose="02010609060101010101" pitchFamily="49" charset="-122"/>
              </a:rPr>
              <a:t>)</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除第一个元素外，每个数据元素均只有一个前驱</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4.</a:t>
            </a:r>
            <a:r>
              <a:rPr lang="zh-CN" altLang="en-US" sz="2800" b="1">
                <a:latin typeface="黑体" panose="02010609060101010101" pitchFamily="49" charset="-122"/>
                <a:ea typeface="黑体" panose="02010609060101010101" pitchFamily="49" charset="-122"/>
              </a:rPr>
              <a:t>除最后一个元素外，每个数据元素均只有一个后继</a:t>
            </a:r>
            <a:endParaRPr lang="en-US" altLang="zh-CN" sz="2800" b="1">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的后继是</a:t>
            </a:r>
            <a:r>
              <a:rPr lang="zh-CN" altLang="en-US" sz="2800" b="1">
                <a:solidFill>
                  <a:srgbClr val="FF0000"/>
                </a:solidFill>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的后继是</a:t>
            </a:r>
            <a:r>
              <a:rPr lang="en-US" altLang="zh-CN" sz="2800" b="1">
                <a:solidFill>
                  <a:srgbClr val="FF0000"/>
                </a:solidFill>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p>
        </p:txBody>
      </p:sp>
      <p:grpSp>
        <p:nvGrpSpPr>
          <p:cNvPr id="4103" name="Group 7">
            <a:extLst>
              <a:ext uri="{FF2B5EF4-FFF2-40B4-BE49-F238E27FC236}">
                <a16:creationId xmlns:a16="http://schemas.microsoft.com/office/drawing/2014/main" id="{F75044B2-EBAD-473B-B78F-2EF90A2641D2}"/>
              </a:ext>
            </a:extLst>
          </p:cNvPr>
          <p:cNvGrpSpPr>
            <a:grpSpLocks/>
          </p:cNvGrpSpPr>
          <p:nvPr/>
        </p:nvGrpSpPr>
        <p:grpSpPr bwMode="auto">
          <a:xfrm>
            <a:off x="5652120" y="1758231"/>
            <a:ext cx="2820417" cy="328613"/>
            <a:chOff x="0" y="0"/>
            <a:chExt cx="3129" cy="312"/>
          </a:xfrm>
        </p:grpSpPr>
        <p:sp>
          <p:nvSpPr>
            <p:cNvPr id="4104" name="Oval 9">
              <a:extLst>
                <a:ext uri="{FF2B5EF4-FFF2-40B4-BE49-F238E27FC236}">
                  <a16:creationId xmlns:a16="http://schemas.microsoft.com/office/drawing/2014/main" id="{B3D296A3-97FE-49B1-B78D-30813E59E7C2}"/>
                </a:ext>
              </a:extLst>
            </p:cNvPr>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05" name="Oval 10">
              <a:extLst>
                <a:ext uri="{FF2B5EF4-FFF2-40B4-BE49-F238E27FC236}">
                  <a16:creationId xmlns:a16="http://schemas.microsoft.com/office/drawing/2014/main" id="{2D1881F3-5AEA-477E-AADC-E31E1625BAE1}"/>
                </a:ext>
              </a:extLst>
            </p:cNvPr>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06" name="Line 11">
              <a:extLst>
                <a:ext uri="{FF2B5EF4-FFF2-40B4-BE49-F238E27FC236}">
                  <a16:creationId xmlns:a16="http://schemas.microsoft.com/office/drawing/2014/main" id="{2FA361F7-2ACA-45E0-A6A9-40D04CC7D284}"/>
                </a:ext>
              </a:extLst>
            </p:cNvPr>
            <p:cNvSpPr>
              <a:spLocks noChangeShapeType="1"/>
            </p:cNvSpPr>
            <p:nvPr/>
          </p:nvSpPr>
          <p:spPr bwMode="auto">
            <a:xfrm>
              <a:off x="290" y="152"/>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07" name="Line 12">
              <a:extLst>
                <a:ext uri="{FF2B5EF4-FFF2-40B4-BE49-F238E27FC236}">
                  <a16:creationId xmlns:a16="http://schemas.microsoft.com/office/drawing/2014/main" id="{F2EC9DF7-5466-4137-AF4D-C61979C470E7}"/>
                </a:ext>
              </a:extLst>
            </p:cNvPr>
            <p:cNvSpPr>
              <a:spLocks noChangeShapeType="1"/>
            </p:cNvSpPr>
            <p:nvPr/>
          </p:nvSpPr>
          <p:spPr bwMode="auto">
            <a:xfrm>
              <a:off x="861" y="152"/>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08" name="Oval 13">
              <a:extLst>
                <a:ext uri="{FF2B5EF4-FFF2-40B4-BE49-F238E27FC236}">
                  <a16:creationId xmlns:a16="http://schemas.microsoft.com/office/drawing/2014/main" id="{8052B1BB-B174-47A5-8443-43F64E9F86C6}"/>
                </a:ext>
              </a:extLst>
            </p:cNvPr>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09" name="Line 14">
              <a:extLst>
                <a:ext uri="{FF2B5EF4-FFF2-40B4-BE49-F238E27FC236}">
                  <a16:creationId xmlns:a16="http://schemas.microsoft.com/office/drawing/2014/main" id="{F789AA9F-FC32-4A2A-9AFC-2E8799BCFECE}"/>
                </a:ext>
              </a:extLst>
            </p:cNvPr>
            <p:cNvSpPr>
              <a:spLocks noChangeShapeType="1"/>
            </p:cNvSpPr>
            <p:nvPr/>
          </p:nvSpPr>
          <p:spPr bwMode="auto">
            <a:xfrm>
              <a:off x="1432" y="1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10" name="Oval 15">
              <a:extLst>
                <a:ext uri="{FF2B5EF4-FFF2-40B4-BE49-F238E27FC236}">
                  <a16:creationId xmlns:a16="http://schemas.microsoft.com/office/drawing/2014/main" id="{4D4105F6-8B95-42CC-A7EA-EC9650592956}"/>
                </a:ext>
              </a:extLst>
            </p:cNvPr>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11" name="Line 16">
              <a:extLst>
                <a:ext uri="{FF2B5EF4-FFF2-40B4-BE49-F238E27FC236}">
                  <a16:creationId xmlns:a16="http://schemas.microsoft.com/office/drawing/2014/main" id="{15EB342C-D017-4C4A-8E54-92AF8A555C84}"/>
                </a:ext>
              </a:extLst>
            </p:cNvPr>
            <p:cNvSpPr>
              <a:spLocks noChangeShapeType="1"/>
            </p:cNvSpPr>
            <p:nvPr/>
          </p:nvSpPr>
          <p:spPr bwMode="auto">
            <a:xfrm>
              <a:off x="1992" y="146"/>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12" name="Oval 17">
              <a:extLst>
                <a:ext uri="{FF2B5EF4-FFF2-40B4-BE49-F238E27FC236}">
                  <a16:creationId xmlns:a16="http://schemas.microsoft.com/office/drawing/2014/main" id="{E45A1D94-126D-4227-8F1E-E81D73EC066B}"/>
                </a:ext>
              </a:extLst>
            </p:cNvPr>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13" name="Text Box 18">
              <a:extLst>
                <a:ext uri="{FF2B5EF4-FFF2-40B4-BE49-F238E27FC236}">
                  <a16:creationId xmlns:a16="http://schemas.microsoft.com/office/drawing/2014/main" id="{83C6E24B-15C8-4EE2-9E41-9D19D6646F5A}"/>
                </a:ext>
              </a:extLst>
            </p:cNvPr>
            <p:cNvSpPr txBox="1">
              <a:spLocks noChangeArrowheads="1"/>
            </p:cNvSpPr>
            <p:nvPr/>
          </p:nvSpPr>
          <p:spPr bwMode="auto">
            <a:xfrm>
              <a:off x="71" y="51"/>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4114" name="Text Box 19">
              <a:extLst>
                <a:ext uri="{FF2B5EF4-FFF2-40B4-BE49-F238E27FC236}">
                  <a16:creationId xmlns:a16="http://schemas.microsoft.com/office/drawing/2014/main" id="{E1314D6E-84B4-4848-9653-57B7428B640B}"/>
                </a:ext>
              </a:extLst>
            </p:cNvPr>
            <p:cNvSpPr txBox="1">
              <a:spLocks noChangeArrowheads="1"/>
            </p:cNvSpPr>
            <p:nvPr/>
          </p:nvSpPr>
          <p:spPr bwMode="auto">
            <a:xfrm>
              <a:off x="677" y="47"/>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4115" name="Text Box 20">
              <a:extLst>
                <a:ext uri="{FF2B5EF4-FFF2-40B4-BE49-F238E27FC236}">
                  <a16:creationId xmlns:a16="http://schemas.microsoft.com/office/drawing/2014/main" id="{13F29ACD-FCDA-40CD-8402-A4E9A5C24410}"/>
                </a:ext>
              </a:extLst>
            </p:cNvPr>
            <p:cNvSpPr txBox="1">
              <a:spLocks noChangeArrowheads="1"/>
            </p:cNvSpPr>
            <p:nvPr/>
          </p:nvSpPr>
          <p:spPr bwMode="auto">
            <a:xfrm>
              <a:off x="1249" y="4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4116" name="Text Box 21">
              <a:extLst>
                <a:ext uri="{FF2B5EF4-FFF2-40B4-BE49-F238E27FC236}">
                  <a16:creationId xmlns:a16="http://schemas.microsoft.com/office/drawing/2014/main" id="{F0881A54-15C2-4CC3-BF4C-4EB549EEB4CB}"/>
                </a:ext>
              </a:extLst>
            </p:cNvPr>
            <p:cNvSpPr txBox="1">
              <a:spLocks noChangeArrowheads="1"/>
            </p:cNvSpPr>
            <p:nvPr/>
          </p:nvSpPr>
          <p:spPr bwMode="auto">
            <a:xfrm>
              <a:off x="1792" y="51"/>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4117" name="Text Box 22">
              <a:extLst>
                <a:ext uri="{FF2B5EF4-FFF2-40B4-BE49-F238E27FC236}">
                  <a16:creationId xmlns:a16="http://schemas.microsoft.com/office/drawing/2014/main" id="{B511C75F-0BD7-4ADD-9CBF-6DE99EAA0625}"/>
                </a:ext>
              </a:extLst>
            </p:cNvPr>
            <p:cNvSpPr txBox="1">
              <a:spLocks noChangeArrowheads="1"/>
            </p:cNvSpPr>
            <p:nvPr/>
          </p:nvSpPr>
          <p:spPr bwMode="auto">
            <a:xfrm>
              <a:off x="2376" y="41"/>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4118" name="Line 23">
              <a:extLst>
                <a:ext uri="{FF2B5EF4-FFF2-40B4-BE49-F238E27FC236}">
                  <a16:creationId xmlns:a16="http://schemas.microsoft.com/office/drawing/2014/main" id="{CEC9DBA7-762B-4977-A8D5-59F60756F7B7}"/>
                </a:ext>
              </a:extLst>
            </p:cNvPr>
            <p:cNvSpPr>
              <a:spLocks noChangeShapeType="1"/>
            </p:cNvSpPr>
            <p:nvPr/>
          </p:nvSpPr>
          <p:spPr bwMode="auto">
            <a:xfrm>
              <a:off x="2559" y="145"/>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19" name="Oval 24">
              <a:extLst>
                <a:ext uri="{FF2B5EF4-FFF2-40B4-BE49-F238E27FC236}">
                  <a16:creationId xmlns:a16="http://schemas.microsoft.com/office/drawing/2014/main" id="{BE05AC46-A674-4AF0-B18D-6549489FAF0E}"/>
                </a:ext>
              </a:extLst>
            </p:cNvPr>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120" name="Text Box 25">
              <a:extLst>
                <a:ext uri="{FF2B5EF4-FFF2-40B4-BE49-F238E27FC236}">
                  <a16:creationId xmlns:a16="http://schemas.microsoft.com/office/drawing/2014/main" id="{06429AC0-0F1D-4BB7-A129-589976E2AC8D}"/>
                </a:ext>
              </a:extLst>
            </p:cNvPr>
            <p:cNvSpPr txBox="1">
              <a:spLocks noChangeArrowheads="1"/>
            </p:cNvSpPr>
            <p:nvPr/>
          </p:nvSpPr>
          <p:spPr bwMode="auto">
            <a:xfrm>
              <a:off x="2942" y="39"/>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64EB851-B3FC-4397-9E95-A67D1DA65EB1}"/>
              </a:ext>
            </a:extLst>
          </p:cNvPr>
          <p:cNvSpPr>
            <a:spLocks noGrp="1" noChangeArrowheads="1"/>
          </p:cNvSpPr>
          <p:nvPr>
            <p:ph type="title" idx="4294967295"/>
          </p:nvPr>
        </p:nvSpPr>
        <p:spPr>
          <a:xfrm>
            <a:off x="438323"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四、顺序表的删除</a:t>
            </a:r>
            <a:endParaRPr lang="en-US" altLang="zh-CN" sz="32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8C77E683-E66B-4D8B-B19F-BC5997DB90C2}"/>
              </a:ext>
            </a:extLst>
          </p:cNvPr>
          <p:cNvSpPr txBox="1">
            <a:spLocks noChangeArrowheads="1"/>
          </p:cNvSpPr>
          <p:nvPr/>
        </p:nvSpPr>
        <p:spPr bwMode="auto">
          <a:xfrm>
            <a:off x="8534400" y="64389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DE4ECFEF-172F-4D35-B00E-78796C91814A}" type="slidenum">
              <a:rPr lang="zh-CN" altLang="en-US" sz="2400"/>
              <a:pPr algn="r" eaLnBrk="1" hangingPunct="1">
                <a:spcBef>
                  <a:spcPct val="50000"/>
                </a:spcBef>
                <a:buClrTx/>
                <a:buSzTx/>
                <a:buFont typeface="Arial" panose="020B0604020202020204" pitchFamily="34" charset="0"/>
                <a:buNone/>
              </a:pPr>
              <a:t>20</a:t>
            </a:fld>
            <a:endParaRPr lang="zh-CN" altLang="en-US" sz="2400"/>
          </a:p>
        </p:txBody>
      </p:sp>
      <p:sp>
        <p:nvSpPr>
          <p:cNvPr id="24580" name="Text Box 4">
            <a:extLst>
              <a:ext uri="{FF2B5EF4-FFF2-40B4-BE49-F238E27FC236}">
                <a16:creationId xmlns:a16="http://schemas.microsoft.com/office/drawing/2014/main" id="{82875F18-5BF8-48BF-AAF8-4D244F5EDDB2}"/>
              </a:ext>
            </a:extLst>
          </p:cNvPr>
          <p:cNvSpPr txBox="1">
            <a:spLocks noChangeArrowheads="1"/>
          </p:cNvSpPr>
          <p:nvPr/>
        </p:nvSpPr>
        <p:spPr bwMode="auto">
          <a:xfrm>
            <a:off x="438323"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4581" name="Rectangle 5">
            <a:extLst>
              <a:ext uri="{FF2B5EF4-FFF2-40B4-BE49-F238E27FC236}">
                <a16:creationId xmlns:a16="http://schemas.microsoft.com/office/drawing/2014/main" id="{96C939A8-8D78-4526-95EF-990944FCDA76}"/>
              </a:ext>
            </a:extLst>
          </p:cNvPr>
          <p:cNvSpPr>
            <a:spLocks noGrp="1" noChangeArrowheads="1"/>
          </p:cNvSpPr>
          <p:nvPr>
            <p:ph type="body" idx="4294967295"/>
          </p:nvPr>
        </p:nvSpPr>
        <p:spPr>
          <a:xfrm>
            <a:off x="362123" y="2085256"/>
            <a:ext cx="8763000" cy="3810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在顺序表中删除一个元素，需要向前移动元素个数为：</a:t>
            </a:r>
            <a:r>
              <a:rPr lang="en-US" altLang="zh-CN" b="1">
                <a:latin typeface="黑体" panose="02010609060101010101" pitchFamily="49" charset="-122"/>
                <a:ea typeface="黑体" panose="02010609060101010101" pitchFamily="49" charset="-122"/>
              </a:rPr>
              <a:t>n-i</a:t>
            </a:r>
          </a:p>
          <a:p>
            <a:pPr eaLnBrk="1" hangingPunct="1">
              <a:spcBef>
                <a:spcPct val="30000"/>
              </a:spcBef>
            </a:pPr>
            <a:r>
              <a:rPr lang="zh-CN" altLang="en-US" b="1">
                <a:latin typeface="黑体" panose="02010609060101010101" pitchFamily="49" charset="-122"/>
                <a:ea typeface="黑体" panose="02010609060101010101" pitchFamily="49" charset="-122"/>
              </a:rPr>
              <a:t>平均移动元素数为： </a:t>
            </a:r>
          </a:p>
          <a:p>
            <a:pPr eaLnBrk="1" hangingPunct="1">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n</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E</a:t>
            </a:r>
            <a:r>
              <a:rPr lang="en-US" altLang="zh-CN" b="1" baseline="-25000">
                <a:latin typeface="黑体" panose="02010609060101010101" pitchFamily="49" charset="-122"/>
                <a:ea typeface="黑体" panose="02010609060101010101" pitchFamily="49" charset="-122"/>
              </a:rPr>
              <a:t>dl</a:t>
            </a:r>
            <a:r>
              <a:rPr lang="en-US" altLang="zh-CN" b="1">
                <a:latin typeface="黑体" panose="02010609060101010101" pitchFamily="49" charset="-122"/>
                <a:ea typeface="黑体" panose="02010609060101010101" pitchFamily="49" charset="-122"/>
              </a:rPr>
              <a:t> = </a:t>
            </a:r>
            <a:r>
              <a:rPr lang="en-US" altLang="zh-CN" b="1">
                <a:latin typeface="宋体" panose="02010600030101010101" pitchFamily="2" charset="-122"/>
              </a:rPr>
              <a:t>∑</a:t>
            </a:r>
            <a:r>
              <a:rPr lang="en-US" altLang="zh-CN" b="1">
                <a:latin typeface="黑体" panose="02010609060101010101" pitchFamily="49" charset="-122"/>
                <a:ea typeface="黑体" panose="02010609060101010101" pitchFamily="49" charset="-122"/>
              </a:rPr>
              <a:t> q</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x (n-i)</a:t>
            </a:r>
          </a:p>
          <a:p>
            <a:pPr eaLnBrk="1" hangingPunct="1">
              <a:lnSpc>
                <a:spcPct val="8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1D60693-1D9E-41BF-8205-D1A66440DD62}"/>
              </a:ext>
            </a:extLst>
          </p:cNvPr>
          <p:cNvSpPr>
            <a:spLocks noGrp="1" noChangeArrowheads="1"/>
          </p:cNvSpPr>
          <p:nvPr>
            <p:ph type="title" idx="4294967295"/>
          </p:nvPr>
        </p:nvSpPr>
        <p:spPr>
          <a:xfrm>
            <a:off x="539552"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四、顺序表的删除</a:t>
            </a:r>
            <a:endParaRPr lang="en-US" altLang="zh-CN" sz="3200">
              <a:latin typeface="黑体" panose="02010609060101010101" pitchFamily="49" charset="-122"/>
              <a:ea typeface="黑体" panose="02010609060101010101" pitchFamily="49" charset="-122"/>
            </a:endParaRPr>
          </a:p>
        </p:txBody>
      </p:sp>
      <p:sp>
        <p:nvSpPr>
          <p:cNvPr id="25603" name="Text Box 3">
            <a:extLst>
              <a:ext uri="{FF2B5EF4-FFF2-40B4-BE49-F238E27FC236}">
                <a16:creationId xmlns:a16="http://schemas.microsoft.com/office/drawing/2014/main" id="{EAD2FF2C-1ABF-4FC2-8459-B66D12D40AA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C08EA2F1-DF7F-4988-B4DE-AD980AC373E0}" type="slidenum">
              <a:rPr lang="zh-CN" altLang="en-US" sz="2400"/>
              <a:pPr algn="r" eaLnBrk="1" hangingPunct="1">
                <a:spcBef>
                  <a:spcPct val="50000"/>
                </a:spcBef>
                <a:buClrTx/>
                <a:buSzTx/>
                <a:buFont typeface="Arial" panose="020B0604020202020204" pitchFamily="34" charset="0"/>
                <a:buNone/>
              </a:pPr>
              <a:t>21</a:t>
            </a:fld>
            <a:endParaRPr lang="zh-CN" altLang="en-US" sz="2400"/>
          </a:p>
        </p:txBody>
      </p:sp>
      <p:sp>
        <p:nvSpPr>
          <p:cNvPr id="25604" name="Text Box 4">
            <a:extLst>
              <a:ext uri="{FF2B5EF4-FFF2-40B4-BE49-F238E27FC236}">
                <a16:creationId xmlns:a16="http://schemas.microsoft.com/office/drawing/2014/main" id="{1CDF8413-AFD0-4A82-B9F2-CA0D53F7B929}"/>
              </a:ext>
            </a:extLst>
          </p:cNvPr>
          <p:cNvSpPr txBox="1">
            <a:spLocks noChangeArrowheads="1"/>
          </p:cNvSpPr>
          <p:nvPr/>
        </p:nvSpPr>
        <p:spPr bwMode="auto">
          <a:xfrm>
            <a:off x="53955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5605" name="Rectangle 5">
            <a:extLst>
              <a:ext uri="{FF2B5EF4-FFF2-40B4-BE49-F238E27FC236}">
                <a16:creationId xmlns:a16="http://schemas.microsoft.com/office/drawing/2014/main" id="{AE73DE60-4EC1-4BBB-BF9A-3A47C0F4C853}"/>
              </a:ext>
            </a:extLst>
          </p:cNvPr>
          <p:cNvSpPr>
            <a:spLocks noGrp="1" noChangeArrowheads="1"/>
          </p:cNvSpPr>
          <p:nvPr>
            <p:ph type="body" idx="4294967295"/>
          </p:nvPr>
        </p:nvSpPr>
        <p:spPr>
          <a:xfrm>
            <a:off x="463352" y="2085256"/>
            <a:ext cx="8763000" cy="38100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当删除位置等概率时，</a:t>
            </a:r>
            <a:r>
              <a:rPr lang="en-US" altLang="zh-CN" b="1" dirty="0">
                <a:latin typeface="黑体" panose="02010609060101010101" pitchFamily="49" charset="-122"/>
                <a:ea typeface="黑体" panose="02010609060101010101" pitchFamily="49" charset="-122"/>
              </a:rPr>
              <a:t>q</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=1/n，</a:t>
            </a:r>
            <a:r>
              <a:rPr lang="zh-CN" altLang="en-US" b="1" dirty="0">
                <a:latin typeface="黑体" panose="02010609060101010101" pitchFamily="49" charset="-122"/>
                <a:ea typeface="黑体" panose="02010609060101010101" pitchFamily="49" charset="-122"/>
              </a:rPr>
              <a:t>因此：</a:t>
            </a:r>
          </a:p>
          <a:p>
            <a:pPr eaLnBrk="1" hangingPunct="1">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n</a:t>
            </a:r>
          </a:p>
          <a:p>
            <a:pPr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E</a:t>
            </a:r>
            <a:r>
              <a:rPr lang="en-US" altLang="zh-CN" b="1" baseline="-25000" dirty="0" err="1">
                <a:latin typeface="黑体" panose="02010609060101010101" pitchFamily="49" charset="-122"/>
                <a:ea typeface="黑体" panose="02010609060101010101" pitchFamily="49" charset="-122"/>
              </a:rPr>
              <a:t>dl</a:t>
            </a:r>
            <a:r>
              <a:rPr lang="en-US" altLang="zh-CN" b="1" dirty="0">
                <a:latin typeface="黑体" panose="02010609060101010101" pitchFamily="49" charset="-122"/>
                <a:ea typeface="黑体" panose="02010609060101010101" pitchFamily="49" charset="-122"/>
              </a:rPr>
              <a:t> = </a:t>
            </a:r>
            <a:r>
              <a:rPr lang="en-US" altLang="zh-CN" b="1" dirty="0">
                <a:latin typeface="宋体" panose="02010600030101010101" pitchFamily="2" charset="-122"/>
              </a:rPr>
              <a:t>∑</a:t>
            </a:r>
            <a:r>
              <a:rPr lang="en-US" altLang="zh-CN" b="1" dirty="0">
                <a:latin typeface="黑体" panose="02010609060101010101" pitchFamily="49" charset="-122"/>
                <a:ea typeface="黑体" panose="02010609060101010101" pitchFamily="49" charset="-122"/>
              </a:rPr>
              <a:t> [1/n] x (n-</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 = (n-1)/2</a:t>
            </a:r>
          </a:p>
          <a:p>
            <a:pPr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a:t>
            </a:r>
          </a:p>
          <a:p>
            <a:pPr eaLnBrk="1" hangingPunct="1">
              <a:spcBef>
                <a:spcPct val="30000"/>
              </a:spcBef>
            </a:pP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顺序表删除操作的时间复杂度为</a:t>
            </a:r>
            <a:r>
              <a:rPr lang="en-US" altLang="zh-CN" b="1" dirty="0">
                <a:latin typeface="黑体" panose="02010609060101010101" pitchFamily="49" charset="-122"/>
                <a:ea typeface="黑体" panose="02010609060101010101" pitchFamily="49" charset="-122"/>
              </a:rPr>
              <a:t>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36D9AE-334E-4F0C-9E81-C51EB6D2C9CB}"/>
              </a:ext>
            </a:extLst>
          </p:cNvPr>
          <p:cNvSpPr>
            <a:spLocks noGrp="1" noChangeArrowheads="1"/>
          </p:cNvSpPr>
          <p:nvPr>
            <p:ph type="title" idx="4294967295"/>
          </p:nvPr>
        </p:nvSpPr>
        <p:spPr>
          <a:xfrm>
            <a:off x="395536"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五、顺序表的其它操作</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5AAE3C62-7FCB-44BF-9894-491D9F9D8C6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FD63C8D9-4177-4884-9905-D95F71D728B8}" type="slidenum">
              <a:rPr lang="zh-CN" altLang="en-US" sz="2400"/>
              <a:pPr algn="r" eaLnBrk="1" hangingPunct="1">
                <a:spcBef>
                  <a:spcPct val="50000"/>
                </a:spcBef>
                <a:buClrTx/>
                <a:buSzTx/>
                <a:buFont typeface="Arial" panose="020B0604020202020204" pitchFamily="34" charset="0"/>
                <a:buNone/>
              </a:pPr>
              <a:t>22</a:t>
            </a:fld>
            <a:endParaRPr lang="zh-CN" altLang="en-US" sz="2400"/>
          </a:p>
        </p:txBody>
      </p:sp>
      <p:sp>
        <p:nvSpPr>
          <p:cNvPr id="26628" name="Text Box 4">
            <a:extLst>
              <a:ext uri="{FF2B5EF4-FFF2-40B4-BE49-F238E27FC236}">
                <a16:creationId xmlns:a16="http://schemas.microsoft.com/office/drawing/2014/main" id="{C67CDD2E-7FA6-4194-9409-5E7790B2E78C}"/>
              </a:ext>
            </a:extLst>
          </p:cNvPr>
          <p:cNvSpPr txBox="1">
            <a:spLocks noChangeArrowheads="1"/>
          </p:cNvSpPr>
          <p:nvPr/>
        </p:nvSpPr>
        <p:spPr bwMode="auto">
          <a:xfrm>
            <a:off x="395536"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6629" name="Rectangle 5">
            <a:extLst>
              <a:ext uri="{FF2B5EF4-FFF2-40B4-BE49-F238E27FC236}">
                <a16:creationId xmlns:a16="http://schemas.microsoft.com/office/drawing/2014/main" id="{29324D27-A70A-4852-9E1B-DEC2E406F5EA}"/>
              </a:ext>
            </a:extLst>
          </p:cNvPr>
          <p:cNvSpPr>
            <a:spLocks noGrp="1" noChangeArrowheads="1"/>
          </p:cNvSpPr>
          <p:nvPr>
            <p:ph type="body" idx="4294967295"/>
          </p:nvPr>
        </p:nvSpPr>
        <p:spPr>
          <a:xfrm>
            <a:off x="319336" y="2085256"/>
            <a:ext cx="8763000" cy="3810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查找第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个位置的元素值</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查找元素所在位置</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得到表长</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置空表</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销毁表</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析构函数</a:t>
            </a:r>
            <a:r>
              <a:rPr lang="en-US" altLang="zh-CN" b="1">
                <a:latin typeface="黑体" panose="02010609060101010101" pitchFamily="49" charset="-122"/>
                <a:ea typeface="黑体" panose="02010609060101010101" pitchFamily="49" charset="-122"/>
              </a:rPr>
              <a:t>~SqList())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85C2739-28E2-42F8-9B8B-2DCB749701E6}"/>
              </a:ext>
            </a:extLst>
          </p:cNvPr>
          <p:cNvSpPr>
            <a:spLocks noGrp="1" noChangeArrowheads="1"/>
          </p:cNvSpPr>
          <p:nvPr>
            <p:ph type="title" idx="4294967295"/>
          </p:nvPr>
        </p:nvSpPr>
        <p:spPr>
          <a:xfrm>
            <a:off x="451842"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六、顺序表的优缺点</a:t>
            </a:r>
            <a:endParaRPr lang="en-US" altLang="zh-CN" sz="32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BBF1DF93-A435-4AAA-A621-006E11BEE55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A4B348FA-E867-4CC7-93DD-6847652B8749}" type="slidenum">
              <a:rPr lang="zh-CN" altLang="en-US" sz="2400"/>
              <a:pPr algn="r" eaLnBrk="1" hangingPunct="1">
                <a:spcBef>
                  <a:spcPct val="50000"/>
                </a:spcBef>
                <a:buClrTx/>
                <a:buSzTx/>
                <a:buFont typeface="Arial" panose="020B0604020202020204" pitchFamily="34" charset="0"/>
                <a:buNone/>
              </a:pPr>
              <a:t>23</a:t>
            </a:fld>
            <a:endParaRPr lang="zh-CN" altLang="en-US" sz="2400"/>
          </a:p>
        </p:txBody>
      </p:sp>
      <p:sp>
        <p:nvSpPr>
          <p:cNvPr id="27652" name="Text Box 4">
            <a:extLst>
              <a:ext uri="{FF2B5EF4-FFF2-40B4-BE49-F238E27FC236}">
                <a16:creationId xmlns:a16="http://schemas.microsoft.com/office/drawing/2014/main" id="{F17E74BA-C290-41C6-893C-F91C1C842801}"/>
              </a:ext>
            </a:extLst>
          </p:cNvPr>
          <p:cNvSpPr txBox="1">
            <a:spLocks noChangeArrowheads="1"/>
          </p:cNvSpPr>
          <p:nvPr/>
        </p:nvSpPr>
        <p:spPr bwMode="auto">
          <a:xfrm>
            <a:off x="45184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27653" name="Rectangle 5">
            <a:extLst>
              <a:ext uri="{FF2B5EF4-FFF2-40B4-BE49-F238E27FC236}">
                <a16:creationId xmlns:a16="http://schemas.microsoft.com/office/drawing/2014/main" id="{1C0757F6-39C1-4647-A97A-88A1E085A346}"/>
              </a:ext>
            </a:extLst>
          </p:cNvPr>
          <p:cNvSpPr>
            <a:spLocks noGrp="1" noChangeArrowheads="1"/>
          </p:cNvSpPr>
          <p:nvPr>
            <p:ph type="body" idx="4294967295"/>
          </p:nvPr>
        </p:nvSpPr>
        <p:spPr>
          <a:xfrm>
            <a:off x="375642" y="2085256"/>
            <a:ext cx="8763000" cy="4038600"/>
          </a:xfrm>
        </p:spPr>
        <p:txBody>
          <a:bodyPr/>
          <a:lstStyle/>
          <a:p>
            <a:pPr eaLnBrk="1" hangingPunct="1">
              <a:spcBef>
                <a:spcPct val="30000"/>
              </a:spcBef>
            </a:pPr>
            <a:r>
              <a:rPr lang="zh-CN" altLang="en-US">
                <a:solidFill>
                  <a:srgbClr val="FF0000"/>
                </a:solidFill>
                <a:latin typeface="黑体" panose="02010609060101010101" pitchFamily="49" charset="-122"/>
                <a:ea typeface="黑体" panose="02010609060101010101" pitchFamily="49" charset="-122"/>
              </a:rPr>
              <a:t>优点：</a:t>
            </a:r>
          </a:p>
          <a:p>
            <a:pPr lvl="1" eaLnBrk="1" hangingPunct="1">
              <a:spcBef>
                <a:spcPct val="30000"/>
              </a:spcBef>
              <a:buFont typeface="Wingdings" panose="05000000000000000000" pitchFamily="2" charset="2"/>
              <a:buChar char="ü"/>
            </a:pPr>
            <a:r>
              <a:rPr lang="zh-CN" altLang="en-US" b="1">
                <a:latin typeface="黑体" panose="02010609060101010101" pitchFamily="49" charset="-122"/>
                <a:ea typeface="黑体" panose="02010609060101010101" pitchFamily="49" charset="-122"/>
              </a:rPr>
              <a:t>元素可以随机存取</a:t>
            </a:r>
          </a:p>
          <a:p>
            <a:pPr lvl="1" eaLnBrk="1" hangingPunct="1">
              <a:spcBef>
                <a:spcPct val="30000"/>
              </a:spcBef>
              <a:buFont typeface="Wingdings" panose="05000000000000000000" pitchFamily="2" charset="2"/>
              <a:buChar char="ü"/>
            </a:pPr>
            <a:r>
              <a:rPr lang="zh-CN" altLang="en-US" b="1">
                <a:latin typeface="黑体" panose="02010609060101010101" pitchFamily="49" charset="-122"/>
                <a:ea typeface="黑体" panose="02010609060101010101" pitchFamily="49" charset="-122"/>
              </a:rPr>
              <a:t>元素位置可用一个简单、直观的公式表示并求取</a:t>
            </a:r>
          </a:p>
          <a:p>
            <a:pPr eaLnBrk="1" hangingPunct="1">
              <a:spcBef>
                <a:spcPct val="30000"/>
              </a:spcBef>
            </a:pPr>
            <a:r>
              <a:rPr lang="zh-CN" altLang="en-US">
                <a:solidFill>
                  <a:srgbClr val="FF0000"/>
                </a:solidFill>
                <a:latin typeface="黑体" panose="02010609060101010101" pitchFamily="49" charset="-122"/>
                <a:ea typeface="黑体" panose="02010609060101010101" pitchFamily="49" charset="-122"/>
              </a:rPr>
              <a:t>缺点：</a:t>
            </a:r>
          </a:p>
          <a:p>
            <a:pPr lvl="1" eaLnBrk="1" hangingPunct="1">
              <a:spcBef>
                <a:spcPct val="30000"/>
              </a:spcBef>
              <a:buFont typeface="Wingdings" panose="05000000000000000000" pitchFamily="2" charset="2"/>
              <a:buChar char="ü"/>
            </a:pPr>
            <a:r>
              <a:rPr lang="zh-CN" altLang="en-US" b="1">
                <a:latin typeface="黑体" panose="02010609060101010101" pitchFamily="49" charset="-122"/>
                <a:ea typeface="黑体" panose="02010609060101010101" pitchFamily="49" charset="-122"/>
              </a:rPr>
              <a:t>在作插入或删除操作时，需要移动大量元素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E2993AF-5E2E-476D-A2BB-7616A8250B65}"/>
              </a:ext>
            </a:extLst>
          </p:cNvPr>
          <p:cNvSpPr>
            <a:spLocks noGrp="1" noChangeArrowheads="1"/>
          </p:cNvSpPr>
          <p:nvPr>
            <p:ph type="title" idx="4294967295"/>
          </p:nvPr>
        </p:nvSpPr>
        <p:spPr>
          <a:xfrm>
            <a:off x="409377" y="10390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一、链表</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B57B16CC-9673-4058-8BA4-B984B642BDA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C8005C80-A4AC-47F4-8E5A-8B22AC438638}" type="slidenum">
              <a:rPr lang="zh-CN" altLang="en-US" sz="2400"/>
              <a:pPr algn="r" eaLnBrk="1" hangingPunct="1">
                <a:spcBef>
                  <a:spcPct val="50000"/>
                </a:spcBef>
                <a:buClrTx/>
                <a:buSzTx/>
                <a:buFont typeface="Arial" panose="020B0604020202020204" pitchFamily="34" charset="0"/>
                <a:buNone/>
              </a:pPr>
              <a:t>24</a:t>
            </a:fld>
            <a:endParaRPr lang="zh-CN" altLang="en-US" sz="2400"/>
          </a:p>
        </p:txBody>
      </p:sp>
      <p:sp>
        <p:nvSpPr>
          <p:cNvPr id="28676" name="Text Box 4">
            <a:extLst>
              <a:ext uri="{FF2B5EF4-FFF2-40B4-BE49-F238E27FC236}">
                <a16:creationId xmlns:a16="http://schemas.microsoft.com/office/drawing/2014/main" id="{712170B8-F4BA-4F89-92FF-A00422B8BEA1}"/>
              </a:ext>
            </a:extLst>
          </p:cNvPr>
          <p:cNvSpPr txBox="1">
            <a:spLocks noChangeArrowheads="1"/>
          </p:cNvSpPr>
          <p:nvPr/>
        </p:nvSpPr>
        <p:spPr bwMode="auto">
          <a:xfrm>
            <a:off x="53955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28677" name="Rectangle 5">
            <a:extLst>
              <a:ext uri="{FF2B5EF4-FFF2-40B4-BE49-F238E27FC236}">
                <a16:creationId xmlns:a16="http://schemas.microsoft.com/office/drawing/2014/main" id="{C23FC2BB-E05F-42AE-8325-F4730367FB64}"/>
              </a:ext>
            </a:extLst>
          </p:cNvPr>
          <p:cNvSpPr>
            <a:spLocks noGrp="1" noChangeArrowheads="1"/>
          </p:cNvSpPr>
          <p:nvPr>
            <p:ph type="body" idx="4294967295"/>
          </p:nvPr>
        </p:nvSpPr>
        <p:spPr>
          <a:xfrm>
            <a:off x="333177" y="1877294"/>
            <a:ext cx="8763000" cy="4038600"/>
          </a:xfrm>
        </p:spPr>
        <p:txBody>
          <a:bodyPr/>
          <a:lstStyle/>
          <a:p>
            <a:pPr eaLnBrk="1" hangingPunct="1">
              <a:lnSpc>
                <a:spcPct val="90000"/>
              </a:lnSpc>
              <a:spcBef>
                <a:spcPct val="30000"/>
              </a:spcBef>
            </a:pPr>
            <a:r>
              <a:rPr lang="zh-CN" altLang="en-US" sz="3000" b="1" dirty="0">
                <a:latin typeface="黑体" panose="02010609060101010101" pitchFamily="49" charset="-122"/>
                <a:ea typeface="黑体" panose="02010609060101010101" pitchFamily="49" charset="-122"/>
              </a:rPr>
              <a:t>链表是线性表的链式存储表示</a:t>
            </a:r>
          </a:p>
          <a:p>
            <a:pPr eaLnBrk="1" hangingPunct="1">
              <a:lnSpc>
                <a:spcPct val="90000"/>
              </a:lnSpc>
              <a:spcBef>
                <a:spcPct val="30000"/>
              </a:spcBef>
            </a:pPr>
            <a:r>
              <a:rPr lang="zh-CN" altLang="en-US" sz="3000" b="1" dirty="0">
                <a:latin typeface="黑体" panose="02010609060101010101" pitchFamily="49" charset="-122"/>
                <a:ea typeface="黑体" panose="02010609060101010101" pitchFamily="49" charset="-122"/>
              </a:rPr>
              <a:t>链表中逻辑关系相邻的元素不一定在存储位置上相连，用指针表示元素之间的邻接关系</a:t>
            </a:r>
          </a:p>
          <a:p>
            <a:pPr eaLnBrk="1" hangingPunct="1">
              <a:lnSpc>
                <a:spcPct val="90000"/>
              </a:lnSpc>
              <a:spcBef>
                <a:spcPct val="100000"/>
              </a:spcBef>
              <a:buFont typeface="Wingdings" panose="05000000000000000000" pitchFamily="2" charset="2"/>
              <a:buNone/>
            </a:pPr>
            <a:r>
              <a:rPr lang="zh-CN" altLang="en-US" sz="3000" i="1" dirty="0">
                <a:latin typeface="黑体" panose="02010609060101010101" pitchFamily="49" charset="-122"/>
                <a:ea typeface="黑体" panose="02010609060101010101" pitchFamily="49" charset="-122"/>
              </a:rPr>
              <a:t>　线性表的链式存储表示主要有三种形式：</a:t>
            </a:r>
          </a:p>
          <a:p>
            <a:pPr eaLnBrk="1" hangingPunct="1">
              <a:lnSpc>
                <a:spcPct val="90000"/>
              </a:lnSpc>
              <a:spcBef>
                <a:spcPct val="30000"/>
              </a:spcBef>
            </a:pPr>
            <a:r>
              <a:rPr lang="zh-CN" altLang="en-US" sz="3000" b="1" dirty="0">
                <a:latin typeface="黑体" panose="02010609060101010101" pitchFamily="49" charset="-122"/>
                <a:ea typeface="黑体" panose="02010609060101010101" pitchFamily="49" charset="-122"/>
              </a:rPr>
              <a:t>线性链表</a:t>
            </a:r>
          </a:p>
          <a:p>
            <a:pPr eaLnBrk="1" hangingPunct="1">
              <a:lnSpc>
                <a:spcPct val="90000"/>
              </a:lnSpc>
              <a:spcBef>
                <a:spcPct val="30000"/>
              </a:spcBef>
            </a:pPr>
            <a:r>
              <a:rPr lang="zh-CN" altLang="en-US" sz="3000" b="1" dirty="0">
                <a:latin typeface="黑体" panose="02010609060101010101" pitchFamily="49" charset="-122"/>
                <a:ea typeface="黑体" panose="02010609060101010101" pitchFamily="49" charset="-122"/>
              </a:rPr>
              <a:t>循环链表</a:t>
            </a:r>
          </a:p>
          <a:p>
            <a:pPr eaLnBrk="1" hangingPunct="1">
              <a:lnSpc>
                <a:spcPct val="90000"/>
              </a:lnSpc>
              <a:spcBef>
                <a:spcPct val="30000"/>
              </a:spcBef>
            </a:pPr>
            <a:r>
              <a:rPr lang="zh-CN" altLang="en-US" sz="3000" b="1" dirty="0">
                <a:latin typeface="黑体" panose="02010609060101010101" pitchFamily="49" charset="-122"/>
                <a:ea typeface="黑体" panose="02010609060101010101" pitchFamily="49" charset="-122"/>
              </a:rPr>
              <a:t>双向链表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E97FA4F-E403-4222-93FE-992EC9F9CE9D}"/>
              </a:ext>
            </a:extLst>
          </p:cNvPr>
          <p:cNvSpPr>
            <a:spLocks noGrp="1" noChangeArrowheads="1"/>
          </p:cNvSpPr>
          <p:nvPr>
            <p:ph type="title" idx="4294967295"/>
          </p:nvPr>
        </p:nvSpPr>
        <p:spPr>
          <a:xfrm>
            <a:off x="453925" y="131906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二、线性链表</a:t>
            </a:r>
            <a:endParaRPr lang="en-US" altLang="zh-CN" sz="3200">
              <a:latin typeface="黑体" panose="02010609060101010101" pitchFamily="49" charset="-122"/>
              <a:ea typeface="黑体" panose="02010609060101010101" pitchFamily="49" charset="-122"/>
            </a:endParaRPr>
          </a:p>
        </p:txBody>
      </p:sp>
      <p:sp>
        <p:nvSpPr>
          <p:cNvPr id="29699" name="Text Box 3">
            <a:extLst>
              <a:ext uri="{FF2B5EF4-FFF2-40B4-BE49-F238E27FC236}">
                <a16:creationId xmlns:a16="http://schemas.microsoft.com/office/drawing/2014/main" id="{CC4A46B4-6AEF-4BD3-88F8-88041CE2D39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C1D1454-3365-4941-AB10-F800D605290F}" type="slidenum">
              <a:rPr lang="zh-CN" altLang="en-US" sz="2400"/>
              <a:pPr algn="r" eaLnBrk="1" hangingPunct="1">
                <a:spcBef>
                  <a:spcPct val="50000"/>
                </a:spcBef>
                <a:buClrTx/>
                <a:buSzTx/>
                <a:buFont typeface="Arial" panose="020B0604020202020204" pitchFamily="34" charset="0"/>
                <a:buNone/>
              </a:pPr>
              <a:t>25</a:t>
            </a:fld>
            <a:endParaRPr lang="zh-CN" altLang="en-US" sz="2400"/>
          </a:p>
        </p:txBody>
      </p:sp>
      <p:sp>
        <p:nvSpPr>
          <p:cNvPr id="29700" name="Text Box 4">
            <a:extLst>
              <a:ext uri="{FF2B5EF4-FFF2-40B4-BE49-F238E27FC236}">
                <a16:creationId xmlns:a16="http://schemas.microsoft.com/office/drawing/2014/main" id="{C654CBF2-7350-4E82-8AA6-3926DBD074AB}"/>
              </a:ext>
            </a:extLst>
          </p:cNvPr>
          <p:cNvSpPr txBox="1">
            <a:spLocks noChangeArrowheads="1"/>
          </p:cNvSpPr>
          <p:nvPr/>
        </p:nvSpPr>
        <p:spPr bwMode="auto">
          <a:xfrm>
            <a:off x="453925"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0725" name="Rectangle 5">
            <a:extLst>
              <a:ext uri="{FF2B5EF4-FFF2-40B4-BE49-F238E27FC236}">
                <a16:creationId xmlns:a16="http://schemas.microsoft.com/office/drawing/2014/main" id="{218B8CCF-1D81-4972-9C33-588BA024698C}"/>
              </a:ext>
            </a:extLst>
          </p:cNvPr>
          <p:cNvSpPr>
            <a:spLocks noGrp="1" noChangeArrowheads="1"/>
          </p:cNvSpPr>
          <p:nvPr>
            <p:ph type="body" idx="4294967295"/>
          </p:nvPr>
        </p:nvSpPr>
        <p:spPr>
          <a:xfrm>
            <a:off x="377725" y="2157264"/>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线性链表的元素称为结点(</a:t>
            </a:r>
            <a:r>
              <a:rPr lang="en-US" altLang="zh-CN" b="1">
                <a:latin typeface="黑体" panose="02010609060101010101" pitchFamily="49" charset="-122"/>
                <a:ea typeface="黑体" panose="02010609060101010101" pitchFamily="49" charset="-122"/>
              </a:rPr>
              <a:t>node)</a:t>
            </a:r>
          </a:p>
          <a:p>
            <a:pPr eaLnBrk="1" hangingPunct="1">
              <a:spcBef>
                <a:spcPct val="30000"/>
              </a:spcBef>
            </a:pPr>
            <a:r>
              <a:rPr lang="zh-CN" altLang="en-US" b="1">
                <a:latin typeface="黑体" panose="02010609060101010101" pitchFamily="49" charset="-122"/>
                <a:ea typeface="黑体" panose="02010609060101010101" pitchFamily="49" charset="-122"/>
              </a:rPr>
              <a:t>结点除包含数据元素信息的</a:t>
            </a:r>
            <a:r>
              <a:rPr lang="zh-CN" altLang="en-US" b="1">
                <a:solidFill>
                  <a:schemeClr val="hlink"/>
                </a:solidFill>
                <a:latin typeface="黑体" panose="02010609060101010101" pitchFamily="49" charset="-122"/>
                <a:ea typeface="黑体" panose="02010609060101010101" pitchFamily="49" charset="-122"/>
              </a:rPr>
              <a:t>数据域</a:t>
            </a:r>
            <a:r>
              <a:rPr lang="zh-CN" altLang="en-US" b="1">
                <a:latin typeface="黑体" panose="02010609060101010101" pitchFamily="49" charset="-122"/>
                <a:ea typeface="黑体" panose="02010609060101010101" pitchFamily="49" charset="-122"/>
              </a:rPr>
              <a:t>外，还包含指示直接后继的</a:t>
            </a:r>
            <a:r>
              <a:rPr lang="zh-CN" altLang="en-US" b="1">
                <a:solidFill>
                  <a:schemeClr val="hlink"/>
                </a:solidFill>
                <a:latin typeface="黑体" panose="02010609060101010101" pitchFamily="49" charset="-122"/>
                <a:ea typeface="黑体" panose="02010609060101010101" pitchFamily="49" charset="-122"/>
              </a:rPr>
              <a:t>指针域</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每个结点，在需要时动态生成，在删除时释放</a:t>
            </a:r>
          </a:p>
        </p:txBody>
      </p:sp>
      <p:grpSp>
        <p:nvGrpSpPr>
          <p:cNvPr id="30727" name="Group 7">
            <a:extLst>
              <a:ext uri="{FF2B5EF4-FFF2-40B4-BE49-F238E27FC236}">
                <a16:creationId xmlns:a16="http://schemas.microsoft.com/office/drawing/2014/main" id="{23C05977-DE09-460A-9B63-91F198A37F48}"/>
              </a:ext>
            </a:extLst>
          </p:cNvPr>
          <p:cNvGrpSpPr>
            <a:grpSpLocks/>
          </p:cNvGrpSpPr>
          <p:nvPr/>
        </p:nvGrpSpPr>
        <p:grpSpPr bwMode="auto">
          <a:xfrm>
            <a:off x="2892325" y="4214664"/>
            <a:ext cx="2971800" cy="641350"/>
            <a:chOff x="0" y="0"/>
            <a:chExt cx="1872" cy="404"/>
          </a:xfrm>
        </p:grpSpPr>
        <p:sp>
          <p:nvSpPr>
            <p:cNvPr id="29704" name="Rectangle 33">
              <a:extLst>
                <a:ext uri="{FF2B5EF4-FFF2-40B4-BE49-F238E27FC236}">
                  <a16:creationId xmlns:a16="http://schemas.microsoft.com/office/drawing/2014/main" id="{D52ED5A7-F3CE-4DD8-95A5-B1D111F6BBDA}"/>
                </a:ext>
              </a:extLst>
            </p:cNvPr>
            <p:cNvSpPr>
              <a:spLocks noChangeArrowheads="1"/>
            </p:cNvSpPr>
            <p:nvPr/>
          </p:nvSpPr>
          <p:spPr bwMode="auto">
            <a:xfrm>
              <a:off x="0" y="20"/>
              <a:ext cx="1872" cy="384"/>
            </a:xfrm>
            <a:prstGeom prst="rect">
              <a:avLst/>
            </a:prstGeom>
            <a:solidFill>
              <a:srgbClr val="FFFFCC"/>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9705" name="Text Box 34">
              <a:extLst>
                <a:ext uri="{FF2B5EF4-FFF2-40B4-BE49-F238E27FC236}">
                  <a16:creationId xmlns:a16="http://schemas.microsoft.com/office/drawing/2014/main" id="{7A47CEB0-BA20-477C-8716-1CB82C93875C}"/>
                </a:ext>
              </a:extLst>
            </p:cNvPr>
            <p:cNvSpPr txBox="1">
              <a:spLocks noChangeArrowheads="1"/>
            </p:cNvSpPr>
            <p:nvPr/>
          </p:nvSpPr>
          <p:spPr bwMode="auto">
            <a:xfrm>
              <a:off x="156" y="0"/>
              <a:ext cx="1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chemeClr val="hlink"/>
                  </a:solidFill>
                  <a:latin typeface="Times New Roman" panose="02020603050405020304" pitchFamily="18" charset="0"/>
                </a:rPr>
                <a:t>data     next</a:t>
              </a:r>
            </a:p>
          </p:txBody>
        </p:sp>
        <p:sp>
          <p:nvSpPr>
            <p:cNvPr id="29706" name="Line 35">
              <a:extLst>
                <a:ext uri="{FF2B5EF4-FFF2-40B4-BE49-F238E27FC236}">
                  <a16:creationId xmlns:a16="http://schemas.microsoft.com/office/drawing/2014/main" id="{4F9607EB-9319-46F8-BBFE-5415853C2FF5}"/>
                </a:ext>
              </a:extLst>
            </p:cNvPr>
            <p:cNvSpPr>
              <a:spLocks noChangeShapeType="1"/>
            </p:cNvSpPr>
            <p:nvPr/>
          </p:nvSpPr>
          <p:spPr bwMode="auto">
            <a:xfrm>
              <a:off x="912" y="20"/>
              <a:ext cx="0" cy="38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5">
                                            <p:txEl>
                                              <p:pRg st="1" end="1"/>
                                            </p:txEl>
                                          </p:spTgt>
                                        </p:tgtEl>
                                        <p:attrNameLst>
                                          <p:attrName>style.visibility</p:attrName>
                                        </p:attrNameLst>
                                      </p:cBhvr>
                                      <p:to>
                                        <p:strVal val="visible"/>
                                      </p:to>
                                    </p:set>
                                    <p:animEffect transition="in" filter="blinds(horizontal)">
                                      <p:cBhvr>
                                        <p:cTn id="7" dur="500"/>
                                        <p:tgtEl>
                                          <p:spTgt spid="3072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5">
                                            <p:txEl>
                                              <p:pRg st="4" end="4"/>
                                            </p:txEl>
                                          </p:spTgt>
                                        </p:tgtEl>
                                        <p:attrNameLst>
                                          <p:attrName>style.visibility</p:attrName>
                                        </p:attrNameLst>
                                      </p:cBhvr>
                                      <p:to>
                                        <p:strVal val="visible"/>
                                      </p:to>
                                    </p:set>
                                    <p:animEffect transition="in" filter="blinds(horizontal)">
                                      <p:cBhvr>
                                        <p:cTn id="17" dur="500"/>
                                        <p:tgtEl>
                                          <p:spTgt spid="307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2B1262-7B65-4DA0-9E0C-FFFFECDAA5E0}"/>
              </a:ext>
            </a:extLst>
          </p:cNvPr>
          <p:cNvSpPr>
            <a:spLocks noGrp="1" noChangeArrowheads="1"/>
          </p:cNvSpPr>
          <p:nvPr>
            <p:ph type="title" idx="4294967295"/>
          </p:nvPr>
        </p:nvSpPr>
        <p:spPr>
          <a:xfrm>
            <a:off x="462706" y="10184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二、线性链表</a:t>
            </a:r>
            <a:endParaRPr lang="en-US" altLang="zh-CN" sz="32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FE98C7BA-8A4A-4E9B-B67A-DD6ABF62156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AC608FA-7534-47F0-8D30-F8CCDE7FC19F}" type="slidenum">
              <a:rPr lang="zh-CN" altLang="en-US" sz="2400"/>
              <a:pPr algn="r" eaLnBrk="1" hangingPunct="1">
                <a:spcBef>
                  <a:spcPct val="50000"/>
                </a:spcBef>
                <a:buClrTx/>
                <a:buSzTx/>
                <a:buFont typeface="Arial" panose="020B0604020202020204" pitchFamily="34" charset="0"/>
                <a:buNone/>
              </a:pPr>
              <a:t>26</a:t>
            </a:fld>
            <a:endParaRPr lang="zh-CN" altLang="en-US" sz="2400"/>
          </a:p>
        </p:txBody>
      </p:sp>
      <p:sp>
        <p:nvSpPr>
          <p:cNvPr id="30724" name="Text Box 4">
            <a:extLst>
              <a:ext uri="{FF2B5EF4-FFF2-40B4-BE49-F238E27FC236}">
                <a16:creationId xmlns:a16="http://schemas.microsoft.com/office/drawing/2014/main" id="{F5BC486C-60AB-4B67-9DC7-3BD0345DCD4D}"/>
              </a:ext>
            </a:extLst>
          </p:cNvPr>
          <p:cNvSpPr txBox="1">
            <a:spLocks noChangeArrowheads="1"/>
          </p:cNvSpPr>
          <p:nvPr/>
        </p:nvSpPr>
        <p:spPr bwMode="auto">
          <a:xfrm>
            <a:off x="462706"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1749" name="Rectangle 5">
            <a:extLst>
              <a:ext uri="{FF2B5EF4-FFF2-40B4-BE49-F238E27FC236}">
                <a16:creationId xmlns:a16="http://schemas.microsoft.com/office/drawing/2014/main" id="{F690DE92-6951-465C-A52B-ED0A4721A51F}"/>
              </a:ext>
            </a:extLst>
          </p:cNvPr>
          <p:cNvSpPr>
            <a:spLocks noGrp="1" noChangeArrowheads="1"/>
          </p:cNvSpPr>
          <p:nvPr>
            <p:ph type="body" idx="4294967295"/>
          </p:nvPr>
        </p:nvSpPr>
        <p:spPr>
          <a:xfrm>
            <a:off x="386506" y="1856656"/>
            <a:ext cx="8763000" cy="2925763"/>
          </a:xfrm>
        </p:spPr>
        <p:txBody>
          <a:bodyPr/>
          <a:lstStyle/>
          <a:p>
            <a:pPr eaLnBrk="1" hangingPunct="1">
              <a:spcBef>
                <a:spcPct val="30000"/>
              </a:spcBef>
            </a:pP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个结点(</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(1≤i ≤ n)</a:t>
            </a:r>
            <a:r>
              <a:rPr lang="zh-CN" altLang="en-US" b="1">
                <a:latin typeface="黑体" panose="02010609060101010101" pitchFamily="49" charset="-122"/>
                <a:ea typeface="黑体" panose="02010609060101010101" pitchFamily="49" charset="-122"/>
              </a:rPr>
              <a:t>的存储映像)链结成一个链表,即为线性表的链式存储结构.</a:t>
            </a:r>
          </a:p>
          <a:p>
            <a:pPr eaLnBrk="1" hangingPunct="1">
              <a:spcBef>
                <a:spcPct val="30000"/>
              </a:spcBef>
            </a:pPr>
            <a:r>
              <a:rPr lang="zh-CN" altLang="en-US" b="1">
                <a:latin typeface="黑体" panose="02010609060101010101" pitchFamily="49" charset="-122"/>
                <a:ea typeface="黑体" panose="02010609060101010101" pitchFamily="49" charset="-122"/>
              </a:rPr>
              <a:t>链表的每个结点中只包含一个指针域,故又称线性链表或</a:t>
            </a:r>
            <a:r>
              <a:rPr lang="zh-CN" altLang="en-US" b="1">
                <a:solidFill>
                  <a:schemeClr val="hlink"/>
                </a:solidFill>
                <a:latin typeface="黑体" panose="02010609060101010101" pitchFamily="49" charset="-122"/>
                <a:ea typeface="黑体" panose="02010609060101010101" pitchFamily="49" charset="-122"/>
              </a:rPr>
              <a:t>单链表</a:t>
            </a:r>
            <a:endParaRPr lang="en-US" altLang="zh-CN" b="1">
              <a:solidFill>
                <a:schemeClr val="hlink"/>
              </a:solidFill>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线性链表可由头指针惟一确定</a:t>
            </a:r>
          </a:p>
        </p:txBody>
      </p:sp>
      <p:grpSp>
        <p:nvGrpSpPr>
          <p:cNvPr id="2" name="组合 1">
            <a:extLst>
              <a:ext uri="{FF2B5EF4-FFF2-40B4-BE49-F238E27FC236}">
                <a16:creationId xmlns:a16="http://schemas.microsoft.com/office/drawing/2014/main" id="{892B3609-8AEF-4177-9107-B220F6D8A6AA}"/>
              </a:ext>
            </a:extLst>
          </p:cNvPr>
          <p:cNvGrpSpPr>
            <a:grpSpLocks/>
          </p:cNvGrpSpPr>
          <p:nvPr/>
        </p:nvGrpSpPr>
        <p:grpSpPr bwMode="auto">
          <a:xfrm>
            <a:off x="2215306" y="5133256"/>
            <a:ext cx="6096000" cy="642938"/>
            <a:chOff x="2209800" y="5867400"/>
            <a:chExt cx="6096000" cy="642938"/>
          </a:xfrm>
        </p:grpSpPr>
        <p:sp>
          <p:nvSpPr>
            <p:cNvPr id="30728" name="Line 10">
              <a:extLst>
                <a:ext uri="{FF2B5EF4-FFF2-40B4-BE49-F238E27FC236}">
                  <a16:creationId xmlns:a16="http://schemas.microsoft.com/office/drawing/2014/main" id="{DEEC8C9D-F1F0-4BDD-94F9-550057876DE3}"/>
                </a:ext>
              </a:extLst>
            </p:cNvPr>
            <p:cNvSpPr>
              <a:spLocks noChangeShapeType="1"/>
            </p:cNvSpPr>
            <p:nvPr/>
          </p:nvSpPr>
          <p:spPr bwMode="auto">
            <a:xfrm>
              <a:off x="2743200" y="6248400"/>
              <a:ext cx="5334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Rectangle 11">
              <a:extLst>
                <a:ext uri="{FF2B5EF4-FFF2-40B4-BE49-F238E27FC236}">
                  <a16:creationId xmlns:a16="http://schemas.microsoft.com/office/drawing/2014/main" id="{76006D29-A569-48E6-BB4F-12E3D95AA702}"/>
                </a:ext>
              </a:extLst>
            </p:cNvPr>
            <p:cNvSpPr>
              <a:spLocks noChangeArrowheads="1"/>
            </p:cNvSpPr>
            <p:nvPr/>
          </p:nvSpPr>
          <p:spPr bwMode="auto">
            <a:xfrm>
              <a:off x="3232150" y="5943600"/>
              <a:ext cx="979488"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0730" name="Line 12">
              <a:extLst>
                <a:ext uri="{FF2B5EF4-FFF2-40B4-BE49-F238E27FC236}">
                  <a16:creationId xmlns:a16="http://schemas.microsoft.com/office/drawing/2014/main" id="{1E8E5AB8-C490-4020-B8A3-95C560E56461}"/>
                </a:ext>
              </a:extLst>
            </p:cNvPr>
            <p:cNvSpPr>
              <a:spLocks noChangeShapeType="1"/>
            </p:cNvSpPr>
            <p:nvPr/>
          </p:nvSpPr>
          <p:spPr bwMode="auto">
            <a:xfrm>
              <a:off x="3856038" y="5943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Rectangle 14">
              <a:extLst>
                <a:ext uri="{FF2B5EF4-FFF2-40B4-BE49-F238E27FC236}">
                  <a16:creationId xmlns:a16="http://schemas.microsoft.com/office/drawing/2014/main" id="{BC58A633-B728-43DB-9832-A007692F4CFA}"/>
                </a:ext>
              </a:extLst>
            </p:cNvPr>
            <p:cNvSpPr>
              <a:spLocks noChangeArrowheads="1"/>
            </p:cNvSpPr>
            <p:nvPr/>
          </p:nvSpPr>
          <p:spPr bwMode="auto">
            <a:xfrm>
              <a:off x="4567238" y="5943600"/>
              <a:ext cx="979487"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0732" name="Line 15">
              <a:extLst>
                <a:ext uri="{FF2B5EF4-FFF2-40B4-BE49-F238E27FC236}">
                  <a16:creationId xmlns:a16="http://schemas.microsoft.com/office/drawing/2014/main" id="{B831D74A-9E61-46C9-8737-FD5782D3C8DD}"/>
                </a:ext>
              </a:extLst>
            </p:cNvPr>
            <p:cNvSpPr>
              <a:spLocks noChangeShapeType="1"/>
            </p:cNvSpPr>
            <p:nvPr/>
          </p:nvSpPr>
          <p:spPr bwMode="auto">
            <a:xfrm>
              <a:off x="5191125" y="5943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16">
              <a:extLst>
                <a:ext uri="{FF2B5EF4-FFF2-40B4-BE49-F238E27FC236}">
                  <a16:creationId xmlns:a16="http://schemas.microsoft.com/office/drawing/2014/main" id="{256B9212-540D-4AAF-AD50-5C69BC1A7888}"/>
                </a:ext>
              </a:extLst>
            </p:cNvPr>
            <p:cNvSpPr>
              <a:spLocks noChangeShapeType="1"/>
            </p:cNvSpPr>
            <p:nvPr/>
          </p:nvSpPr>
          <p:spPr bwMode="auto">
            <a:xfrm>
              <a:off x="4033838" y="6248400"/>
              <a:ext cx="5334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Rectangle 17">
              <a:extLst>
                <a:ext uri="{FF2B5EF4-FFF2-40B4-BE49-F238E27FC236}">
                  <a16:creationId xmlns:a16="http://schemas.microsoft.com/office/drawing/2014/main" id="{2D4AC18D-0348-45AF-AE94-D5FFB6FC5735}"/>
                </a:ext>
              </a:extLst>
            </p:cNvPr>
            <p:cNvSpPr>
              <a:spLocks noChangeArrowheads="1"/>
            </p:cNvSpPr>
            <p:nvPr/>
          </p:nvSpPr>
          <p:spPr bwMode="auto">
            <a:xfrm>
              <a:off x="5902325" y="5943600"/>
              <a:ext cx="979488"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0735" name="Line 18">
              <a:extLst>
                <a:ext uri="{FF2B5EF4-FFF2-40B4-BE49-F238E27FC236}">
                  <a16:creationId xmlns:a16="http://schemas.microsoft.com/office/drawing/2014/main" id="{35277483-ED5F-439A-85FC-F026CFCEF811}"/>
                </a:ext>
              </a:extLst>
            </p:cNvPr>
            <p:cNvSpPr>
              <a:spLocks noChangeShapeType="1"/>
            </p:cNvSpPr>
            <p:nvPr/>
          </p:nvSpPr>
          <p:spPr bwMode="auto">
            <a:xfrm>
              <a:off x="6526213" y="5943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9">
              <a:extLst>
                <a:ext uri="{FF2B5EF4-FFF2-40B4-BE49-F238E27FC236}">
                  <a16:creationId xmlns:a16="http://schemas.microsoft.com/office/drawing/2014/main" id="{4F689C27-4140-4BED-9D6F-74C060512B05}"/>
                </a:ext>
              </a:extLst>
            </p:cNvPr>
            <p:cNvSpPr>
              <a:spLocks noChangeShapeType="1"/>
            </p:cNvSpPr>
            <p:nvPr/>
          </p:nvSpPr>
          <p:spPr bwMode="auto">
            <a:xfrm>
              <a:off x="5368925" y="6248400"/>
              <a:ext cx="5334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20">
              <a:extLst>
                <a:ext uri="{FF2B5EF4-FFF2-40B4-BE49-F238E27FC236}">
                  <a16:creationId xmlns:a16="http://schemas.microsoft.com/office/drawing/2014/main" id="{B8A1ABD3-6FCD-4802-B386-F11A742F27E6}"/>
                </a:ext>
              </a:extLst>
            </p:cNvPr>
            <p:cNvSpPr>
              <a:spLocks noChangeArrowheads="1"/>
            </p:cNvSpPr>
            <p:nvPr/>
          </p:nvSpPr>
          <p:spPr bwMode="auto">
            <a:xfrm>
              <a:off x="7326313" y="5943600"/>
              <a:ext cx="979487"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0738" name="Line 21">
              <a:extLst>
                <a:ext uri="{FF2B5EF4-FFF2-40B4-BE49-F238E27FC236}">
                  <a16:creationId xmlns:a16="http://schemas.microsoft.com/office/drawing/2014/main" id="{5AFC30B0-91E0-4EE0-949A-E00DCF08E668}"/>
                </a:ext>
              </a:extLst>
            </p:cNvPr>
            <p:cNvSpPr>
              <a:spLocks noChangeShapeType="1"/>
            </p:cNvSpPr>
            <p:nvPr/>
          </p:nvSpPr>
          <p:spPr bwMode="auto">
            <a:xfrm>
              <a:off x="7861300" y="5943600"/>
              <a:ext cx="158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22">
              <a:extLst>
                <a:ext uri="{FF2B5EF4-FFF2-40B4-BE49-F238E27FC236}">
                  <a16:creationId xmlns:a16="http://schemas.microsoft.com/office/drawing/2014/main" id="{8688A977-A2E2-4FFA-85CE-AACECF4EBC82}"/>
                </a:ext>
              </a:extLst>
            </p:cNvPr>
            <p:cNvSpPr>
              <a:spLocks noChangeShapeType="1"/>
            </p:cNvSpPr>
            <p:nvPr/>
          </p:nvSpPr>
          <p:spPr bwMode="auto">
            <a:xfrm>
              <a:off x="6704013" y="6248400"/>
              <a:ext cx="582612" cy="15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Text Box 24">
              <a:extLst>
                <a:ext uri="{FF2B5EF4-FFF2-40B4-BE49-F238E27FC236}">
                  <a16:creationId xmlns:a16="http://schemas.microsoft.com/office/drawing/2014/main" id="{30ADBCFE-D729-4FD8-AD09-21E8922808D5}"/>
                </a:ext>
              </a:extLst>
            </p:cNvPr>
            <p:cNvSpPr txBox="1">
              <a:spLocks noChangeArrowheads="1"/>
            </p:cNvSpPr>
            <p:nvPr/>
          </p:nvSpPr>
          <p:spPr bwMode="auto">
            <a:xfrm>
              <a:off x="3246438" y="5867400"/>
              <a:ext cx="519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1</a:t>
              </a:r>
              <a:endParaRPr lang="en-US" altLang="zh-CN" sz="2400">
                <a:latin typeface="Times New Roman" panose="02020603050405020304" pitchFamily="18" charset="0"/>
              </a:endParaRPr>
            </a:p>
          </p:txBody>
        </p:sp>
        <p:sp>
          <p:nvSpPr>
            <p:cNvPr id="30741" name="Text Box 25">
              <a:extLst>
                <a:ext uri="{FF2B5EF4-FFF2-40B4-BE49-F238E27FC236}">
                  <a16:creationId xmlns:a16="http://schemas.microsoft.com/office/drawing/2014/main" id="{90E3A182-5E7D-4CB6-B708-D5934B818E4F}"/>
                </a:ext>
              </a:extLst>
            </p:cNvPr>
            <p:cNvSpPr txBox="1">
              <a:spLocks noChangeArrowheads="1"/>
            </p:cNvSpPr>
            <p:nvPr/>
          </p:nvSpPr>
          <p:spPr bwMode="auto">
            <a:xfrm>
              <a:off x="4581525" y="5867400"/>
              <a:ext cx="519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2</a:t>
              </a:r>
              <a:endParaRPr lang="en-US" altLang="zh-CN" sz="2400">
                <a:latin typeface="Times New Roman" panose="02020603050405020304" pitchFamily="18" charset="0"/>
              </a:endParaRPr>
            </a:p>
          </p:txBody>
        </p:sp>
        <p:sp>
          <p:nvSpPr>
            <p:cNvPr id="30742" name="Text Box 26">
              <a:extLst>
                <a:ext uri="{FF2B5EF4-FFF2-40B4-BE49-F238E27FC236}">
                  <a16:creationId xmlns:a16="http://schemas.microsoft.com/office/drawing/2014/main" id="{1F0BCB81-E5F8-4783-83F8-CB6FE4220BF3}"/>
                </a:ext>
              </a:extLst>
            </p:cNvPr>
            <p:cNvSpPr txBox="1">
              <a:spLocks noChangeArrowheads="1"/>
            </p:cNvSpPr>
            <p:nvPr/>
          </p:nvSpPr>
          <p:spPr bwMode="auto">
            <a:xfrm>
              <a:off x="5916613" y="5867400"/>
              <a:ext cx="52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3</a:t>
              </a:r>
              <a:endParaRPr lang="en-US" altLang="zh-CN" sz="2400">
                <a:latin typeface="Times New Roman" panose="02020603050405020304" pitchFamily="18" charset="0"/>
              </a:endParaRPr>
            </a:p>
          </p:txBody>
        </p:sp>
        <p:sp>
          <p:nvSpPr>
            <p:cNvPr id="30743" name="Text Box 27">
              <a:extLst>
                <a:ext uri="{FF2B5EF4-FFF2-40B4-BE49-F238E27FC236}">
                  <a16:creationId xmlns:a16="http://schemas.microsoft.com/office/drawing/2014/main" id="{4C2AF6C8-44DB-493F-924C-98802645C9DB}"/>
                </a:ext>
              </a:extLst>
            </p:cNvPr>
            <p:cNvSpPr txBox="1">
              <a:spLocks noChangeArrowheads="1"/>
            </p:cNvSpPr>
            <p:nvPr/>
          </p:nvSpPr>
          <p:spPr bwMode="auto">
            <a:xfrm>
              <a:off x="7326313" y="5867400"/>
              <a:ext cx="52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4</a:t>
              </a:r>
              <a:endParaRPr lang="en-US" altLang="zh-CN" sz="2400">
                <a:latin typeface="Times New Roman" panose="02020603050405020304" pitchFamily="18" charset="0"/>
              </a:endParaRPr>
            </a:p>
          </p:txBody>
        </p:sp>
        <p:sp>
          <p:nvSpPr>
            <p:cNvPr id="30744" name="Text Box 28">
              <a:extLst>
                <a:ext uri="{FF2B5EF4-FFF2-40B4-BE49-F238E27FC236}">
                  <a16:creationId xmlns:a16="http://schemas.microsoft.com/office/drawing/2014/main" id="{7432199F-5A80-4A4D-8518-E9A3575B940E}"/>
                </a:ext>
              </a:extLst>
            </p:cNvPr>
            <p:cNvSpPr txBox="1">
              <a:spLocks noChangeArrowheads="1"/>
            </p:cNvSpPr>
            <p:nvPr/>
          </p:nvSpPr>
          <p:spPr bwMode="auto">
            <a:xfrm>
              <a:off x="7875588" y="5953125"/>
              <a:ext cx="43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Symbol" panose="05050102010706020507" pitchFamily="18" charset="2"/>
                </a:rPr>
                <a:t></a:t>
              </a:r>
              <a:endParaRPr lang="zh-CN" altLang="en-US" sz="2400">
                <a:solidFill>
                  <a:schemeClr val="hlink"/>
                </a:solidFill>
                <a:latin typeface="Times New Roman" panose="02020603050405020304" pitchFamily="18" charset="0"/>
              </a:endParaRPr>
            </a:p>
          </p:txBody>
        </p:sp>
        <p:sp>
          <p:nvSpPr>
            <p:cNvPr id="30745" name="Text Box 29">
              <a:extLst>
                <a:ext uri="{FF2B5EF4-FFF2-40B4-BE49-F238E27FC236}">
                  <a16:creationId xmlns:a16="http://schemas.microsoft.com/office/drawing/2014/main" id="{40EA449D-9141-446A-AA35-6F0EAB38E95A}"/>
                </a:ext>
              </a:extLst>
            </p:cNvPr>
            <p:cNvSpPr txBox="1">
              <a:spLocks noChangeArrowheads="1"/>
            </p:cNvSpPr>
            <p:nvPr/>
          </p:nvSpPr>
          <p:spPr bwMode="auto">
            <a:xfrm>
              <a:off x="2209800" y="599122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L</a:t>
              </a:r>
              <a:endParaRPr lang="en-US" altLang="zh-CN" sz="28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xEl>
                                              <p:pRg st="1" end="1"/>
                                            </p:txEl>
                                          </p:spTgt>
                                        </p:tgtEl>
                                        <p:attrNameLst>
                                          <p:attrName>style.visibility</p:attrName>
                                        </p:attrNameLst>
                                      </p:cBhvr>
                                      <p:to>
                                        <p:strVal val="visible"/>
                                      </p:to>
                                    </p:set>
                                    <p:animEffect transition="in" filter="blinds(horizontal)">
                                      <p:cBhvr>
                                        <p:cTn id="7" dur="500"/>
                                        <p:tgtEl>
                                          <p:spTgt spid="317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9">
                                            <p:txEl>
                                              <p:pRg st="2" end="2"/>
                                            </p:txEl>
                                          </p:spTgt>
                                        </p:tgtEl>
                                        <p:attrNameLst>
                                          <p:attrName>style.visibility</p:attrName>
                                        </p:attrNameLst>
                                      </p:cBhvr>
                                      <p:to>
                                        <p:strVal val="visible"/>
                                      </p:to>
                                    </p:set>
                                    <p:animEffect transition="in" filter="blinds(horizontal)">
                                      <p:cBhvr>
                                        <p:cTn id="12" dur="500"/>
                                        <p:tgtEl>
                                          <p:spTgt spid="3174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B8A43A6-AD66-4476-9CF8-B332C2435358}"/>
              </a:ext>
            </a:extLst>
          </p:cNvPr>
          <p:cNvSpPr>
            <a:spLocks noGrp="1" noChangeArrowheads="1"/>
          </p:cNvSpPr>
          <p:nvPr>
            <p:ph type="title" idx="4294967295"/>
          </p:nvPr>
        </p:nvSpPr>
        <p:spPr>
          <a:xfrm>
            <a:off x="539552" y="131906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三、线性链表的定义</a:t>
            </a:r>
            <a:endParaRPr lang="en-US" altLang="zh-CN" sz="3200">
              <a:latin typeface="黑体" panose="02010609060101010101" pitchFamily="49" charset="-122"/>
              <a:ea typeface="黑体" panose="02010609060101010101" pitchFamily="49" charset="-122"/>
            </a:endParaRPr>
          </a:p>
        </p:txBody>
      </p:sp>
      <p:sp>
        <p:nvSpPr>
          <p:cNvPr id="32771" name="Text Box 3">
            <a:extLst>
              <a:ext uri="{FF2B5EF4-FFF2-40B4-BE49-F238E27FC236}">
                <a16:creationId xmlns:a16="http://schemas.microsoft.com/office/drawing/2014/main" id="{DD58C8F0-50AB-4B79-B8C9-F2B9B41D10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77307118-190B-48F0-B098-E81F8EE0FF09}" type="slidenum">
              <a:rPr lang="zh-CN" altLang="en-US" sz="2400"/>
              <a:pPr algn="r" eaLnBrk="1" hangingPunct="1">
                <a:spcBef>
                  <a:spcPct val="50000"/>
                </a:spcBef>
                <a:buClrTx/>
                <a:buSzTx/>
                <a:buFont typeface="Arial" panose="020B0604020202020204" pitchFamily="34" charset="0"/>
                <a:buNone/>
              </a:pPr>
              <a:t>27</a:t>
            </a:fld>
            <a:endParaRPr lang="zh-CN" altLang="en-US" sz="2400"/>
          </a:p>
        </p:txBody>
      </p:sp>
      <p:sp>
        <p:nvSpPr>
          <p:cNvPr id="32772" name="Text Box 4">
            <a:extLst>
              <a:ext uri="{FF2B5EF4-FFF2-40B4-BE49-F238E27FC236}">
                <a16:creationId xmlns:a16="http://schemas.microsoft.com/office/drawing/2014/main" id="{F623C5FB-19D7-45F2-9C91-07DA1D6A6E62}"/>
              </a:ext>
            </a:extLst>
          </p:cNvPr>
          <p:cNvSpPr txBox="1">
            <a:spLocks noChangeArrowheads="1"/>
          </p:cNvSpPr>
          <p:nvPr/>
        </p:nvSpPr>
        <p:spPr bwMode="auto">
          <a:xfrm>
            <a:off x="539552"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2773" name="Rectangle 5">
            <a:extLst>
              <a:ext uri="{FF2B5EF4-FFF2-40B4-BE49-F238E27FC236}">
                <a16:creationId xmlns:a16="http://schemas.microsoft.com/office/drawing/2014/main" id="{1DC4AAB7-7900-4910-B153-92AD5C1262C5}"/>
              </a:ext>
            </a:extLst>
          </p:cNvPr>
          <p:cNvSpPr>
            <a:spLocks noGrp="1" noChangeArrowheads="1"/>
          </p:cNvSpPr>
          <p:nvPr>
            <p:ph type="body" idx="4294967295"/>
          </p:nvPr>
        </p:nvSpPr>
        <p:spPr>
          <a:xfrm>
            <a:off x="463352" y="2157264"/>
            <a:ext cx="8763000" cy="609600"/>
          </a:xfrm>
        </p:spPr>
        <p:txBody>
          <a:bodyPr/>
          <a:lstStyle/>
          <a:p>
            <a:pPr eaLnBrk="1" hangingPunct="1">
              <a:spcBef>
                <a:spcPct val="30000"/>
              </a:spcBef>
            </a:pPr>
            <a:r>
              <a:rPr lang="zh-CN" altLang="en-US" b="1">
                <a:ea typeface="黑体" panose="02010609060101010101" pitchFamily="49" charset="-122"/>
              </a:rPr>
              <a:t>定义结点类</a:t>
            </a:r>
          </a:p>
        </p:txBody>
      </p:sp>
      <p:grpSp>
        <p:nvGrpSpPr>
          <p:cNvPr id="32775" name="Group 7">
            <a:extLst>
              <a:ext uri="{FF2B5EF4-FFF2-40B4-BE49-F238E27FC236}">
                <a16:creationId xmlns:a16="http://schemas.microsoft.com/office/drawing/2014/main" id="{EA6DBFDF-B349-4BA4-BF91-B96F2D0A4C65}"/>
              </a:ext>
            </a:extLst>
          </p:cNvPr>
          <p:cNvGrpSpPr>
            <a:grpSpLocks/>
          </p:cNvGrpSpPr>
          <p:nvPr/>
        </p:nvGrpSpPr>
        <p:grpSpPr bwMode="auto">
          <a:xfrm>
            <a:off x="5138540" y="1327002"/>
            <a:ext cx="2971800" cy="574675"/>
            <a:chOff x="0" y="-111"/>
            <a:chExt cx="1872" cy="515"/>
          </a:xfrm>
        </p:grpSpPr>
        <p:sp>
          <p:nvSpPr>
            <p:cNvPr id="32777" name="Rectangle 31">
              <a:extLst>
                <a:ext uri="{FF2B5EF4-FFF2-40B4-BE49-F238E27FC236}">
                  <a16:creationId xmlns:a16="http://schemas.microsoft.com/office/drawing/2014/main" id="{710F419B-C8FE-47D8-94B8-71D943EFA763}"/>
                </a:ext>
              </a:extLst>
            </p:cNvPr>
            <p:cNvSpPr>
              <a:spLocks noChangeArrowheads="1"/>
            </p:cNvSpPr>
            <p:nvPr/>
          </p:nvSpPr>
          <p:spPr bwMode="auto">
            <a:xfrm>
              <a:off x="0" y="20"/>
              <a:ext cx="1872" cy="384"/>
            </a:xfrm>
            <a:prstGeom prst="rect">
              <a:avLst/>
            </a:prstGeom>
            <a:solidFill>
              <a:srgbClr val="FFFFCC"/>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2778" name="Text Box 32">
              <a:extLst>
                <a:ext uri="{FF2B5EF4-FFF2-40B4-BE49-F238E27FC236}">
                  <a16:creationId xmlns:a16="http://schemas.microsoft.com/office/drawing/2014/main" id="{17A770C3-590D-4080-86EE-49737656C07C}"/>
                </a:ext>
              </a:extLst>
            </p:cNvPr>
            <p:cNvSpPr txBox="1">
              <a:spLocks noChangeArrowheads="1"/>
            </p:cNvSpPr>
            <p:nvPr/>
          </p:nvSpPr>
          <p:spPr bwMode="auto">
            <a:xfrm>
              <a:off x="138" y="-111"/>
              <a:ext cx="1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chemeClr val="hlink"/>
                  </a:solidFill>
                  <a:latin typeface="Times New Roman" panose="02020603050405020304" pitchFamily="18" charset="0"/>
                </a:rPr>
                <a:t>data     next</a:t>
              </a:r>
            </a:p>
          </p:txBody>
        </p:sp>
        <p:sp>
          <p:nvSpPr>
            <p:cNvPr id="32779" name="Line 33">
              <a:extLst>
                <a:ext uri="{FF2B5EF4-FFF2-40B4-BE49-F238E27FC236}">
                  <a16:creationId xmlns:a16="http://schemas.microsoft.com/office/drawing/2014/main" id="{1D0BB4C9-8BD6-44F8-9E99-11D9E8898DB5}"/>
                </a:ext>
              </a:extLst>
            </p:cNvPr>
            <p:cNvSpPr>
              <a:spLocks noChangeShapeType="1"/>
            </p:cNvSpPr>
            <p:nvPr/>
          </p:nvSpPr>
          <p:spPr bwMode="auto">
            <a:xfrm>
              <a:off x="912" y="20"/>
              <a:ext cx="0" cy="38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2776" name="Picture 11">
            <a:extLst>
              <a:ext uri="{FF2B5EF4-FFF2-40B4-BE49-F238E27FC236}">
                <a16:creationId xmlns:a16="http://schemas.microsoft.com/office/drawing/2014/main" id="{B9761D9D-FC8B-4AE8-B1DA-BF5BBE363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7" t="22186" r="60172" b="58110"/>
          <a:stretch>
            <a:fillRect/>
          </a:stretch>
        </p:blipFill>
        <p:spPr bwMode="auto">
          <a:xfrm>
            <a:off x="907852" y="2890689"/>
            <a:ext cx="5978525" cy="3076575"/>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436F00C-7AA7-485B-AC59-41DBC33CB39F}"/>
              </a:ext>
            </a:extLst>
          </p:cNvPr>
          <p:cNvSpPr>
            <a:spLocks noGrp="1" noChangeArrowheads="1"/>
          </p:cNvSpPr>
          <p:nvPr>
            <p:ph type="title" idx="4294967295"/>
          </p:nvPr>
        </p:nvSpPr>
        <p:spPr>
          <a:xfrm>
            <a:off x="406202" y="107300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三、线性链表的定义</a:t>
            </a:r>
            <a:endParaRPr lang="en-US" altLang="zh-CN" sz="32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79913AC2-13B0-4915-BDD6-FFC0653AF7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7786F90-F704-4A12-BA5B-97474EE20792}" type="slidenum">
              <a:rPr lang="zh-CN" altLang="en-US" sz="2400"/>
              <a:pPr algn="r" eaLnBrk="1" hangingPunct="1">
                <a:spcBef>
                  <a:spcPct val="50000"/>
                </a:spcBef>
                <a:buClrTx/>
                <a:buSzTx/>
                <a:buFont typeface="Arial" panose="020B0604020202020204" pitchFamily="34" charset="0"/>
                <a:buNone/>
              </a:pPr>
              <a:t>28</a:t>
            </a:fld>
            <a:endParaRPr lang="zh-CN" altLang="en-US" sz="2400"/>
          </a:p>
        </p:txBody>
      </p:sp>
      <p:sp>
        <p:nvSpPr>
          <p:cNvPr id="34820" name="Text Box 4">
            <a:extLst>
              <a:ext uri="{FF2B5EF4-FFF2-40B4-BE49-F238E27FC236}">
                <a16:creationId xmlns:a16="http://schemas.microsoft.com/office/drawing/2014/main" id="{72A6F4E5-663A-4B00-8091-9506E52BAC6D}"/>
              </a:ext>
            </a:extLst>
          </p:cNvPr>
          <p:cNvSpPr txBox="1">
            <a:spLocks noChangeArrowheads="1"/>
          </p:cNvSpPr>
          <p:nvPr/>
        </p:nvSpPr>
        <p:spPr bwMode="auto">
          <a:xfrm>
            <a:off x="539552"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4821" name="Rectangle 5">
            <a:extLst>
              <a:ext uri="{FF2B5EF4-FFF2-40B4-BE49-F238E27FC236}">
                <a16:creationId xmlns:a16="http://schemas.microsoft.com/office/drawing/2014/main" id="{812254F5-08E9-48F2-B369-97C5213EB618}"/>
              </a:ext>
            </a:extLst>
          </p:cNvPr>
          <p:cNvSpPr>
            <a:spLocks noGrp="1" noChangeArrowheads="1"/>
          </p:cNvSpPr>
          <p:nvPr>
            <p:ph type="body" idx="4294967295"/>
          </p:nvPr>
        </p:nvSpPr>
        <p:spPr>
          <a:xfrm>
            <a:off x="499865" y="1830239"/>
            <a:ext cx="8763000" cy="609600"/>
          </a:xfrm>
        </p:spPr>
        <p:txBody>
          <a:bodyPr/>
          <a:lstStyle/>
          <a:p>
            <a:pPr eaLnBrk="1" hangingPunct="1">
              <a:spcBef>
                <a:spcPct val="30000"/>
              </a:spcBef>
            </a:pPr>
            <a:r>
              <a:rPr lang="zh-CN" altLang="en-US" b="1">
                <a:ea typeface="黑体" panose="02010609060101010101" pitchFamily="49" charset="-122"/>
              </a:rPr>
              <a:t>定义链表类</a:t>
            </a:r>
          </a:p>
        </p:txBody>
      </p:sp>
      <p:sp>
        <p:nvSpPr>
          <p:cNvPr id="34823" name="Text Box 8">
            <a:extLst>
              <a:ext uri="{FF2B5EF4-FFF2-40B4-BE49-F238E27FC236}">
                <a16:creationId xmlns:a16="http://schemas.microsoft.com/office/drawing/2014/main" id="{75C751E3-5D55-474A-A01B-B68AD89B3A86}"/>
              </a:ext>
            </a:extLst>
          </p:cNvPr>
          <p:cNvSpPr txBox="1">
            <a:spLocks noChangeArrowheads="1"/>
          </p:cNvSpPr>
          <p:nvPr/>
        </p:nvSpPr>
        <p:spPr bwMode="auto">
          <a:xfrm>
            <a:off x="5521127" y="1038077"/>
            <a:ext cx="22637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b="1">
                <a:solidFill>
                  <a:srgbClr val="FF0000"/>
                </a:solidFill>
                <a:latin typeface="Times New Roman" panose="02020603050405020304" pitchFamily="18" charset="0"/>
                <a:ea typeface="隶书" panose="02010509060101010101" pitchFamily="49" charset="-122"/>
              </a:rPr>
              <a:t>头指针</a:t>
            </a:r>
            <a:r>
              <a:rPr lang="en-US" altLang="zh-CN" b="1">
                <a:solidFill>
                  <a:srgbClr val="FF0000"/>
                </a:solidFill>
                <a:latin typeface="Times New Roman" panose="02020603050405020304" pitchFamily="18" charset="0"/>
                <a:ea typeface="隶书" panose="02010509060101010101" pitchFamily="49" charset="-122"/>
              </a:rPr>
              <a:t>head</a:t>
            </a:r>
            <a:endParaRPr lang="zh-CN" altLang="en-US" sz="2400">
              <a:latin typeface="Times New Roman" panose="02020603050405020304" pitchFamily="18" charset="0"/>
            </a:endParaRPr>
          </a:p>
        </p:txBody>
      </p:sp>
      <p:grpSp>
        <p:nvGrpSpPr>
          <p:cNvPr id="34824" name="Group 20">
            <a:extLst>
              <a:ext uri="{FF2B5EF4-FFF2-40B4-BE49-F238E27FC236}">
                <a16:creationId xmlns:a16="http://schemas.microsoft.com/office/drawing/2014/main" id="{CEF4856F-34DD-468E-B1BD-95B59CDF1969}"/>
              </a:ext>
            </a:extLst>
          </p:cNvPr>
          <p:cNvGrpSpPr>
            <a:grpSpLocks/>
          </p:cNvGrpSpPr>
          <p:nvPr/>
        </p:nvGrpSpPr>
        <p:grpSpPr bwMode="auto">
          <a:xfrm>
            <a:off x="5638602" y="1617514"/>
            <a:ext cx="1143000" cy="609600"/>
            <a:chOff x="0" y="0"/>
            <a:chExt cx="720" cy="384"/>
          </a:xfrm>
        </p:grpSpPr>
        <p:sp>
          <p:nvSpPr>
            <p:cNvPr id="34829" name="Rectangle 21">
              <a:extLst>
                <a:ext uri="{FF2B5EF4-FFF2-40B4-BE49-F238E27FC236}">
                  <a16:creationId xmlns:a16="http://schemas.microsoft.com/office/drawing/2014/main" id="{3DAEF8C5-1600-4391-A342-CC6BE3AFD70C}"/>
                </a:ext>
              </a:extLst>
            </p:cNvPr>
            <p:cNvSpPr>
              <a:spLocks noChangeArrowheads="1"/>
            </p:cNvSpPr>
            <p:nvPr/>
          </p:nvSpPr>
          <p:spPr bwMode="auto">
            <a:xfrm>
              <a:off x="0" y="0"/>
              <a:ext cx="720" cy="384"/>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4830" name="Line 22">
              <a:extLst>
                <a:ext uri="{FF2B5EF4-FFF2-40B4-BE49-F238E27FC236}">
                  <a16:creationId xmlns:a16="http://schemas.microsoft.com/office/drawing/2014/main" id="{650A58F3-5CF0-4691-9AF4-1DACA693FE26}"/>
                </a:ext>
              </a:extLst>
            </p:cNvPr>
            <p:cNvSpPr>
              <a:spLocks noChangeShapeType="1"/>
            </p:cNvSpPr>
            <p:nvPr/>
          </p:nvSpPr>
          <p:spPr bwMode="auto">
            <a:xfrm>
              <a:off x="528"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5" name="Line 23">
            <a:extLst>
              <a:ext uri="{FF2B5EF4-FFF2-40B4-BE49-F238E27FC236}">
                <a16:creationId xmlns:a16="http://schemas.microsoft.com/office/drawing/2014/main" id="{D02EE803-2767-4605-BD38-E2433D72E552}"/>
              </a:ext>
            </a:extLst>
          </p:cNvPr>
          <p:cNvSpPr>
            <a:spLocks noChangeShapeType="1"/>
          </p:cNvSpPr>
          <p:nvPr/>
        </p:nvSpPr>
        <p:spPr bwMode="auto">
          <a:xfrm>
            <a:off x="6629202" y="1922314"/>
            <a:ext cx="762000" cy="0"/>
          </a:xfrm>
          <a:prstGeom prst="line">
            <a:avLst/>
          </a:prstGeom>
          <a:noFill/>
          <a:ln w="25400">
            <a:solidFill>
              <a:srgbClr val="6600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Rectangle 30">
            <a:extLst>
              <a:ext uri="{FF2B5EF4-FFF2-40B4-BE49-F238E27FC236}">
                <a16:creationId xmlns:a16="http://schemas.microsoft.com/office/drawing/2014/main" id="{156B385E-78AC-4BF7-87D4-CB35AA61633E}"/>
              </a:ext>
            </a:extLst>
          </p:cNvPr>
          <p:cNvSpPr>
            <a:spLocks noChangeArrowheads="1"/>
          </p:cNvSpPr>
          <p:nvPr/>
        </p:nvSpPr>
        <p:spPr bwMode="auto">
          <a:xfrm>
            <a:off x="6553002" y="1846114"/>
            <a:ext cx="8382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4827" name="Rectangle 32">
            <a:extLst>
              <a:ext uri="{FF2B5EF4-FFF2-40B4-BE49-F238E27FC236}">
                <a16:creationId xmlns:a16="http://schemas.microsoft.com/office/drawing/2014/main" id="{742C3F03-BDAE-4AD2-827E-AB436DE57A9E}"/>
              </a:ext>
            </a:extLst>
          </p:cNvPr>
          <p:cNvSpPr>
            <a:spLocks noChangeArrowheads="1"/>
          </p:cNvSpPr>
          <p:nvPr/>
        </p:nvSpPr>
        <p:spPr bwMode="auto">
          <a:xfrm>
            <a:off x="5638602" y="1617514"/>
            <a:ext cx="2039938"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pic>
        <p:nvPicPr>
          <p:cNvPr id="34828" name="Picture 6">
            <a:extLst>
              <a:ext uri="{FF2B5EF4-FFF2-40B4-BE49-F238E27FC236}">
                <a16:creationId xmlns:a16="http://schemas.microsoft.com/office/drawing/2014/main" id="{B369F3E8-D32B-4BED-A1CE-7FDC7D6E9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8" t="29546" r="61923" b="48628"/>
          <a:stretch>
            <a:fillRect/>
          </a:stretch>
        </p:blipFill>
        <p:spPr bwMode="auto">
          <a:xfrm>
            <a:off x="909440" y="2479527"/>
            <a:ext cx="6985000" cy="3487737"/>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F83D08-2946-450C-A7FD-9A69A6240A54}"/>
              </a:ext>
            </a:extLst>
          </p:cNvPr>
          <p:cNvSpPr>
            <a:spLocks noGrp="1" noChangeArrowheads="1"/>
          </p:cNvSpPr>
          <p:nvPr>
            <p:ph type="title" idx="4294967295"/>
          </p:nvPr>
        </p:nvSpPr>
        <p:spPr>
          <a:xfrm>
            <a:off x="261169" y="107300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四、构造函数初始化</a:t>
            </a:r>
            <a:endParaRPr lang="en-US" altLang="zh-CN" sz="3200">
              <a:latin typeface="黑体" panose="02010609060101010101" pitchFamily="49" charset="-122"/>
              <a:ea typeface="黑体" panose="02010609060101010101" pitchFamily="49" charset="-122"/>
            </a:endParaRPr>
          </a:p>
        </p:txBody>
      </p:sp>
      <p:sp>
        <p:nvSpPr>
          <p:cNvPr id="36867" name="Text Box 3">
            <a:extLst>
              <a:ext uri="{FF2B5EF4-FFF2-40B4-BE49-F238E27FC236}">
                <a16:creationId xmlns:a16="http://schemas.microsoft.com/office/drawing/2014/main" id="{29B60D07-EAA5-4BDE-B50B-9B94AD945F2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6EFBE60E-EBBA-4FF0-B692-3BFB1EB51DD5}" type="slidenum">
              <a:rPr lang="zh-CN" altLang="en-US" sz="2400"/>
              <a:pPr algn="r" eaLnBrk="1" hangingPunct="1">
                <a:spcBef>
                  <a:spcPct val="50000"/>
                </a:spcBef>
                <a:buClrTx/>
                <a:buSzTx/>
                <a:buFont typeface="Arial" panose="020B0604020202020204" pitchFamily="34" charset="0"/>
                <a:buNone/>
              </a:pPr>
              <a:t>29</a:t>
            </a:fld>
            <a:endParaRPr lang="zh-CN" altLang="en-US" sz="2400"/>
          </a:p>
        </p:txBody>
      </p:sp>
      <p:sp>
        <p:nvSpPr>
          <p:cNvPr id="36868" name="Text Box 4">
            <a:extLst>
              <a:ext uri="{FF2B5EF4-FFF2-40B4-BE49-F238E27FC236}">
                <a16:creationId xmlns:a16="http://schemas.microsoft.com/office/drawing/2014/main" id="{DBC97D81-1DDC-4F41-8B0E-102BAE514502}"/>
              </a:ext>
            </a:extLst>
          </p:cNvPr>
          <p:cNvSpPr txBox="1">
            <a:spLocks noChangeArrowheads="1"/>
          </p:cNvSpPr>
          <p:nvPr/>
        </p:nvSpPr>
        <p:spPr bwMode="auto">
          <a:xfrm>
            <a:off x="46754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6870" name="Text Box 8">
            <a:extLst>
              <a:ext uri="{FF2B5EF4-FFF2-40B4-BE49-F238E27FC236}">
                <a16:creationId xmlns:a16="http://schemas.microsoft.com/office/drawing/2014/main" id="{7DBF7466-DCD3-4857-A5E5-3D82FB3414AC}"/>
              </a:ext>
            </a:extLst>
          </p:cNvPr>
          <p:cNvSpPr txBox="1">
            <a:spLocks noChangeArrowheads="1"/>
          </p:cNvSpPr>
          <p:nvPr/>
        </p:nvSpPr>
        <p:spPr bwMode="auto">
          <a:xfrm>
            <a:off x="5014144" y="1220639"/>
            <a:ext cx="1028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rgbClr val="FF0000"/>
                </a:solidFill>
                <a:latin typeface="Times New Roman" panose="02020603050405020304" pitchFamily="18" charset="0"/>
                <a:ea typeface="隶书" panose="02010509060101010101" pitchFamily="49" charset="-122"/>
              </a:rPr>
              <a:t>head</a:t>
            </a:r>
            <a:endParaRPr lang="zh-CN" altLang="en-US" sz="2400">
              <a:latin typeface="Times New Roman" panose="02020603050405020304" pitchFamily="18" charset="0"/>
            </a:endParaRPr>
          </a:p>
        </p:txBody>
      </p:sp>
      <p:sp>
        <p:nvSpPr>
          <p:cNvPr id="36871" name="Rectangle 32">
            <a:extLst>
              <a:ext uri="{FF2B5EF4-FFF2-40B4-BE49-F238E27FC236}">
                <a16:creationId xmlns:a16="http://schemas.microsoft.com/office/drawing/2014/main" id="{7EE8A232-A337-4B4E-B22B-F6D4B8F392C9}"/>
              </a:ext>
            </a:extLst>
          </p:cNvPr>
          <p:cNvSpPr>
            <a:spLocks noChangeArrowheads="1"/>
          </p:cNvSpPr>
          <p:nvPr/>
        </p:nvSpPr>
        <p:spPr bwMode="auto">
          <a:xfrm>
            <a:off x="6574657" y="1253977"/>
            <a:ext cx="1608137"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cxnSp>
        <p:nvCxnSpPr>
          <p:cNvPr id="36872" name="直接箭头连接符 2">
            <a:extLst>
              <a:ext uri="{FF2B5EF4-FFF2-40B4-BE49-F238E27FC236}">
                <a16:creationId xmlns:a16="http://schemas.microsoft.com/office/drawing/2014/main" id="{0BD7B736-9B88-4A97-A1A5-FD7B5B5E7C38}"/>
              </a:ext>
            </a:extLst>
          </p:cNvPr>
          <p:cNvCxnSpPr>
            <a:cxnSpLocks noChangeShapeType="1"/>
          </p:cNvCxnSpPr>
          <p:nvPr/>
        </p:nvCxnSpPr>
        <p:spPr bwMode="auto">
          <a:xfrm flipV="1">
            <a:off x="6042844" y="1542902"/>
            <a:ext cx="531813" cy="0"/>
          </a:xfrm>
          <a:prstGeom prst="straightConnector1">
            <a:avLst/>
          </a:prstGeom>
          <a:noFill/>
          <a:ln w="31750" algn="ctr">
            <a:solidFill>
              <a:srgbClr val="993300"/>
            </a:solidFill>
            <a:round/>
            <a:headEnd/>
            <a:tailEnd type="arrow" w="med" len="med"/>
          </a:ln>
          <a:effectLst>
            <a:outerShdw dist="17961" dir="2700000" algn="ctr" rotWithShape="0">
              <a:srgbClr val="5C1F00"/>
            </a:outerShdw>
          </a:effectLst>
          <a:extLst>
            <a:ext uri="{909E8E84-426E-40DD-AFC4-6F175D3DCCD1}">
              <a14:hiddenFill xmlns:a14="http://schemas.microsoft.com/office/drawing/2010/main">
                <a:noFill/>
              </a14:hiddenFill>
            </a:ext>
          </a:extLst>
        </p:spPr>
      </p:cxnSp>
      <p:cxnSp>
        <p:nvCxnSpPr>
          <p:cNvPr id="36873" name="直接连接符 4">
            <a:extLst>
              <a:ext uri="{FF2B5EF4-FFF2-40B4-BE49-F238E27FC236}">
                <a16:creationId xmlns:a16="http://schemas.microsoft.com/office/drawing/2014/main" id="{7BA4AF1A-7418-4386-AA82-1C2CDFAC7C97}"/>
              </a:ext>
            </a:extLst>
          </p:cNvPr>
          <p:cNvCxnSpPr>
            <a:cxnSpLocks noChangeShapeType="1"/>
            <a:stCxn id="36871" idx="0"/>
            <a:endCxn id="36871" idx="2"/>
          </p:cNvCxnSpPr>
          <p:nvPr/>
        </p:nvCxnSpPr>
        <p:spPr bwMode="auto">
          <a:xfrm>
            <a:off x="7377932" y="1253977"/>
            <a:ext cx="0" cy="609600"/>
          </a:xfrm>
          <a:prstGeom prst="line">
            <a:avLst/>
          </a:prstGeom>
          <a:noFill/>
          <a:ln w="31750" algn="ctr">
            <a:solidFill>
              <a:srgbClr val="993300"/>
            </a:solidFill>
            <a:round/>
            <a:headEnd/>
            <a:tailEnd/>
          </a:ln>
          <a:effectLst>
            <a:outerShdw dist="17961" dir="2700000" algn="ctr" rotWithShape="0">
              <a:srgbClr val="5C1F00"/>
            </a:outerShdw>
          </a:effectLst>
          <a:extLst>
            <a:ext uri="{909E8E84-426E-40DD-AFC4-6F175D3DCCD1}">
              <a14:hiddenFill xmlns:a14="http://schemas.microsoft.com/office/drawing/2010/main">
                <a:noFill/>
              </a14:hiddenFill>
            </a:ext>
          </a:extLst>
        </p:spPr>
      </p:cxnSp>
      <p:sp>
        <p:nvSpPr>
          <p:cNvPr id="36874" name="TextBox 5">
            <a:extLst>
              <a:ext uri="{FF2B5EF4-FFF2-40B4-BE49-F238E27FC236}">
                <a16:creationId xmlns:a16="http://schemas.microsoft.com/office/drawing/2014/main" id="{5EA657DF-3F50-4124-83BB-3B0586ACCCA9}"/>
              </a:ext>
            </a:extLst>
          </p:cNvPr>
          <p:cNvSpPr txBox="1">
            <a:spLocks noChangeArrowheads="1"/>
          </p:cNvSpPr>
          <p:nvPr/>
        </p:nvSpPr>
        <p:spPr bwMode="auto">
          <a:xfrm>
            <a:off x="7606532" y="1398439"/>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a:t>^</a:t>
            </a:r>
            <a:endParaRPr lang="zh-CN" altLang="en-US" sz="2400"/>
          </a:p>
        </p:txBody>
      </p:sp>
      <p:pic>
        <p:nvPicPr>
          <p:cNvPr id="36875" name="Picture 2">
            <a:extLst>
              <a:ext uri="{FF2B5EF4-FFF2-40B4-BE49-F238E27FC236}">
                <a16:creationId xmlns:a16="http://schemas.microsoft.com/office/drawing/2014/main" id="{B00DDA84-C23A-45A5-9601-8FBAD50E7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53" t="51012" r="75970" b="40739"/>
          <a:stretch>
            <a:fillRect/>
          </a:stretch>
        </p:blipFill>
        <p:spPr bwMode="auto">
          <a:xfrm>
            <a:off x="837432" y="2227114"/>
            <a:ext cx="5470525" cy="2555875"/>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896C1CA-C4E5-4906-97BF-97015076B529}"/>
              </a:ext>
            </a:extLst>
          </p:cNvPr>
          <p:cNvSpPr>
            <a:spLocks noGrp="1" noChangeArrowheads="1"/>
          </p:cNvSpPr>
          <p:nvPr>
            <p:ph type="title" idx="4294967295"/>
          </p:nvPr>
        </p:nvSpPr>
        <p:spPr>
          <a:xfrm>
            <a:off x="337369" y="113808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二、线性表</a:t>
            </a:r>
            <a:endParaRPr lang="en-US" altLang="zh-CN" sz="3200">
              <a:latin typeface="黑体" panose="02010609060101010101" pitchFamily="49" charset="-122"/>
              <a:ea typeface="黑体" panose="02010609060101010101" pitchFamily="49" charset="-122"/>
            </a:endParaRPr>
          </a:p>
        </p:txBody>
      </p:sp>
      <p:sp>
        <p:nvSpPr>
          <p:cNvPr id="5123" name="Text Box 3">
            <a:extLst>
              <a:ext uri="{FF2B5EF4-FFF2-40B4-BE49-F238E27FC236}">
                <a16:creationId xmlns:a16="http://schemas.microsoft.com/office/drawing/2014/main" id="{211116FB-9032-41C3-85C2-B35D53E9FE9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9ECD0B05-394B-4E8A-8F3A-A3B15F97FA2E}" type="slidenum">
              <a:rPr lang="zh-CN" altLang="en-US" sz="2400"/>
              <a:pPr algn="r" eaLnBrk="1" hangingPunct="1">
                <a:spcBef>
                  <a:spcPct val="50000"/>
                </a:spcBef>
                <a:buClrTx/>
                <a:buSzTx/>
                <a:buFont typeface="Arial" panose="020B0604020202020204" pitchFamily="34" charset="0"/>
                <a:buNone/>
              </a:pPr>
              <a:t>3</a:t>
            </a:fld>
            <a:endParaRPr lang="zh-CN" altLang="en-US" sz="2400"/>
          </a:p>
        </p:txBody>
      </p:sp>
      <p:sp>
        <p:nvSpPr>
          <p:cNvPr id="5124" name="Text Box 4">
            <a:extLst>
              <a:ext uri="{FF2B5EF4-FFF2-40B4-BE49-F238E27FC236}">
                <a16:creationId xmlns:a16="http://schemas.microsoft.com/office/drawing/2014/main" id="{4468ED3D-50A9-46C1-9FF1-5553A118B3A8}"/>
              </a:ext>
            </a:extLst>
          </p:cNvPr>
          <p:cNvSpPr txBox="1">
            <a:spLocks noChangeArrowheads="1"/>
          </p:cNvSpPr>
          <p:nvPr/>
        </p:nvSpPr>
        <p:spPr bwMode="auto">
          <a:xfrm>
            <a:off x="46754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第一节　线性表</a:t>
            </a:r>
          </a:p>
        </p:txBody>
      </p:sp>
      <p:sp>
        <p:nvSpPr>
          <p:cNvPr id="6149" name="Rectangle 5">
            <a:extLst>
              <a:ext uri="{FF2B5EF4-FFF2-40B4-BE49-F238E27FC236}">
                <a16:creationId xmlns:a16="http://schemas.microsoft.com/office/drawing/2014/main" id="{83A50CB8-8E40-4751-B3FA-4C855B950293}"/>
              </a:ext>
            </a:extLst>
          </p:cNvPr>
          <p:cNvSpPr>
            <a:spLocks noGrp="1" noChangeArrowheads="1"/>
          </p:cNvSpPr>
          <p:nvPr>
            <p:ph type="body" idx="4294967295"/>
          </p:nvPr>
        </p:nvSpPr>
        <p:spPr>
          <a:xfrm>
            <a:off x="261169" y="1976289"/>
            <a:ext cx="8763000" cy="38862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线性表是最简单的一类线性数据结构</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线性表是由</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个数据元素组成的有限序列，相邻数据元素之间存在着序偶关系，可以写为：</a:t>
            </a:r>
          </a:p>
          <a:p>
            <a:pPr algn="ctr" eaLnBrk="1" hangingPunct="1">
              <a:lnSpc>
                <a:spcPct val="11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i+1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n-1</a:t>
            </a:r>
            <a:r>
              <a:rPr lang="en-US" altLang="zh-CN" b="1">
                <a:latin typeface="黑体" panose="02010609060101010101" pitchFamily="49" charset="-122"/>
                <a:ea typeface="黑体" panose="02010609060101010101" pitchFamily="49" charset="-122"/>
              </a:rPr>
              <a:t>, a</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p>
          <a:p>
            <a:pPr algn="r" eaLnBrk="1" hangingPunct="1">
              <a:lnSpc>
                <a:spcPct val="110000"/>
              </a:lnSpc>
              <a:spcBef>
                <a:spcPct val="70000"/>
              </a:spcBef>
              <a:buFont typeface="Wingdings" panose="05000000000000000000" pitchFamily="2" charset="2"/>
              <a:buNone/>
            </a:pPr>
            <a:r>
              <a:rPr lang="zh-CN" altLang="en-US" sz="2800">
                <a:latin typeface="黑体" panose="02010609060101010101" pitchFamily="49" charset="-122"/>
                <a:ea typeface="黑体" panose="02010609060101010101" pitchFamily="49" charset="-122"/>
              </a:rPr>
              <a:t>其中,</a:t>
            </a:r>
            <a:r>
              <a:rPr lang="en-US" altLang="zh-CN" sz="2800">
                <a:latin typeface="黑体" panose="02010609060101010101" pitchFamily="49" charset="-122"/>
                <a:ea typeface="黑体" panose="02010609060101010101" pitchFamily="49" charset="-122"/>
              </a:rPr>
              <a:t>a</a:t>
            </a:r>
            <a:r>
              <a:rPr lang="en-US" altLang="zh-CN" sz="2800" baseline="-250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是表中元素,i表示元素</a:t>
            </a:r>
            <a:r>
              <a:rPr lang="en-US" altLang="zh-CN" sz="2800">
                <a:latin typeface="黑体" panose="02010609060101010101" pitchFamily="49" charset="-122"/>
                <a:ea typeface="黑体" panose="02010609060101010101" pitchFamily="49" charset="-122"/>
              </a:rPr>
              <a:t>a</a:t>
            </a:r>
            <a:r>
              <a:rPr lang="en-US" altLang="zh-CN" sz="2800" baseline="-250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的位置,</a:t>
            </a:r>
            <a:r>
              <a:rPr lang="en-US" altLang="zh-CN" sz="2800">
                <a:latin typeface="黑体" panose="02010609060101010101" pitchFamily="49" charset="-122"/>
                <a:ea typeface="黑体" panose="02010609060101010101" pitchFamily="49" charset="-122"/>
              </a:rPr>
              <a:t>n</a:t>
            </a:r>
            <a:r>
              <a:rPr lang="zh-CN" altLang="en-US" sz="2800">
                <a:latin typeface="黑体" panose="02010609060101010101" pitchFamily="49" charset="-122"/>
                <a:ea typeface="黑体" panose="02010609060101010101" pitchFamily="49" charset="-122"/>
              </a:rPr>
              <a:t>是表的长度</a:t>
            </a:r>
            <a:endParaRPr lang="en-US" altLang="zh-CN" sz="28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blinds(horizontal)">
                                      <p:cBhvr>
                                        <p:cTn id="7" dur="500"/>
                                        <p:tgtEl>
                                          <p:spTgt spid="614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9">
                                            <p:txEl>
                                              <p:pRg st="3" end="3"/>
                                            </p:txEl>
                                          </p:spTgt>
                                        </p:tgtEl>
                                        <p:attrNameLst>
                                          <p:attrName>style.visibility</p:attrName>
                                        </p:attrNameLst>
                                      </p:cBhvr>
                                      <p:to>
                                        <p:strVal val="visible"/>
                                      </p:to>
                                    </p:set>
                                    <p:animEffect transition="in" filter="blinds(horizontal)">
                                      <p:cBhvr>
                                        <p:cTn id="12" dur="500"/>
                                        <p:tgtEl>
                                          <p:spTgt spid="6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D4EEAD1-C019-4A12-8002-D3FCC98B6038}"/>
              </a:ext>
            </a:extLst>
          </p:cNvPr>
          <p:cNvSpPr>
            <a:spLocks noGrp="1" noChangeArrowheads="1"/>
          </p:cNvSpPr>
          <p:nvPr>
            <p:ph type="title" idx="4294967295"/>
          </p:nvPr>
        </p:nvSpPr>
        <p:spPr>
          <a:xfrm>
            <a:off x="386135" y="1072431"/>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找第</a:t>
            </a:r>
            <a:r>
              <a:rPr lang="en-US" altLang="zh-CN" sz="3200">
                <a:latin typeface="黑体" panose="02010609060101010101" pitchFamily="49" charset="-122"/>
                <a:ea typeface="黑体" panose="02010609060101010101" pitchFamily="49" charset="-122"/>
              </a:rPr>
              <a:t>i</a:t>
            </a:r>
            <a:r>
              <a:rPr lang="zh-CN" altLang="en-US" sz="3200">
                <a:latin typeface="黑体" panose="02010609060101010101" pitchFamily="49" charset="-122"/>
                <a:ea typeface="黑体" panose="02010609060101010101" pitchFamily="49" charset="-122"/>
              </a:rPr>
              <a:t>个元素</a:t>
            </a:r>
            <a:endParaRPr lang="en-US" altLang="zh-CN" sz="320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C19C3E63-A150-439F-B97B-7F6B0EF9E0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5F1B432D-AB04-42FC-AEF2-626C6C300811}" type="slidenum">
              <a:rPr lang="zh-CN" altLang="en-US" sz="2400"/>
              <a:pPr algn="r" eaLnBrk="1" hangingPunct="1">
                <a:spcBef>
                  <a:spcPct val="50000"/>
                </a:spcBef>
                <a:buClrTx/>
                <a:buSzTx/>
                <a:buFont typeface="Arial" panose="020B0604020202020204" pitchFamily="34" charset="0"/>
                <a:buNone/>
              </a:pPr>
              <a:t>30</a:t>
            </a:fld>
            <a:endParaRPr lang="zh-CN" altLang="en-US" sz="2400"/>
          </a:p>
        </p:txBody>
      </p:sp>
      <p:sp>
        <p:nvSpPr>
          <p:cNvPr id="37892" name="Text Box 4">
            <a:extLst>
              <a:ext uri="{FF2B5EF4-FFF2-40B4-BE49-F238E27FC236}">
                <a16:creationId xmlns:a16="http://schemas.microsoft.com/office/drawing/2014/main" id="{46E6C4BE-014F-425E-84F3-C59BA948D045}"/>
              </a:ext>
            </a:extLst>
          </p:cNvPr>
          <p:cNvSpPr txBox="1">
            <a:spLocks noChangeArrowheads="1"/>
          </p:cNvSpPr>
          <p:nvPr/>
        </p:nvSpPr>
        <p:spPr bwMode="auto">
          <a:xfrm>
            <a:off x="448047"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0725" name="Rectangle 5">
            <a:extLst>
              <a:ext uri="{FF2B5EF4-FFF2-40B4-BE49-F238E27FC236}">
                <a16:creationId xmlns:a16="http://schemas.microsoft.com/office/drawing/2014/main" id="{F688CB3A-0B1C-470E-AD0C-A71AD8CF6397}"/>
              </a:ext>
            </a:extLst>
          </p:cNvPr>
          <p:cNvSpPr>
            <a:spLocks noGrp="1" noChangeArrowheads="1"/>
          </p:cNvSpPr>
          <p:nvPr>
            <p:ph type="body" idx="4294967295"/>
          </p:nvPr>
        </p:nvSpPr>
        <p:spPr>
          <a:xfrm>
            <a:off x="371847" y="2085256"/>
            <a:ext cx="8763000" cy="4038600"/>
          </a:xfrm>
        </p:spPr>
        <p:txBody>
          <a:bodyPr/>
          <a:lstStyle/>
          <a:p>
            <a:pPr eaLnBrk="1" hangingPunct="1">
              <a:spcBef>
                <a:spcPct val="30000"/>
              </a:spcBef>
              <a:defRPr/>
            </a:pPr>
            <a:r>
              <a:rPr lang="zh-CN" altLang="en-US" b="1" dirty="0">
                <a:ea typeface="黑体" pitchFamily="49" charset="-122"/>
              </a:rPr>
              <a:t>在线性链表中找第</a:t>
            </a:r>
            <a:r>
              <a:rPr lang="en-US" altLang="zh-CN" b="1" dirty="0">
                <a:ea typeface="黑体" pitchFamily="49" charset="-122"/>
              </a:rPr>
              <a:t>i</a:t>
            </a:r>
            <a:r>
              <a:rPr lang="zh-CN" altLang="en-US" b="1" dirty="0">
                <a:ea typeface="黑体" pitchFamily="49" charset="-122"/>
              </a:rPr>
              <a:t>个元素，并返回指针</a:t>
            </a:r>
          </a:p>
          <a:p>
            <a:pPr eaLnBrk="1" hangingPunct="1">
              <a:spcBef>
                <a:spcPct val="30000"/>
              </a:spcBef>
              <a:defRPr/>
            </a:pPr>
            <a:r>
              <a:rPr lang="zh-CN" altLang="en-US" b="1" dirty="0">
                <a:ea typeface="黑体" pitchFamily="49" charset="-122"/>
              </a:rPr>
              <a:t>从头结点开始，顺链一步步查找</a:t>
            </a:r>
            <a:endParaRPr lang="en-US" altLang="zh-CN" b="1" dirty="0">
              <a:ea typeface="黑体" pitchFamily="49" charset="-122"/>
            </a:endParaRPr>
          </a:p>
          <a:p>
            <a:pPr eaLnBrk="1" hangingPunct="1">
              <a:lnSpc>
                <a:spcPct val="80000"/>
              </a:lnSpc>
              <a:spcBef>
                <a:spcPct val="30000"/>
              </a:spcBef>
              <a:defRPr/>
            </a:pPr>
            <a:r>
              <a:rPr lang="zh-CN" altLang="en-US" b="1" dirty="0">
                <a:ea typeface="黑体" pitchFamily="49" charset="-122"/>
              </a:rPr>
              <a:t>查找第 </a:t>
            </a:r>
            <a:r>
              <a:rPr lang="en-US" altLang="zh-CN" b="1" dirty="0">
                <a:ea typeface="黑体" pitchFamily="49" charset="-122"/>
              </a:rPr>
              <a:t>i </a:t>
            </a:r>
            <a:r>
              <a:rPr lang="zh-CN" altLang="en-US" b="1" dirty="0">
                <a:ea typeface="黑体" pitchFamily="49" charset="-122"/>
              </a:rPr>
              <a:t>个数据元素的基本操作为：移动指针，</a:t>
            </a:r>
            <a:endParaRPr lang="en-US" altLang="zh-CN" b="1" dirty="0">
              <a:ea typeface="黑体" pitchFamily="49" charset="-122"/>
            </a:endParaRPr>
          </a:p>
          <a:p>
            <a:pPr marL="0" indent="0" eaLnBrk="1" hangingPunct="1">
              <a:lnSpc>
                <a:spcPct val="80000"/>
              </a:lnSpc>
              <a:spcBef>
                <a:spcPct val="30000"/>
              </a:spcBef>
              <a:buFont typeface="Wingdings" panose="05000000000000000000" pitchFamily="2" charset="2"/>
              <a:buNone/>
              <a:defRPr/>
            </a:pPr>
            <a:r>
              <a:rPr lang="en-US" altLang="zh-CN" b="1" dirty="0">
                <a:ea typeface="黑体" pitchFamily="49" charset="-122"/>
              </a:rPr>
              <a:t>   </a:t>
            </a:r>
            <a:r>
              <a:rPr lang="zh-CN" altLang="en-US" b="1" dirty="0">
                <a:ea typeface="黑体" pitchFamily="49" charset="-122"/>
              </a:rPr>
              <a:t>比较 </a:t>
            </a:r>
            <a:r>
              <a:rPr lang="en-US" altLang="zh-CN" b="1" dirty="0">
                <a:ea typeface="黑体" pitchFamily="49" charset="-122"/>
              </a:rPr>
              <a:t>k</a:t>
            </a:r>
            <a:r>
              <a:rPr lang="zh-CN" altLang="en-US" b="1" dirty="0">
                <a:ea typeface="黑体" pitchFamily="49" charset="-122"/>
              </a:rPr>
              <a:t>和 </a:t>
            </a:r>
            <a:r>
              <a:rPr lang="en-US" altLang="zh-CN" b="1" dirty="0">
                <a:ea typeface="黑体" pitchFamily="49" charset="-122"/>
              </a:rPr>
              <a:t>i。(k</a:t>
            </a:r>
            <a:r>
              <a:rPr lang="zh-CN" altLang="en-US" b="1" dirty="0">
                <a:ea typeface="黑体" pitchFamily="49" charset="-122"/>
              </a:rPr>
              <a:t>为当前指针所指向的结点序号)</a:t>
            </a:r>
          </a:p>
        </p:txBody>
      </p:sp>
      <p:grpSp>
        <p:nvGrpSpPr>
          <p:cNvPr id="37895" name="Group 7">
            <a:extLst>
              <a:ext uri="{FF2B5EF4-FFF2-40B4-BE49-F238E27FC236}">
                <a16:creationId xmlns:a16="http://schemas.microsoft.com/office/drawing/2014/main" id="{12C037CA-4B80-4626-996D-0C24E9A4952F}"/>
              </a:ext>
            </a:extLst>
          </p:cNvPr>
          <p:cNvGrpSpPr>
            <a:grpSpLocks/>
          </p:cNvGrpSpPr>
          <p:nvPr/>
        </p:nvGrpSpPr>
        <p:grpSpPr bwMode="auto">
          <a:xfrm>
            <a:off x="325810" y="4828456"/>
            <a:ext cx="8248650" cy="733425"/>
            <a:chOff x="-233" y="0"/>
            <a:chExt cx="5479" cy="462"/>
          </a:xfrm>
        </p:grpSpPr>
        <p:sp>
          <p:nvSpPr>
            <p:cNvPr id="37896" name="Rectangle 8">
              <a:extLst>
                <a:ext uri="{FF2B5EF4-FFF2-40B4-BE49-F238E27FC236}">
                  <a16:creationId xmlns:a16="http://schemas.microsoft.com/office/drawing/2014/main" id="{A7F18224-72DD-45B8-9E53-CAA51C5C4C49}"/>
                </a:ext>
              </a:extLst>
            </p:cNvPr>
            <p:cNvSpPr>
              <a:spLocks noChangeArrowheads="1"/>
            </p:cNvSpPr>
            <p:nvPr/>
          </p:nvSpPr>
          <p:spPr bwMode="auto">
            <a:xfrm>
              <a:off x="667" y="102"/>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7897" name="Line 9">
              <a:extLst>
                <a:ext uri="{FF2B5EF4-FFF2-40B4-BE49-F238E27FC236}">
                  <a16:creationId xmlns:a16="http://schemas.microsoft.com/office/drawing/2014/main" id="{A5D57501-9529-4C65-997D-C0B5032E81AB}"/>
                </a:ext>
              </a:extLst>
            </p:cNvPr>
            <p:cNvSpPr>
              <a:spLocks noChangeShapeType="1"/>
            </p:cNvSpPr>
            <p:nvPr/>
          </p:nvSpPr>
          <p:spPr bwMode="auto">
            <a:xfrm>
              <a:off x="1059"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10">
              <a:extLst>
                <a:ext uri="{FF2B5EF4-FFF2-40B4-BE49-F238E27FC236}">
                  <a16:creationId xmlns:a16="http://schemas.microsoft.com/office/drawing/2014/main" id="{28FF0E42-60CB-41FD-AB59-9A5D4EEFA63A}"/>
                </a:ext>
              </a:extLst>
            </p:cNvPr>
            <p:cNvSpPr>
              <a:spLocks noChangeShapeType="1"/>
            </p:cNvSpPr>
            <p:nvPr/>
          </p:nvSpPr>
          <p:spPr bwMode="auto">
            <a:xfrm>
              <a:off x="331"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Rectangle 11">
              <a:extLst>
                <a:ext uri="{FF2B5EF4-FFF2-40B4-BE49-F238E27FC236}">
                  <a16:creationId xmlns:a16="http://schemas.microsoft.com/office/drawing/2014/main" id="{76895821-9B99-4497-BC63-78C7AEA8E352}"/>
                </a:ext>
              </a:extLst>
            </p:cNvPr>
            <p:cNvSpPr>
              <a:spLocks noChangeArrowheads="1"/>
            </p:cNvSpPr>
            <p:nvPr/>
          </p:nvSpPr>
          <p:spPr bwMode="auto">
            <a:xfrm>
              <a:off x="1508" y="102"/>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7900" name="Line 12">
              <a:extLst>
                <a:ext uri="{FF2B5EF4-FFF2-40B4-BE49-F238E27FC236}">
                  <a16:creationId xmlns:a16="http://schemas.microsoft.com/office/drawing/2014/main" id="{FB76DB93-4EFB-43F6-A75C-2B91828EAB42}"/>
                </a:ext>
              </a:extLst>
            </p:cNvPr>
            <p:cNvSpPr>
              <a:spLocks noChangeShapeType="1"/>
            </p:cNvSpPr>
            <p:nvPr/>
          </p:nvSpPr>
          <p:spPr bwMode="auto">
            <a:xfrm>
              <a:off x="1901"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Line 13">
              <a:extLst>
                <a:ext uri="{FF2B5EF4-FFF2-40B4-BE49-F238E27FC236}">
                  <a16:creationId xmlns:a16="http://schemas.microsoft.com/office/drawing/2014/main" id="{524F0EC6-E400-471F-B3B4-CF6352F08D13}"/>
                </a:ext>
              </a:extLst>
            </p:cNvPr>
            <p:cNvSpPr>
              <a:spLocks noChangeShapeType="1"/>
            </p:cNvSpPr>
            <p:nvPr/>
          </p:nvSpPr>
          <p:spPr bwMode="auto">
            <a:xfrm>
              <a:off x="1172"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2" name="Line 14">
              <a:extLst>
                <a:ext uri="{FF2B5EF4-FFF2-40B4-BE49-F238E27FC236}">
                  <a16:creationId xmlns:a16="http://schemas.microsoft.com/office/drawing/2014/main" id="{5FF6EDD4-6B38-461A-A9F9-A01A139A6417}"/>
                </a:ext>
              </a:extLst>
            </p:cNvPr>
            <p:cNvSpPr>
              <a:spLocks noChangeShapeType="1"/>
            </p:cNvSpPr>
            <p:nvPr/>
          </p:nvSpPr>
          <p:spPr bwMode="auto">
            <a:xfrm>
              <a:off x="2013"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Rectangle 15">
              <a:extLst>
                <a:ext uri="{FF2B5EF4-FFF2-40B4-BE49-F238E27FC236}">
                  <a16:creationId xmlns:a16="http://schemas.microsoft.com/office/drawing/2014/main" id="{F3055A0D-6C1A-4279-959B-1083E82ADDAD}"/>
                </a:ext>
              </a:extLst>
            </p:cNvPr>
            <p:cNvSpPr>
              <a:spLocks noChangeArrowheads="1"/>
            </p:cNvSpPr>
            <p:nvPr/>
          </p:nvSpPr>
          <p:spPr bwMode="auto">
            <a:xfrm>
              <a:off x="3007" y="96"/>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7904" name="Line 16">
              <a:extLst>
                <a:ext uri="{FF2B5EF4-FFF2-40B4-BE49-F238E27FC236}">
                  <a16:creationId xmlns:a16="http://schemas.microsoft.com/office/drawing/2014/main" id="{495B10F1-5B2D-4A60-A035-412426DA764C}"/>
                </a:ext>
              </a:extLst>
            </p:cNvPr>
            <p:cNvSpPr>
              <a:spLocks noChangeShapeType="1"/>
            </p:cNvSpPr>
            <p:nvPr/>
          </p:nvSpPr>
          <p:spPr bwMode="auto">
            <a:xfrm>
              <a:off x="3400" y="96"/>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17">
              <a:extLst>
                <a:ext uri="{FF2B5EF4-FFF2-40B4-BE49-F238E27FC236}">
                  <a16:creationId xmlns:a16="http://schemas.microsoft.com/office/drawing/2014/main" id="{192BFF7B-7CAE-439D-93DA-BBFAD1F68CAD}"/>
                </a:ext>
              </a:extLst>
            </p:cNvPr>
            <p:cNvSpPr>
              <a:spLocks noChangeShapeType="1"/>
            </p:cNvSpPr>
            <p:nvPr/>
          </p:nvSpPr>
          <p:spPr bwMode="auto">
            <a:xfrm>
              <a:off x="2671" y="288"/>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6" name="Rectangle 18">
              <a:extLst>
                <a:ext uri="{FF2B5EF4-FFF2-40B4-BE49-F238E27FC236}">
                  <a16:creationId xmlns:a16="http://schemas.microsoft.com/office/drawing/2014/main" id="{3D537285-994E-4A99-B314-134B2451FDF4}"/>
                </a:ext>
              </a:extLst>
            </p:cNvPr>
            <p:cNvSpPr>
              <a:spLocks noChangeArrowheads="1"/>
            </p:cNvSpPr>
            <p:nvPr/>
          </p:nvSpPr>
          <p:spPr bwMode="auto">
            <a:xfrm>
              <a:off x="4629" y="90"/>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7907" name="Line 19">
              <a:extLst>
                <a:ext uri="{FF2B5EF4-FFF2-40B4-BE49-F238E27FC236}">
                  <a16:creationId xmlns:a16="http://schemas.microsoft.com/office/drawing/2014/main" id="{A164E0A4-8EA7-422F-AF30-15CD7411CEEC}"/>
                </a:ext>
              </a:extLst>
            </p:cNvPr>
            <p:cNvSpPr>
              <a:spLocks noChangeShapeType="1"/>
            </p:cNvSpPr>
            <p:nvPr/>
          </p:nvSpPr>
          <p:spPr bwMode="auto">
            <a:xfrm>
              <a:off x="4966" y="90"/>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20">
              <a:extLst>
                <a:ext uri="{FF2B5EF4-FFF2-40B4-BE49-F238E27FC236}">
                  <a16:creationId xmlns:a16="http://schemas.microsoft.com/office/drawing/2014/main" id="{8CB3E57D-78E2-4FB0-B48A-16ACB4735C25}"/>
                </a:ext>
              </a:extLst>
            </p:cNvPr>
            <p:cNvSpPr>
              <a:spLocks noChangeShapeType="1"/>
            </p:cNvSpPr>
            <p:nvPr/>
          </p:nvSpPr>
          <p:spPr bwMode="auto">
            <a:xfrm>
              <a:off x="3512" y="288"/>
              <a:ext cx="367"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Text Box 22">
              <a:extLst>
                <a:ext uri="{FF2B5EF4-FFF2-40B4-BE49-F238E27FC236}">
                  <a16:creationId xmlns:a16="http://schemas.microsoft.com/office/drawing/2014/main" id="{52959436-9A12-4594-ACBC-1378154642DE}"/>
                </a:ext>
              </a:extLst>
            </p:cNvPr>
            <p:cNvSpPr txBox="1">
              <a:spLocks noChangeArrowheads="1"/>
            </p:cNvSpPr>
            <p:nvPr/>
          </p:nvSpPr>
          <p:spPr bwMode="auto">
            <a:xfrm>
              <a:off x="1517" y="54"/>
              <a:ext cx="34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1</a:t>
              </a:r>
              <a:endParaRPr lang="en-US" altLang="zh-CN" sz="2400">
                <a:latin typeface="Times New Roman" panose="02020603050405020304" pitchFamily="18" charset="0"/>
              </a:endParaRPr>
            </a:p>
          </p:txBody>
        </p:sp>
        <p:sp>
          <p:nvSpPr>
            <p:cNvPr id="37910" name="Text Box 23">
              <a:extLst>
                <a:ext uri="{FF2B5EF4-FFF2-40B4-BE49-F238E27FC236}">
                  <a16:creationId xmlns:a16="http://schemas.microsoft.com/office/drawing/2014/main" id="{3B8B5880-0751-465F-97DD-8BE2CC858524}"/>
                </a:ext>
              </a:extLst>
            </p:cNvPr>
            <p:cNvSpPr txBox="1">
              <a:spLocks noChangeArrowheads="1"/>
            </p:cNvSpPr>
            <p:nvPr/>
          </p:nvSpPr>
          <p:spPr bwMode="auto">
            <a:xfrm>
              <a:off x="3016" y="48"/>
              <a:ext cx="3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sp>
          <p:nvSpPr>
            <p:cNvPr id="37911" name="Text Box 24">
              <a:extLst>
                <a:ext uri="{FF2B5EF4-FFF2-40B4-BE49-F238E27FC236}">
                  <a16:creationId xmlns:a16="http://schemas.microsoft.com/office/drawing/2014/main" id="{0E94C043-C37E-420C-96F9-0D4627B36FAD}"/>
                </a:ext>
              </a:extLst>
            </p:cNvPr>
            <p:cNvSpPr txBox="1">
              <a:spLocks noChangeArrowheads="1"/>
            </p:cNvSpPr>
            <p:nvPr/>
          </p:nvSpPr>
          <p:spPr bwMode="auto">
            <a:xfrm>
              <a:off x="4629" y="42"/>
              <a:ext cx="3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n</a:t>
              </a:r>
              <a:endParaRPr lang="en-US" altLang="zh-CN" sz="2400">
                <a:latin typeface="Times New Roman" panose="02020603050405020304" pitchFamily="18" charset="0"/>
              </a:endParaRPr>
            </a:p>
          </p:txBody>
        </p:sp>
        <p:sp>
          <p:nvSpPr>
            <p:cNvPr id="37912" name="Text Box 25">
              <a:extLst>
                <a:ext uri="{FF2B5EF4-FFF2-40B4-BE49-F238E27FC236}">
                  <a16:creationId xmlns:a16="http://schemas.microsoft.com/office/drawing/2014/main" id="{4EECDC50-4833-4064-9E7D-940562E260DE}"/>
                </a:ext>
              </a:extLst>
            </p:cNvPr>
            <p:cNvSpPr txBox="1">
              <a:spLocks noChangeArrowheads="1"/>
            </p:cNvSpPr>
            <p:nvPr/>
          </p:nvSpPr>
          <p:spPr bwMode="auto">
            <a:xfrm>
              <a:off x="4975" y="9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Symbol" panose="05050102010706020507" pitchFamily="18" charset="2"/>
                </a:rPr>
                <a:t></a:t>
              </a:r>
              <a:endParaRPr lang="zh-CN" altLang="en-US" sz="2400">
                <a:solidFill>
                  <a:schemeClr val="hlink"/>
                </a:solidFill>
                <a:latin typeface="Times New Roman" panose="02020603050405020304" pitchFamily="18" charset="0"/>
              </a:endParaRPr>
            </a:p>
          </p:txBody>
        </p:sp>
        <p:sp>
          <p:nvSpPr>
            <p:cNvPr id="37913" name="Text Box 26">
              <a:extLst>
                <a:ext uri="{FF2B5EF4-FFF2-40B4-BE49-F238E27FC236}">
                  <a16:creationId xmlns:a16="http://schemas.microsoft.com/office/drawing/2014/main" id="{9C7A36FB-63CD-4821-8087-FAFF61D0539A}"/>
                </a:ext>
              </a:extLst>
            </p:cNvPr>
            <p:cNvSpPr txBox="1">
              <a:spLocks noChangeArrowheads="1"/>
            </p:cNvSpPr>
            <p:nvPr/>
          </p:nvSpPr>
          <p:spPr bwMode="auto">
            <a:xfrm>
              <a:off x="-233" y="132"/>
              <a:ext cx="6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head</a:t>
              </a:r>
              <a:endParaRPr lang="en-US" altLang="zh-CN" sz="2800">
                <a:latin typeface="Times New Roman" panose="02020603050405020304" pitchFamily="18" charset="0"/>
              </a:endParaRPr>
            </a:p>
          </p:txBody>
        </p:sp>
        <p:sp>
          <p:nvSpPr>
            <p:cNvPr id="37914" name="Line 27">
              <a:extLst>
                <a:ext uri="{FF2B5EF4-FFF2-40B4-BE49-F238E27FC236}">
                  <a16:creationId xmlns:a16="http://schemas.microsoft.com/office/drawing/2014/main" id="{73A6C392-E6D2-4D9E-B6A6-BF9CEA4B683C}"/>
                </a:ext>
              </a:extLst>
            </p:cNvPr>
            <p:cNvSpPr>
              <a:spLocks noChangeShapeType="1"/>
            </p:cNvSpPr>
            <p:nvPr/>
          </p:nvSpPr>
          <p:spPr bwMode="auto">
            <a:xfrm>
              <a:off x="4255" y="288"/>
              <a:ext cx="367"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Text Box 28">
              <a:extLst>
                <a:ext uri="{FF2B5EF4-FFF2-40B4-BE49-F238E27FC236}">
                  <a16:creationId xmlns:a16="http://schemas.microsoft.com/office/drawing/2014/main" id="{DC92F479-E324-4223-9472-C4F7F40B1743}"/>
                </a:ext>
              </a:extLst>
            </p:cNvPr>
            <p:cNvSpPr txBox="1">
              <a:spLocks noChangeArrowheads="1"/>
            </p:cNvSpPr>
            <p:nvPr/>
          </p:nvSpPr>
          <p:spPr bwMode="auto">
            <a:xfrm>
              <a:off x="2335" y="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sp>
          <p:nvSpPr>
            <p:cNvPr id="37916" name="Text Box 29">
              <a:extLst>
                <a:ext uri="{FF2B5EF4-FFF2-40B4-BE49-F238E27FC236}">
                  <a16:creationId xmlns:a16="http://schemas.microsoft.com/office/drawing/2014/main" id="{C9B5E629-01CE-4E65-AD46-FEB70B0DFAC5}"/>
                </a:ext>
              </a:extLst>
            </p:cNvPr>
            <p:cNvSpPr txBox="1">
              <a:spLocks noChangeArrowheads="1"/>
            </p:cNvSpPr>
            <p:nvPr/>
          </p:nvSpPr>
          <p:spPr bwMode="auto">
            <a:xfrm>
              <a:off x="3871" y="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FCAFB04-35A3-44C6-8180-96FC0D764F53}"/>
              </a:ext>
            </a:extLst>
          </p:cNvPr>
          <p:cNvSpPr>
            <a:spLocks noGrp="1" noChangeArrowheads="1"/>
          </p:cNvSpPr>
          <p:nvPr>
            <p:ph type="title" idx="4294967295"/>
          </p:nvPr>
        </p:nvSpPr>
        <p:spPr>
          <a:xfrm>
            <a:off x="261169" y="107300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找第</a:t>
            </a:r>
            <a:r>
              <a:rPr lang="en-US" altLang="zh-CN" sz="3200">
                <a:latin typeface="黑体" panose="02010609060101010101" pitchFamily="49" charset="-122"/>
                <a:ea typeface="黑体" panose="02010609060101010101" pitchFamily="49" charset="-122"/>
              </a:rPr>
              <a:t>i</a:t>
            </a:r>
            <a:r>
              <a:rPr lang="zh-CN" altLang="en-US" sz="3200">
                <a:latin typeface="黑体" panose="02010609060101010101" pitchFamily="49" charset="-122"/>
                <a:ea typeface="黑体" panose="02010609060101010101" pitchFamily="49" charset="-122"/>
              </a:rPr>
              <a:t>个元素</a:t>
            </a:r>
            <a:endParaRPr lang="en-US" altLang="zh-CN" sz="320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4643338F-FFD0-409D-86EB-8BD4979FE3F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FA55224-D1DD-40C0-A139-4F66916C266C}" type="slidenum">
              <a:rPr lang="zh-CN" altLang="en-US" sz="2400"/>
              <a:pPr algn="r" eaLnBrk="1" hangingPunct="1">
                <a:spcBef>
                  <a:spcPct val="50000"/>
                </a:spcBef>
                <a:buClrTx/>
                <a:buSzTx/>
                <a:buFont typeface="Arial" panose="020B0604020202020204" pitchFamily="34" charset="0"/>
                <a:buNone/>
              </a:pPr>
              <a:t>31</a:t>
            </a:fld>
            <a:endParaRPr lang="zh-CN" altLang="en-US" sz="2400"/>
          </a:p>
        </p:txBody>
      </p:sp>
      <p:sp>
        <p:nvSpPr>
          <p:cNvPr id="38916" name="Text Box 4">
            <a:extLst>
              <a:ext uri="{FF2B5EF4-FFF2-40B4-BE49-F238E27FC236}">
                <a16:creationId xmlns:a16="http://schemas.microsoft.com/office/drawing/2014/main" id="{CC42FBFF-BDAE-484A-9EA5-387E28D7445F}"/>
              </a:ext>
            </a:extLst>
          </p:cNvPr>
          <p:cNvSpPr txBox="1">
            <a:spLocks noChangeArrowheads="1"/>
          </p:cNvSpPr>
          <p:nvPr/>
        </p:nvSpPr>
        <p:spPr bwMode="auto">
          <a:xfrm>
            <a:off x="46754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pic>
        <p:nvPicPr>
          <p:cNvPr id="38918" name="Picture 32">
            <a:extLst>
              <a:ext uri="{FF2B5EF4-FFF2-40B4-BE49-F238E27FC236}">
                <a16:creationId xmlns:a16="http://schemas.microsoft.com/office/drawing/2014/main" id="{791E73B5-801A-4568-99D5-C6383E362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71" t="30263" r="59938" b="49654"/>
          <a:stretch>
            <a:fillRect/>
          </a:stretch>
        </p:blipFill>
        <p:spPr bwMode="auto">
          <a:xfrm>
            <a:off x="707257" y="1903264"/>
            <a:ext cx="6970712" cy="4032250"/>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D2A7A11-35EF-4AE7-AD91-0C6BFEFE844A}"/>
              </a:ext>
            </a:extLst>
          </p:cNvPr>
          <p:cNvSpPr>
            <a:spLocks noGrp="1" noChangeArrowheads="1"/>
          </p:cNvSpPr>
          <p:nvPr>
            <p:ph type="title" idx="4294967295"/>
          </p:nvPr>
        </p:nvSpPr>
        <p:spPr>
          <a:xfrm>
            <a:off x="483096"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找第</a:t>
            </a:r>
            <a:r>
              <a:rPr lang="en-US" altLang="zh-CN" sz="3200">
                <a:latin typeface="黑体" panose="02010609060101010101" pitchFamily="49" charset="-122"/>
                <a:ea typeface="黑体" panose="02010609060101010101" pitchFamily="49" charset="-122"/>
              </a:rPr>
              <a:t>i</a:t>
            </a:r>
            <a:r>
              <a:rPr lang="zh-CN" altLang="en-US" sz="3200">
                <a:latin typeface="黑体" panose="02010609060101010101" pitchFamily="49" charset="-122"/>
                <a:ea typeface="黑体" panose="02010609060101010101" pitchFamily="49" charset="-122"/>
              </a:rPr>
              <a:t>个元素</a:t>
            </a:r>
            <a:endParaRPr lang="en-US" altLang="zh-CN" sz="3200">
              <a:latin typeface="黑体" panose="02010609060101010101" pitchFamily="49" charset="-122"/>
              <a:ea typeface="黑体" panose="02010609060101010101" pitchFamily="49" charset="-122"/>
            </a:endParaRPr>
          </a:p>
        </p:txBody>
      </p:sp>
      <p:sp>
        <p:nvSpPr>
          <p:cNvPr id="40963" name="Text Box 3">
            <a:extLst>
              <a:ext uri="{FF2B5EF4-FFF2-40B4-BE49-F238E27FC236}">
                <a16:creationId xmlns:a16="http://schemas.microsoft.com/office/drawing/2014/main" id="{5D68FFED-C0C4-46C0-926C-D88D0B1FE16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EA2DC8EE-2277-4322-AC45-B114082E2578}" type="slidenum">
              <a:rPr lang="zh-CN" altLang="en-US" sz="2400"/>
              <a:pPr algn="r" eaLnBrk="1" hangingPunct="1">
                <a:spcBef>
                  <a:spcPct val="50000"/>
                </a:spcBef>
                <a:buClrTx/>
                <a:buSzTx/>
                <a:buFont typeface="Arial" panose="020B0604020202020204" pitchFamily="34" charset="0"/>
                <a:buNone/>
              </a:pPr>
              <a:t>32</a:t>
            </a:fld>
            <a:endParaRPr lang="zh-CN" altLang="en-US" sz="2400"/>
          </a:p>
        </p:txBody>
      </p:sp>
      <p:sp>
        <p:nvSpPr>
          <p:cNvPr id="40964" name="Text Box 4">
            <a:extLst>
              <a:ext uri="{FF2B5EF4-FFF2-40B4-BE49-F238E27FC236}">
                <a16:creationId xmlns:a16="http://schemas.microsoft.com/office/drawing/2014/main" id="{D7D0EB08-7685-4B5C-94E4-953AF8DC6FD7}"/>
              </a:ext>
            </a:extLst>
          </p:cNvPr>
          <p:cNvSpPr txBox="1">
            <a:spLocks noChangeArrowheads="1"/>
          </p:cNvSpPr>
          <p:nvPr/>
        </p:nvSpPr>
        <p:spPr bwMode="auto">
          <a:xfrm>
            <a:off x="483096"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40965" name="Rectangle 5">
            <a:extLst>
              <a:ext uri="{FF2B5EF4-FFF2-40B4-BE49-F238E27FC236}">
                <a16:creationId xmlns:a16="http://schemas.microsoft.com/office/drawing/2014/main" id="{08C1A3A3-7CC4-4A28-9A07-A1FECA99B63D}"/>
              </a:ext>
            </a:extLst>
          </p:cNvPr>
          <p:cNvSpPr>
            <a:spLocks noGrp="1" noChangeArrowheads="1"/>
          </p:cNvSpPr>
          <p:nvPr>
            <p:ph type="body" idx="4294967295"/>
          </p:nvPr>
        </p:nvSpPr>
        <p:spPr>
          <a:xfrm>
            <a:off x="406896" y="2085256"/>
            <a:ext cx="8763000" cy="4038600"/>
          </a:xfrm>
        </p:spPr>
        <p:txBody>
          <a:bodyPr/>
          <a:lstStyle/>
          <a:p>
            <a:pPr eaLnBrk="1" hangingPunct="1">
              <a:spcBef>
                <a:spcPct val="30000"/>
              </a:spcBef>
            </a:pPr>
            <a:r>
              <a:rPr lang="zh-CN" altLang="en-US" b="1">
                <a:ea typeface="黑体" panose="02010609060101010101" pitchFamily="49" charset="-122"/>
              </a:rPr>
              <a:t>算法时间复杂度主要取决于</a:t>
            </a:r>
            <a:r>
              <a:rPr lang="en-US" altLang="zh-CN" b="1">
                <a:ea typeface="黑体" panose="02010609060101010101" pitchFamily="49" charset="-122"/>
              </a:rPr>
              <a:t>for</a:t>
            </a:r>
            <a:r>
              <a:rPr lang="zh-CN" altLang="en-US" b="1">
                <a:ea typeface="黑体" panose="02010609060101010101" pitchFamily="49" charset="-122"/>
              </a:rPr>
              <a:t>循环中的语句频度</a:t>
            </a:r>
          </a:p>
          <a:p>
            <a:pPr eaLnBrk="1" hangingPunct="1">
              <a:spcBef>
                <a:spcPct val="30000"/>
              </a:spcBef>
            </a:pPr>
            <a:r>
              <a:rPr lang="zh-CN" altLang="en-US" b="1">
                <a:ea typeface="黑体" panose="02010609060101010101" pitchFamily="49" charset="-122"/>
              </a:rPr>
              <a:t>频度与被查找元素在单链表中的位置有关</a:t>
            </a:r>
          </a:p>
          <a:p>
            <a:pPr eaLnBrk="1" hangingPunct="1">
              <a:spcBef>
                <a:spcPct val="30000"/>
              </a:spcBef>
            </a:pPr>
            <a:r>
              <a:rPr lang="zh-CN" altLang="en-US" b="1">
                <a:ea typeface="黑体" panose="02010609060101010101" pitchFamily="49" charset="-122"/>
              </a:rPr>
              <a:t>若1≤</a:t>
            </a:r>
            <a:r>
              <a:rPr lang="en-US" altLang="zh-CN" b="1">
                <a:ea typeface="黑体" panose="02010609060101010101" pitchFamily="49" charset="-122"/>
              </a:rPr>
              <a:t>i≤n，</a:t>
            </a:r>
            <a:r>
              <a:rPr lang="zh-CN" altLang="en-US" b="1">
                <a:ea typeface="黑体" panose="02010609060101010101" pitchFamily="49" charset="-122"/>
              </a:rPr>
              <a:t>则频度为</a:t>
            </a:r>
            <a:r>
              <a:rPr lang="en-US" altLang="zh-CN" b="1">
                <a:ea typeface="黑体" panose="02010609060101010101" pitchFamily="49" charset="-122"/>
              </a:rPr>
              <a:t>i-1，</a:t>
            </a:r>
            <a:r>
              <a:rPr lang="zh-CN" altLang="en-US" b="1">
                <a:ea typeface="黑体" panose="02010609060101010101" pitchFamily="49" charset="-122"/>
              </a:rPr>
              <a:t>否则为</a:t>
            </a:r>
            <a:r>
              <a:rPr lang="en-US" altLang="zh-CN" b="1">
                <a:ea typeface="黑体" panose="02010609060101010101" pitchFamily="49" charset="-122"/>
              </a:rPr>
              <a:t>n</a:t>
            </a:r>
          </a:p>
          <a:p>
            <a:pPr eaLnBrk="1" hangingPunct="1">
              <a:spcBef>
                <a:spcPct val="30000"/>
              </a:spcBef>
            </a:pPr>
            <a:r>
              <a:rPr lang="zh-CN" altLang="en-US" b="1">
                <a:ea typeface="黑体" panose="02010609060101010101" pitchFamily="49" charset="-122"/>
              </a:rPr>
              <a:t>因此时间复杂度为</a:t>
            </a:r>
            <a:r>
              <a:rPr lang="en-US" altLang="zh-CN" b="1">
                <a:ea typeface="黑体" panose="02010609060101010101" pitchFamily="49" charset="-122"/>
              </a:rPr>
              <a:t>O(n)</a:t>
            </a:r>
          </a:p>
        </p:txBody>
      </p:sp>
      <p:grpSp>
        <p:nvGrpSpPr>
          <p:cNvPr id="40967" name="Group 7">
            <a:extLst>
              <a:ext uri="{FF2B5EF4-FFF2-40B4-BE49-F238E27FC236}">
                <a16:creationId xmlns:a16="http://schemas.microsoft.com/office/drawing/2014/main" id="{84DD6899-FEE4-45C8-9B30-C0807D6173A7}"/>
              </a:ext>
            </a:extLst>
          </p:cNvPr>
          <p:cNvGrpSpPr>
            <a:grpSpLocks/>
          </p:cNvGrpSpPr>
          <p:nvPr/>
        </p:nvGrpSpPr>
        <p:grpSpPr bwMode="auto">
          <a:xfrm>
            <a:off x="711696" y="5209456"/>
            <a:ext cx="7897813" cy="742950"/>
            <a:chOff x="0" y="0"/>
            <a:chExt cx="5246" cy="468"/>
          </a:xfrm>
        </p:grpSpPr>
        <p:sp>
          <p:nvSpPr>
            <p:cNvPr id="40968" name="Rectangle 8">
              <a:extLst>
                <a:ext uri="{FF2B5EF4-FFF2-40B4-BE49-F238E27FC236}">
                  <a16:creationId xmlns:a16="http://schemas.microsoft.com/office/drawing/2014/main" id="{101D7714-A635-4760-BC1F-3A3F059BB76D}"/>
                </a:ext>
              </a:extLst>
            </p:cNvPr>
            <p:cNvSpPr>
              <a:spLocks noChangeArrowheads="1"/>
            </p:cNvSpPr>
            <p:nvPr/>
          </p:nvSpPr>
          <p:spPr bwMode="auto">
            <a:xfrm>
              <a:off x="667" y="102"/>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0969" name="Line 9">
              <a:extLst>
                <a:ext uri="{FF2B5EF4-FFF2-40B4-BE49-F238E27FC236}">
                  <a16:creationId xmlns:a16="http://schemas.microsoft.com/office/drawing/2014/main" id="{30D9D7AA-F306-4C2F-A09B-E889D719CA91}"/>
                </a:ext>
              </a:extLst>
            </p:cNvPr>
            <p:cNvSpPr>
              <a:spLocks noChangeShapeType="1"/>
            </p:cNvSpPr>
            <p:nvPr/>
          </p:nvSpPr>
          <p:spPr bwMode="auto">
            <a:xfrm>
              <a:off x="1059"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10">
              <a:extLst>
                <a:ext uri="{FF2B5EF4-FFF2-40B4-BE49-F238E27FC236}">
                  <a16:creationId xmlns:a16="http://schemas.microsoft.com/office/drawing/2014/main" id="{6D8D91E6-6B0E-45BB-9F3A-6D72D723802F}"/>
                </a:ext>
              </a:extLst>
            </p:cNvPr>
            <p:cNvSpPr>
              <a:spLocks noChangeShapeType="1"/>
            </p:cNvSpPr>
            <p:nvPr/>
          </p:nvSpPr>
          <p:spPr bwMode="auto">
            <a:xfrm>
              <a:off x="331"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Rectangle 11">
              <a:extLst>
                <a:ext uri="{FF2B5EF4-FFF2-40B4-BE49-F238E27FC236}">
                  <a16:creationId xmlns:a16="http://schemas.microsoft.com/office/drawing/2014/main" id="{45FA9FFE-4492-452C-989A-985C2BC2FFC2}"/>
                </a:ext>
              </a:extLst>
            </p:cNvPr>
            <p:cNvSpPr>
              <a:spLocks noChangeArrowheads="1"/>
            </p:cNvSpPr>
            <p:nvPr/>
          </p:nvSpPr>
          <p:spPr bwMode="auto">
            <a:xfrm>
              <a:off x="1508" y="102"/>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0972" name="Line 12">
              <a:extLst>
                <a:ext uri="{FF2B5EF4-FFF2-40B4-BE49-F238E27FC236}">
                  <a16:creationId xmlns:a16="http://schemas.microsoft.com/office/drawing/2014/main" id="{8952E509-322A-4F5E-AD07-E8876547BECD}"/>
                </a:ext>
              </a:extLst>
            </p:cNvPr>
            <p:cNvSpPr>
              <a:spLocks noChangeShapeType="1"/>
            </p:cNvSpPr>
            <p:nvPr/>
          </p:nvSpPr>
          <p:spPr bwMode="auto">
            <a:xfrm>
              <a:off x="1901"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3">
              <a:extLst>
                <a:ext uri="{FF2B5EF4-FFF2-40B4-BE49-F238E27FC236}">
                  <a16:creationId xmlns:a16="http://schemas.microsoft.com/office/drawing/2014/main" id="{73506CC4-FD13-4E1C-9D7F-FFF25A24A3B9}"/>
                </a:ext>
              </a:extLst>
            </p:cNvPr>
            <p:cNvSpPr>
              <a:spLocks noChangeShapeType="1"/>
            </p:cNvSpPr>
            <p:nvPr/>
          </p:nvSpPr>
          <p:spPr bwMode="auto">
            <a:xfrm>
              <a:off x="1172"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4">
              <a:extLst>
                <a:ext uri="{FF2B5EF4-FFF2-40B4-BE49-F238E27FC236}">
                  <a16:creationId xmlns:a16="http://schemas.microsoft.com/office/drawing/2014/main" id="{856DD93A-8CC6-4BE7-A5CA-C462D980179B}"/>
                </a:ext>
              </a:extLst>
            </p:cNvPr>
            <p:cNvSpPr>
              <a:spLocks noChangeShapeType="1"/>
            </p:cNvSpPr>
            <p:nvPr/>
          </p:nvSpPr>
          <p:spPr bwMode="auto">
            <a:xfrm>
              <a:off x="2013" y="294"/>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Rectangle 15">
              <a:extLst>
                <a:ext uri="{FF2B5EF4-FFF2-40B4-BE49-F238E27FC236}">
                  <a16:creationId xmlns:a16="http://schemas.microsoft.com/office/drawing/2014/main" id="{DCC2DB9E-F7FE-45D6-A777-829995716244}"/>
                </a:ext>
              </a:extLst>
            </p:cNvPr>
            <p:cNvSpPr>
              <a:spLocks noChangeArrowheads="1"/>
            </p:cNvSpPr>
            <p:nvPr/>
          </p:nvSpPr>
          <p:spPr bwMode="auto">
            <a:xfrm>
              <a:off x="3007" y="96"/>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0976" name="Line 16">
              <a:extLst>
                <a:ext uri="{FF2B5EF4-FFF2-40B4-BE49-F238E27FC236}">
                  <a16:creationId xmlns:a16="http://schemas.microsoft.com/office/drawing/2014/main" id="{4FF5AA99-9B47-4D52-9E97-BD9B2DD32260}"/>
                </a:ext>
              </a:extLst>
            </p:cNvPr>
            <p:cNvSpPr>
              <a:spLocks noChangeShapeType="1"/>
            </p:cNvSpPr>
            <p:nvPr/>
          </p:nvSpPr>
          <p:spPr bwMode="auto">
            <a:xfrm>
              <a:off x="3400" y="96"/>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7">
              <a:extLst>
                <a:ext uri="{FF2B5EF4-FFF2-40B4-BE49-F238E27FC236}">
                  <a16:creationId xmlns:a16="http://schemas.microsoft.com/office/drawing/2014/main" id="{391CB7A0-3F45-450E-90F2-DDD83D959A8B}"/>
                </a:ext>
              </a:extLst>
            </p:cNvPr>
            <p:cNvSpPr>
              <a:spLocks noChangeShapeType="1"/>
            </p:cNvSpPr>
            <p:nvPr/>
          </p:nvSpPr>
          <p:spPr bwMode="auto">
            <a:xfrm>
              <a:off x="2671" y="288"/>
              <a:ext cx="336"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Rectangle 18">
              <a:extLst>
                <a:ext uri="{FF2B5EF4-FFF2-40B4-BE49-F238E27FC236}">
                  <a16:creationId xmlns:a16="http://schemas.microsoft.com/office/drawing/2014/main" id="{6307DA8C-76FA-48C7-9CBD-5B9E839A8B62}"/>
                </a:ext>
              </a:extLst>
            </p:cNvPr>
            <p:cNvSpPr>
              <a:spLocks noChangeArrowheads="1"/>
            </p:cNvSpPr>
            <p:nvPr/>
          </p:nvSpPr>
          <p:spPr bwMode="auto">
            <a:xfrm>
              <a:off x="4629" y="90"/>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0979" name="Line 19">
              <a:extLst>
                <a:ext uri="{FF2B5EF4-FFF2-40B4-BE49-F238E27FC236}">
                  <a16:creationId xmlns:a16="http://schemas.microsoft.com/office/drawing/2014/main" id="{D08139E6-3C8A-441D-B3D5-3AACA460A187}"/>
                </a:ext>
              </a:extLst>
            </p:cNvPr>
            <p:cNvSpPr>
              <a:spLocks noChangeShapeType="1"/>
            </p:cNvSpPr>
            <p:nvPr/>
          </p:nvSpPr>
          <p:spPr bwMode="auto">
            <a:xfrm>
              <a:off x="4966" y="90"/>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20">
              <a:extLst>
                <a:ext uri="{FF2B5EF4-FFF2-40B4-BE49-F238E27FC236}">
                  <a16:creationId xmlns:a16="http://schemas.microsoft.com/office/drawing/2014/main" id="{CFC1B09B-B89E-47CF-867A-BD386904E131}"/>
                </a:ext>
              </a:extLst>
            </p:cNvPr>
            <p:cNvSpPr>
              <a:spLocks noChangeShapeType="1"/>
            </p:cNvSpPr>
            <p:nvPr/>
          </p:nvSpPr>
          <p:spPr bwMode="auto">
            <a:xfrm>
              <a:off x="3512" y="288"/>
              <a:ext cx="367"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Text Box 21">
              <a:extLst>
                <a:ext uri="{FF2B5EF4-FFF2-40B4-BE49-F238E27FC236}">
                  <a16:creationId xmlns:a16="http://schemas.microsoft.com/office/drawing/2014/main" id="{353EB7D7-E02C-42C2-B11F-C279144ACB15}"/>
                </a:ext>
              </a:extLst>
            </p:cNvPr>
            <p:cNvSpPr txBox="1">
              <a:spLocks noChangeArrowheads="1"/>
            </p:cNvSpPr>
            <p:nvPr/>
          </p:nvSpPr>
          <p:spPr bwMode="auto">
            <a:xfrm>
              <a:off x="667" y="103"/>
              <a:ext cx="2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a:latin typeface="Times New Roman" panose="02020603050405020304" pitchFamily="18" charset="0"/>
                </a:rPr>
                <a:t>n</a:t>
              </a:r>
            </a:p>
          </p:txBody>
        </p:sp>
        <p:sp>
          <p:nvSpPr>
            <p:cNvPr id="40982" name="Text Box 22">
              <a:extLst>
                <a:ext uri="{FF2B5EF4-FFF2-40B4-BE49-F238E27FC236}">
                  <a16:creationId xmlns:a16="http://schemas.microsoft.com/office/drawing/2014/main" id="{3E40A2A7-CB49-44C3-BCF7-F1CE199ADB8B}"/>
                </a:ext>
              </a:extLst>
            </p:cNvPr>
            <p:cNvSpPr txBox="1">
              <a:spLocks noChangeArrowheads="1"/>
            </p:cNvSpPr>
            <p:nvPr/>
          </p:nvSpPr>
          <p:spPr bwMode="auto">
            <a:xfrm>
              <a:off x="1517" y="54"/>
              <a:ext cx="34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1</a:t>
              </a:r>
              <a:endParaRPr lang="en-US" altLang="zh-CN" sz="2400">
                <a:latin typeface="Times New Roman" panose="02020603050405020304" pitchFamily="18" charset="0"/>
              </a:endParaRPr>
            </a:p>
          </p:txBody>
        </p:sp>
        <p:sp>
          <p:nvSpPr>
            <p:cNvPr id="40983" name="Text Box 23">
              <a:extLst>
                <a:ext uri="{FF2B5EF4-FFF2-40B4-BE49-F238E27FC236}">
                  <a16:creationId xmlns:a16="http://schemas.microsoft.com/office/drawing/2014/main" id="{4ED04129-BB53-4B53-93FF-26356C7A909B}"/>
                </a:ext>
              </a:extLst>
            </p:cNvPr>
            <p:cNvSpPr txBox="1">
              <a:spLocks noChangeArrowheads="1"/>
            </p:cNvSpPr>
            <p:nvPr/>
          </p:nvSpPr>
          <p:spPr bwMode="auto">
            <a:xfrm>
              <a:off x="3016" y="48"/>
              <a:ext cx="3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sp>
          <p:nvSpPr>
            <p:cNvPr id="40984" name="Text Box 24">
              <a:extLst>
                <a:ext uri="{FF2B5EF4-FFF2-40B4-BE49-F238E27FC236}">
                  <a16:creationId xmlns:a16="http://schemas.microsoft.com/office/drawing/2014/main" id="{D6E2C512-4AB8-4CDE-B125-1E4365BDAEEC}"/>
                </a:ext>
              </a:extLst>
            </p:cNvPr>
            <p:cNvSpPr txBox="1">
              <a:spLocks noChangeArrowheads="1"/>
            </p:cNvSpPr>
            <p:nvPr/>
          </p:nvSpPr>
          <p:spPr bwMode="auto">
            <a:xfrm>
              <a:off x="4629" y="42"/>
              <a:ext cx="3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n</a:t>
              </a:r>
              <a:endParaRPr lang="en-US" altLang="zh-CN" sz="2400">
                <a:latin typeface="Times New Roman" panose="02020603050405020304" pitchFamily="18" charset="0"/>
              </a:endParaRPr>
            </a:p>
          </p:txBody>
        </p:sp>
        <p:sp>
          <p:nvSpPr>
            <p:cNvPr id="40985" name="Text Box 25">
              <a:extLst>
                <a:ext uri="{FF2B5EF4-FFF2-40B4-BE49-F238E27FC236}">
                  <a16:creationId xmlns:a16="http://schemas.microsoft.com/office/drawing/2014/main" id="{6532514C-0F32-43DB-A40F-C8F9A3CBACF5}"/>
                </a:ext>
              </a:extLst>
            </p:cNvPr>
            <p:cNvSpPr txBox="1">
              <a:spLocks noChangeArrowheads="1"/>
            </p:cNvSpPr>
            <p:nvPr/>
          </p:nvSpPr>
          <p:spPr bwMode="auto">
            <a:xfrm>
              <a:off x="4975" y="9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Symbol" panose="05050102010706020507" pitchFamily="18" charset="2"/>
                </a:rPr>
                <a:t></a:t>
              </a:r>
              <a:endParaRPr lang="zh-CN" altLang="en-US" sz="2400">
                <a:solidFill>
                  <a:schemeClr val="hlink"/>
                </a:solidFill>
                <a:latin typeface="Times New Roman" panose="02020603050405020304" pitchFamily="18" charset="0"/>
              </a:endParaRPr>
            </a:p>
          </p:txBody>
        </p:sp>
        <p:sp>
          <p:nvSpPr>
            <p:cNvPr id="40986" name="Text Box 26">
              <a:extLst>
                <a:ext uri="{FF2B5EF4-FFF2-40B4-BE49-F238E27FC236}">
                  <a16:creationId xmlns:a16="http://schemas.microsoft.com/office/drawing/2014/main" id="{F22CB853-44FB-40A6-B2B0-9F1177D804E0}"/>
                </a:ext>
              </a:extLst>
            </p:cNvPr>
            <p:cNvSpPr txBox="1">
              <a:spLocks noChangeArrowheads="1"/>
            </p:cNvSpPr>
            <p:nvPr/>
          </p:nvSpPr>
          <p:spPr bwMode="auto">
            <a:xfrm>
              <a:off x="0" y="132"/>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L</a:t>
              </a:r>
              <a:endParaRPr lang="en-US" altLang="zh-CN" sz="2800">
                <a:latin typeface="Times New Roman" panose="02020603050405020304" pitchFamily="18" charset="0"/>
              </a:endParaRPr>
            </a:p>
          </p:txBody>
        </p:sp>
        <p:sp>
          <p:nvSpPr>
            <p:cNvPr id="40987" name="Line 27">
              <a:extLst>
                <a:ext uri="{FF2B5EF4-FFF2-40B4-BE49-F238E27FC236}">
                  <a16:creationId xmlns:a16="http://schemas.microsoft.com/office/drawing/2014/main" id="{2175C675-F3C5-4E43-870C-8AF173752DEC}"/>
                </a:ext>
              </a:extLst>
            </p:cNvPr>
            <p:cNvSpPr>
              <a:spLocks noChangeShapeType="1"/>
            </p:cNvSpPr>
            <p:nvPr/>
          </p:nvSpPr>
          <p:spPr bwMode="auto">
            <a:xfrm>
              <a:off x="4255" y="288"/>
              <a:ext cx="367"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28">
              <a:extLst>
                <a:ext uri="{FF2B5EF4-FFF2-40B4-BE49-F238E27FC236}">
                  <a16:creationId xmlns:a16="http://schemas.microsoft.com/office/drawing/2014/main" id="{A05C8ED9-97B3-42B4-ABA6-67801703F4EA}"/>
                </a:ext>
              </a:extLst>
            </p:cNvPr>
            <p:cNvSpPr txBox="1">
              <a:spLocks noChangeArrowheads="1"/>
            </p:cNvSpPr>
            <p:nvPr/>
          </p:nvSpPr>
          <p:spPr bwMode="auto">
            <a:xfrm>
              <a:off x="2335" y="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sp>
          <p:nvSpPr>
            <p:cNvPr id="40989" name="Text Box 29">
              <a:extLst>
                <a:ext uri="{FF2B5EF4-FFF2-40B4-BE49-F238E27FC236}">
                  <a16:creationId xmlns:a16="http://schemas.microsoft.com/office/drawing/2014/main" id="{7268E435-E470-4EEE-B7C3-3BABB4270885}"/>
                </a:ext>
              </a:extLst>
            </p:cNvPr>
            <p:cNvSpPr txBox="1">
              <a:spLocks noChangeArrowheads="1"/>
            </p:cNvSpPr>
            <p:nvPr/>
          </p:nvSpPr>
          <p:spPr bwMode="auto">
            <a:xfrm>
              <a:off x="3871" y="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72A68FC-EF8F-45D1-A508-12ED55B6C6E1}"/>
              </a:ext>
            </a:extLst>
          </p:cNvPr>
          <p:cNvSpPr>
            <a:spLocks noGrp="1" noChangeArrowheads="1"/>
          </p:cNvSpPr>
          <p:nvPr>
            <p:ph type="title" idx="4294967295"/>
          </p:nvPr>
        </p:nvSpPr>
        <p:spPr>
          <a:xfrm>
            <a:off x="252139" y="1253977"/>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线性链表的插入</a:t>
            </a:r>
            <a:endParaRPr lang="en-US" altLang="zh-CN" sz="3200">
              <a:latin typeface="黑体" panose="02010609060101010101" pitchFamily="49" charset="-122"/>
              <a:ea typeface="黑体" panose="02010609060101010101" pitchFamily="49" charset="-122"/>
            </a:endParaRPr>
          </a:p>
        </p:txBody>
      </p:sp>
      <p:sp>
        <p:nvSpPr>
          <p:cNvPr id="41987" name="Text Box 3">
            <a:extLst>
              <a:ext uri="{FF2B5EF4-FFF2-40B4-BE49-F238E27FC236}">
                <a16:creationId xmlns:a16="http://schemas.microsoft.com/office/drawing/2014/main" id="{35F9F083-19D5-4A1C-8442-06F7CCAF71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D5755FAB-9208-4A05-B080-DFDDB6D52A2B}" type="slidenum">
              <a:rPr lang="zh-CN" altLang="en-US" sz="2400"/>
              <a:pPr algn="r" eaLnBrk="1" hangingPunct="1">
                <a:spcBef>
                  <a:spcPct val="50000"/>
                </a:spcBef>
                <a:buClrTx/>
                <a:buSzTx/>
                <a:buFont typeface="Arial" panose="020B0604020202020204" pitchFamily="34" charset="0"/>
                <a:buNone/>
              </a:pPr>
              <a:t>33</a:t>
            </a:fld>
            <a:endParaRPr lang="zh-CN" altLang="en-US" sz="2400"/>
          </a:p>
        </p:txBody>
      </p:sp>
      <p:sp>
        <p:nvSpPr>
          <p:cNvPr id="41988" name="Text Box 4">
            <a:extLst>
              <a:ext uri="{FF2B5EF4-FFF2-40B4-BE49-F238E27FC236}">
                <a16:creationId xmlns:a16="http://schemas.microsoft.com/office/drawing/2014/main" id="{FA421967-6D3A-457C-A0C8-42B98D01885A}"/>
              </a:ext>
            </a:extLst>
          </p:cNvPr>
          <p:cNvSpPr txBox="1">
            <a:spLocks noChangeArrowheads="1"/>
          </p:cNvSpPr>
          <p:nvPr/>
        </p:nvSpPr>
        <p:spPr bwMode="auto">
          <a:xfrm>
            <a:off x="45851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41989" name="Rectangle 5">
            <a:extLst>
              <a:ext uri="{FF2B5EF4-FFF2-40B4-BE49-F238E27FC236}">
                <a16:creationId xmlns:a16="http://schemas.microsoft.com/office/drawing/2014/main" id="{686D595B-776E-4BF0-801C-F491ADF35EEE}"/>
              </a:ext>
            </a:extLst>
          </p:cNvPr>
          <p:cNvSpPr>
            <a:spLocks noGrp="1" noChangeArrowheads="1"/>
          </p:cNvSpPr>
          <p:nvPr>
            <p:ph type="body" idx="4294967295"/>
          </p:nvPr>
        </p:nvSpPr>
        <p:spPr>
          <a:xfrm>
            <a:off x="382314" y="2157264"/>
            <a:ext cx="8763000" cy="1447800"/>
          </a:xfrm>
        </p:spPr>
        <p:txBody>
          <a:bodyPr/>
          <a:lstStyle/>
          <a:p>
            <a:pPr eaLnBrk="1" hangingPunct="1">
              <a:spcBef>
                <a:spcPct val="30000"/>
              </a:spcBef>
            </a:pPr>
            <a:r>
              <a:rPr lang="zh-CN" altLang="en-US" b="1">
                <a:ea typeface="黑体" panose="02010609060101010101" pitchFamily="49" charset="-122"/>
              </a:rPr>
              <a:t>在线性链表的第</a:t>
            </a:r>
            <a:r>
              <a:rPr lang="en-US" altLang="zh-CN" b="1">
                <a:ea typeface="黑体" panose="02010609060101010101" pitchFamily="49" charset="-122"/>
              </a:rPr>
              <a:t>i-1</a:t>
            </a:r>
            <a:r>
              <a:rPr lang="zh-CN" altLang="en-US" b="1">
                <a:ea typeface="黑体" panose="02010609060101010101" pitchFamily="49" charset="-122"/>
              </a:rPr>
              <a:t>元素与第</a:t>
            </a:r>
            <a:r>
              <a:rPr lang="en-US" altLang="zh-CN" b="1">
                <a:ea typeface="黑体" panose="02010609060101010101" pitchFamily="49" charset="-122"/>
              </a:rPr>
              <a:t>i</a:t>
            </a:r>
            <a:r>
              <a:rPr lang="zh-CN" altLang="en-US" b="1">
                <a:ea typeface="黑体" panose="02010609060101010101" pitchFamily="49" charset="-122"/>
              </a:rPr>
              <a:t>元素之间插入一个新元素</a:t>
            </a:r>
          </a:p>
        </p:txBody>
      </p:sp>
      <p:grpSp>
        <p:nvGrpSpPr>
          <p:cNvPr id="41991" name="Group 7">
            <a:extLst>
              <a:ext uri="{FF2B5EF4-FFF2-40B4-BE49-F238E27FC236}">
                <a16:creationId xmlns:a16="http://schemas.microsoft.com/office/drawing/2014/main" id="{0FAF94EC-9AB5-4A72-9BBC-59432E25FD1B}"/>
              </a:ext>
            </a:extLst>
          </p:cNvPr>
          <p:cNvGrpSpPr>
            <a:grpSpLocks/>
          </p:cNvGrpSpPr>
          <p:nvPr/>
        </p:nvGrpSpPr>
        <p:grpSpPr bwMode="auto">
          <a:xfrm>
            <a:off x="229914" y="3681264"/>
            <a:ext cx="4343400" cy="2362200"/>
            <a:chOff x="0" y="0"/>
            <a:chExt cx="2736" cy="1488"/>
          </a:xfrm>
        </p:grpSpPr>
        <p:sp>
          <p:nvSpPr>
            <p:cNvPr id="42026" name="Rectangle 8">
              <a:extLst>
                <a:ext uri="{FF2B5EF4-FFF2-40B4-BE49-F238E27FC236}">
                  <a16:creationId xmlns:a16="http://schemas.microsoft.com/office/drawing/2014/main" id="{405843C7-9CBC-4B91-9A70-50C87ACAF8AC}"/>
                </a:ext>
              </a:extLst>
            </p:cNvPr>
            <p:cNvSpPr>
              <a:spLocks noChangeArrowheads="1"/>
            </p:cNvSpPr>
            <p:nvPr/>
          </p:nvSpPr>
          <p:spPr bwMode="auto">
            <a:xfrm>
              <a:off x="644" y="720"/>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27" name="Line 9">
              <a:extLst>
                <a:ext uri="{FF2B5EF4-FFF2-40B4-BE49-F238E27FC236}">
                  <a16:creationId xmlns:a16="http://schemas.microsoft.com/office/drawing/2014/main" id="{6EBAAC1F-8EFF-4098-911A-32E202EEF827}"/>
                </a:ext>
              </a:extLst>
            </p:cNvPr>
            <p:cNvSpPr>
              <a:spLocks noChangeShapeType="1"/>
            </p:cNvSpPr>
            <p:nvPr/>
          </p:nvSpPr>
          <p:spPr bwMode="auto">
            <a:xfrm>
              <a:off x="1037" y="7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10">
              <a:extLst>
                <a:ext uri="{FF2B5EF4-FFF2-40B4-BE49-F238E27FC236}">
                  <a16:creationId xmlns:a16="http://schemas.microsoft.com/office/drawing/2014/main" id="{E6D68405-60C0-485A-85BB-F73DA19FE17D}"/>
                </a:ext>
              </a:extLst>
            </p:cNvPr>
            <p:cNvSpPr>
              <a:spLocks noChangeShapeType="1"/>
            </p:cNvSpPr>
            <p:nvPr/>
          </p:nvSpPr>
          <p:spPr bwMode="auto">
            <a:xfrm>
              <a:off x="308" y="91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Line 11">
              <a:extLst>
                <a:ext uri="{FF2B5EF4-FFF2-40B4-BE49-F238E27FC236}">
                  <a16:creationId xmlns:a16="http://schemas.microsoft.com/office/drawing/2014/main" id="{3A71C815-B88E-439E-ACEC-91A590022E5C}"/>
                </a:ext>
              </a:extLst>
            </p:cNvPr>
            <p:cNvSpPr>
              <a:spLocks noChangeShapeType="1"/>
            </p:cNvSpPr>
            <p:nvPr/>
          </p:nvSpPr>
          <p:spPr bwMode="auto">
            <a:xfrm>
              <a:off x="1149" y="91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0" name="Text Box 12">
              <a:extLst>
                <a:ext uri="{FF2B5EF4-FFF2-40B4-BE49-F238E27FC236}">
                  <a16:creationId xmlns:a16="http://schemas.microsoft.com/office/drawing/2014/main" id="{5A773A18-5440-4572-817B-E1EF382E8A1D}"/>
                </a:ext>
              </a:extLst>
            </p:cNvPr>
            <p:cNvSpPr txBox="1">
              <a:spLocks noChangeArrowheads="1"/>
            </p:cNvSpPr>
            <p:nvPr/>
          </p:nvSpPr>
          <p:spPr bwMode="auto">
            <a:xfrm>
              <a:off x="653" y="672"/>
              <a:ext cx="4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i-1</a:t>
              </a:r>
              <a:endParaRPr lang="en-US" altLang="zh-CN" sz="2400">
                <a:latin typeface="Times New Roman" panose="02020603050405020304" pitchFamily="18" charset="0"/>
              </a:endParaRPr>
            </a:p>
          </p:txBody>
        </p:sp>
        <p:grpSp>
          <p:nvGrpSpPr>
            <p:cNvPr id="42031" name="Group 13">
              <a:extLst>
                <a:ext uri="{FF2B5EF4-FFF2-40B4-BE49-F238E27FC236}">
                  <a16:creationId xmlns:a16="http://schemas.microsoft.com/office/drawing/2014/main" id="{2A8D4D1E-B34E-4A95-8DD6-04BB701EC569}"/>
                </a:ext>
              </a:extLst>
            </p:cNvPr>
            <p:cNvGrpSpPr>
              <a:grpSpLocks/>
            </p:cNvGrpSpPr>
            <p:nvPr/>
          </p:nvGrpSpPr>
          <p:grpSpPr bwMode="auto">
            <a:xfrm>
              <a:off x="1485" y="672"/>
              <a:ext cx="617" cy="384"/>
              <a:chOff x="0" y="0"/>
              <a:chExt cx="617" cy="384"/>
            </a:xfrm>
          </p:grpSpPr>
          <p:sp>
            <p:nvSpPr>
              <p:cNvPr id="42044" name="Rectangle 14">
                <a:extLst>
                  <a:ext uri="{FF2B5EF4-FFF2-40B4-BE49-F238E27FC236}">
                    <a16:creationId xmlns:a16="http://schemas.microsoft.com/office/drawing/2014/main" id="{0669D3E4-8DBF-4C9E-B920-819F6AF160CF}"/>
                  </a:ext>
                </a:extLst>
              </p:cNvPr>
              <p:cNvSpPr>
                <a:spLocks noChangeArrowheads="1"/>
              </p:cNvSpPr>
              <p:nvPr/>
            </p:nvSpPr>
            <p:spPr bwMode="auto">
              <a:xfrm>
                <a:off x="0" y="48"/>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45" name="Line 15">
                <a:extLst>
                  <a:ext uri="{FF2B5EF4-FFF2-40B4-BE49-F238E27FC236}">
                    <a16:creationId xmlns:a16="http://schemas.microsoft.com/office/drawing/2014/main" id="{C8E079CF-A00A-4CDB-83C8-8D0FDAFD1821}"/>
                  </a:ext>
                </a:extLst>
              </p:cNvPr>
              <p:cNvSpPr>
                <a:spLocks noChangeShapeType="1"/>
              </p:cNvSpPr>
              <p:nvPr/>
            </p:nvSpPr>
            <p:spPr bwMode="auto">
              <a:xfrm>
                <a:off x="393" y="4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6" name="Text Box 16">
                <a:extLst>
                  <a:ext uri="{FF2B5EF4-FFF2-40B4-BE49-F238E27FC236}">
                    <a16:creationId xmlns:a16="http://schemas.microsoft.com/office/drawing/2014/main" id="{08F48A4F-8415-439C-A50A-9F3AF2D62FCB}"/>
                  </a:ext>
                </a:extLst>
              </p:cNvPr>
              <p:cNvSpPr txBox="1">
                <a:spLocks noChangeArrowheads="1"/>
              </p:cNvSpPr>
              <p:nvPr/>
            </p:nvSpPr>
            <p:spPr bwMode="auto">
              <a:xfrm>
                <a:off x="9" y="0"/>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grpSp>
        <p:sp>
          <p:nvSpPr>
            <p:cNvPr id="42032" name="Text Box 17">
              <a:extLst>
                <a:ext uri="{FF2B5EF4-FFF2-40B4-BE49-F238E27FC236}">
                  <a16:creationId xmlns:a16="http://schemas.microsoft.com/office/drawing/2014/main" id="{18D01CB7-10B4-411C-9976-F8EE16AB5DBC}"/>
                </a:ext>
              </a:extLst>
            </p:cNvPr>
            <p:cNvSpPr txBox="1">
              <a:spLocks noChangeArrowheads="1"/>
            </p:cNvSpPr>
            <p:nvPr/>
          </p:nvSpPr>
          <p:spPr bwMode="auto">
            <a:xfrm>
              <a:off x="480"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s</a:t>
              </a:r>
              <a:endParaRPr lang="en-US" altLang="zh-CN" sz="2800">
                <a:latin typeface="Times New Roman" panose="02020603050405020304" pitchFamily="18" charset="0"/>
              </a:endParaRPr>
            </a:p>
          </p:txBody>
        </p:sp>
        <p:sp>
          <p:nvSpPr>
            <p:cNvPr id="42033" name="Text Box 18">
              <a:extLst>
                <a:ext uri="{FF2B5EF4-FFF2-40B4-BE49-F238E27FC236}">
                  <a16:creationId xmlns:a16="http://schemas.microsoft.com/office/drawing/2014/main" id="{22883AFA-3F3D-449B-8747-352E706F123B}"/>
                </a:ext>
              </a:extLst>
            </p:cNvPr>
            <p:cNvSpPr txBox="1">
              <a:spLocks noChangeArrowheads="1"/>
            </p:cNvSpPr>
            <p:nvPr/>
          </p:nvSpPr>
          <p:spPr bwMode="auto">
            <a:xfrm>
              <a:off x="0" y="7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b="1">
                  <a:latin typeface="Times New Roman" panose="02020603050405020304" pitchFamily="18" charset="0"/>
                </a:rPr>
                <a:t>…</a:t>
              </a:r>
              <a:endParaRPr lang="zh-CN" altLang="en-US" sz="2400" b="1"/>
            </a:p>
          </p:txBody>
        </p:sp>
        <p:sp>
          <p:nvSpPr>
            <p:cNvPr id="42034" name="Text Box 19">
              <a:extLst>
                <a:ext uri="{FF2B5EF4-FFF2-40B4-BE49-F238E27FC236}">
                  <a16:creationId xmlns:a16="http://schemas.microsoft.com/office/drawing/2014/main" id="{3BB6F2B6-CC44-45BB-9340-4A7EC3B99BCD}"/>
                </a:ext>
              </a:extLst>
            </p:cNvPr>
            <p:cNvSpPr txBox="1">
              <a:spLocks noChangeArrowheads="1"/>
            </p:cNvSpPr>
            <p:nvPr/>
          </p:nvSpPr>
          <p:spPr bwMode="auto">
            <a:xfrm>
              <a:off x="2304" y="7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b="1">
                  <a:latin typeface="Times New Roman" panose="02020603050405020304" pitchFamily="18" charset="0"/>
                </a:rPr>
                <a:t>…</a:t>
              </a:r>
              <a:endParaRPr lang="zh-CN" altLang="en-US" sz="2400" b="1"/>
            </a:p>
          </p:txBody>
        </p:sp>
        <p:grpSp>
          <p:nvGrpSpPr>
            <p:cNvPr id="42035" name="Group 20">
              <a:extLst>
                <a:ext uri="{FF2B5EF4-FFF2-40B4-BE49-F238E27FC236}">
                  <a16:creationId xmlns:a16="http://schemas.microsoft.com/office/drawing/2014/main" id="{B9121B27-7546-408E-B8BB-C307FE7DA7B3}"/>
                </a:ext>
              </a:extLst>
            </p:cNvPr>
            <p:cNvGrpSpPr>
              <a:grpSpLocks/>
            </p:cNvGrpSpPr>
            <p:nvPr/>
          </p:nvGrpSpPr>
          <p:grpSpPr bwMode="auto">
            <a:xfrm>
              <a:off x="1056" y="0"/>
              <a:ext cx="617" cy="384"/>
              <a:chOff x="0" y="0"/>
              <a:chExt cx="617" cy="384"/>
            </a:xfrm>
          </p:grpSpPr>
          <p:sp>
            <p:nvSpPr>
              <p:cNvPr id="42041" name="Rectangle 21">
                <a:extLst>
                  <a:ext uri="{FF2B5EF4-FFF2-40B4-BE49-F238E27FC236}">
                    <a16:creationId xmlns:a16="http://schemas.microsoft.com/office/drawing/2014/main" id="{BFD53660-162C-45D9-9FC7-FB5839A96045}"/>
                  </a:ext>
                </a:extLst>
              </p:cNvPr>
              <p:cNvSpPr>
                <a:spLocks noChangeArrowheads="1"/>
              </p:cNvSpPr>
              <p:nvPr/>
            </p:nvSpPr>
            <p:spPr bwMode="auto">
              <a:xfrm>
                <a:off x="0" y="48"/>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42" name="Line 22">
                <a:extLst>
                  <a:ext uri="{FF2B5EF4-FFF2-40B4-BE49-F238E27FC236}">
                    <a16:creationId xmlns:a16="http://schemas.microsoft.com/office/drawing/2014/main" id="{D40841C3-14C9-416D-A122-A27C6EFCAF74}"/>
                  </a:ext>
                </a:extLst>
              </p:cNvPr>
              <p:cNvSpPr>
                <a:spLocks noChangeShapeType="1"/>
              </p:cNvSpPr>
              <p:nvPr/>
            </p:nvSpPr>
            <p:spPr bwMode="auto">
              <a:xfrm>
                <a:off x="393" y="4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3" name="Text Box 23">
                <a:extLst>
                  <a:ext uri="{FF2B5EF4-FFF2-40B4-BE49-F238E27FC236}">
                    <a16:creationId xmlns:a16="http://schemas.microsoft.com/office/drawing/2014/main" id="{3A783FE8-BF9F-4020-B805-7E42B9582201}"/>
                  </a:ext>
                </a:extLst>
              </p:cNvPr>
              <p:cNvSpPr txBox="1">
                <a:spLocks noChangeArrowheads="1"/>
              </p:cNvSpPr>
              <p:nvPr/>
            </p:nvSpPr>
            <p:spPr bwMode="auto">
              <a:xfrm>
                <a:off x="9" y="0"/>
                <a:ext cx="3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e</a:t>
                </a:r>
                <a:endParaRPr lang="en-US" altLang="zh-CN" sz="2400">
                  <a:latin typeface="Times New Roman" panose="02020603050405020304" pitchFamily="18" charset="0"/>
                </a:endParaRPr>
              </a:p>
            </p:txBody>
          </p:sp>
        </p:grpSp>
        <p:sp>
          <p:nvSpPr>
            <p:cNvPr id="42036" name="Line 24">
              <a:extLst>
                <a:ext uri="{FF2B5EF4-FFF2-40B4-BE49-F238E27FC236}">
                  <a16:creationId xmlns:a16="http://schemas.microsoft.com/office/drawing/2014/main" id="{BD384766-AEF1-4507-AA10-F01EDAA985C8}"/>
                </a:ext>
              </a:extLst>
            </p:cNvPr>
            <p:cNvSpPr>
              <a:spLocks noChangeShapeType="1"/>
            </p:cNvSpPr>
            <p:nvPr/>
          </p:nvSpPr>
          <p:spPr bwMode="auto">
            <a:xfrm>
              <a:off x="1990" y="91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Line 25">
              <a:extLst>
                <a:ext uri="{FF2B5EF4-FFF2-40B4-BE49-F238E27FC236}">
                  <a16:creationId xmlns:a16="http://schemas.microsoft.com/office/drawing/2014/main" id="{CAB5EEA6-EA4D-4D91-9B2D-AA2F813667EE}"/>
                </a:ext>
              </a:extLst>
            </p:cNvPr>
            <p:cNvSpPr>
              <a:spLocks noChangeShapeType="1"/>
            </p:cNvSpPr>
            <p:nvPr/>
          </p:nvSpPr>
          <p:spPr bwMode="auto">
            <a:xfrm>
              <a:off x="720" y="19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Text Box 54">
              <a:extLst>
                <a:ext uri="{FF2B5EF4-FFF2-40B4-BE49-F238E27FC236}">
                  <a16:creationId xmlns:a16="http://schemas.microsoft.com/office/drawing/2014/main" id="{B2D3674B-FB91-431D-8E41-A898101E40C2}"/>
                </a:ext>
              </a:extLst>
            </p:cNvPr>
            <p:cNvSpPr txBox="1">
              <a:spLocks noChangeArrowheads="1"/>
            </p:cNvSpPr>
            <p:nvPr/>
          </p:nvSpPr>
          <p:spPr bwMode="auto">
            <a:xfrm>
              <a:off x="1056" y="120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a:t>插入前</a:t>
              </a:r>
            </a:p>
          </p:txBody>
        </p:sp>
        <p:sp>
          <p:nvSpPr>
            <p:cNvPr id="42039" name="Line 56">
              <a:extLst>
                <a:ext uri="{FF2B5EF4-FFF2-40B4-BE49-F238E27FC236}">
                  <a16:creationId xmlns:a16="http://schemas.microsoft.com/office/drawing/2014/main" id="{851ECE5D-3E8F-413F-A16C-E2269BE16C85}"/>
                </a:ext>
              </a:extLst>
            </p:cNvPr>
            <p:cNvSpPr>
              <a:spLocks noChangeShapeType="1"/>
            </p:cNvSpPr>
            <p:nvPr/>
          </p:nvSpPr>
          <p:spPr bwMode="auto">
            <a:xfrm>
              <a:off x="816" y="480"/>
              <a:ext cx="0" cy="24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0" name="Text Box 57">
              <a:extLst>
                <a:ext uri="{FF2B5EF4-FFF2-40B4-BE49-F238E27FC236}">
                  <a16:creationId xmlns:a16="http://schemas.microsoft.com/office/drawing/2014/main" id="{62E0907D-C82C-4AF8-8463-CD1C7E296EDB}"/>
                </a:ext>
              </a:extLst>
            </p:cNvPr>
            <p:cNvSpPr txBox="1">
              <a:spLocks noChangeArrowheads="1"/>
            </p:cNvSpPr>
            <p:nvPr/>
          </p:nvSpPr>
          <p:spPr bwMode="auto">
            <a:xfrm>
              <a:off x="576" y="3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t>p</a:t>
              </a:r>
            </a:p>
          </p:txBody>
        </p:sp>
      </p:grpSp>
      <p:grpSp>
        <p:nvGrpSpPr>
          <p:cNvPr id="41992" name="Group 29">
            <a:extLst>
              <a:ext uri="{FF2B5EF4-FFF2-40B4-BE49-F238E27FC236}">
                <a16:creationId xmlns:a16="http://schemas.microsoft.com/office/drawing/2014/main" id="{6E737F62-60FD-43DB-8C02-4FFF36FA6152}"/>
              </a:ext>
            </a:extLst>
          </p:cNvPr>
          <p:cNvGrpSpPr>
            <a:grpSpLocks/>
          </p:cNvGrpSpPr>
          <p:nvPr/>
        </p:nvGrpSpPr>
        <p:grpSpPr bwMode="auto">
          <a:xfrm>
            <a:off x="5106714" y="3681264"/>
            <a:ext cx="3733800" cy="2362200"/>
            <a:chOff x="0" y="0"/>
            <a:chExt cx="2352" cy="1488"/>
          </a:xfrm>
        </p:grpSpPr>
        <p:sp>
          <p:nvSpPr>
            <p:cNvPr id="41995" name="Text Box 26">
              <a:extLst>
                <a:ext uri="{FF2B5EF4-FFF2-40B4-BE49-F238E27FC236}">
                  <a16:creationId xmlns:a16="http://schemas.microsoft.com/office/drawing/2014/main" id="{02D0E827-68D5-4C6C-BE12-E4DDE8512131}"/>
                </a:ext>
              </a:extLst>
            </p:cNvPr>
            <p:cNvSpPr txBox="1">
              <a:spLocks noChangeArrowheads="1"/>
            </p:cNvSpPr>
            <p:nvPr/>
          </p:nvSpPr>
          <p:spPr bwMode="auto">
            <a:xfrm>
              <a:off x="192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b="1">
                  <a:latin typeface="Times New Roman" panose="02020603050405020304" pitchFamily="18" charset="0"/>
                </a:rPr>
                <a:t>…</a:t>
              </a:r>
              <a:endParaRPr lang="zh-CN" altLang="en-US" sz="2400" b="1"/>
            </a:p>
          </p:txBody>
        </p:sp>
        <p:grpSp>
          <p:nvGrpSpPr>
            <p:cNvPr id="41996" name="Group 31">
              <a:extLst>
                <a:ext uri="{FF2B5EF4-FFF2-40B4-BE49-F238E27FC236}">
                  <a16:creationId xmlns:a16="http://schemas.microsoft.com/office/drawing/2014/main" id="{12D52952-D021-472D-B726-D72A7A32B7B5}"/>
                </a:ext>
              </a:extLst>
            </p:cNvPr>
            <p:cNvGrpSpPr>
              <a:grpSpLocks/>
            </p:cNvGrpSpPr>
            <p:nvPr/>
          </p:nvGrpSpPr>
          <p:grpSpPr bwMode="auto">
            <a:xfrm>
              <a:off x="0" y="0"/>
              <a:ext cx="2326" cy="1056"/>
              <a:chOff x="0" y="0"/>
              <a:chExt cx="2326" cy="1056"/>
            </a:xfrm>
          </p:grpSpPr>
          <p:sp>
            <p:nvSpPr>
              <p:cNvPr id="42000" name="Rectangle 28">
                <a:extLst>
                  <a:ext uri="{FF2B5EF4-FFF2-40B4-BE49-F238E27FC236}">
                    <a16:creationId xmlns:a16="http://schemas.microsoft.com/office/drawing/2014/main" id="{A09A1416-BCB2-4C05-8A50-8B78017E02F1}"/>
                  </a:ext>
                </a:extLst>
              </p:cNvPr>
              <p:cNvSpPr>
                <a:spLocks noChangeArrowheads="1"/>
              </p:cNvSpPr>
              <p:nvPr/>
            </p:nvSpPr>
            <p:spPr bwMode="auto">
              <a:xfrm>
                <a:off x="644" y="720"/>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01" name="Line 29">
                <a:extLst>
                  <a:ext uri="{FF2B5EF4-FFF2-40B4-BE49-F238E27FC236}">
                    <a16:creationId xmlns:a16="http://schemas.microsoft.com/office/drawing/2014/main" id="{10CFAB3E-E6BE-4CFA-860D-6016386EA1E2}"/>
                  </a:ext>
                </a:extLst>
              </p:cNvPr>
              <p:cNvSpPr>
                <a:spLocks noChangeShapeType="1"/>
              </p:cNvSpPr>
              <p:nvPr/>
            </p:nvSpPr>
            <p:spPr bwMode="auto">
              <a:xfrm>
                <a:off x="1037" y="7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2" name="Line 30">
                <a:extLst>
                  <a:ext uri="{FF2B5EF4-FFF2-40B4-BE49-F238E27FC236}">
                    <a16:creationId xmlns:a16="http://schemas.microsoft.com/office/drawing/2014/main" id="{E3C91059-6DD1-43DA-B6D4-9F741EF58ED0}"/>
                  </a:ext>
                </a:extLst>
              </p:cNvPr>
              <p:cNvSpPr>
                <a:spLocks noChangeShapeType="1"/>
              </p:cNvSpPr>
              <p:nvPr/>
            </p:nvSpPr>
            <p:spPr bwMode="auto">
              <a:xfrm>
                <a:off x="308" y="91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3" name="Text Box 31">
                <a:extLst>
                  <a:ext uri="{FF2B5EF4-FFF2-40B4-BE49-F238E27FC236}">
                    <a16:creationId xmlns:a16="http://schemas.microsoft.com/office/drawing/2014/main" id="{39A1893F-03E9-45C9-8210-469D3D7AA638}"/>
                  </a:ext>
                </a:extLst>
              </p:cNvPr>
              <p:cNvSpPr txBox="1">
                <a:spLocks noChangeArrowheads="1"/>
              </p:cNvSpPr>
              <p:nvPr/>
            </p:nvSpPr>
            <p:spPr bwMode="auto">
              <a:xfrm>
                <a:off x="653" y="672"/>
                <a:ext cx="4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i-1</a:t>
                </a:r>
                <a:endParaRPr lang="en-US" altLang="zh-CN" sz="2400">
                  <a:latin typeface="Times New Roman" panose="02020603050405020304" pitchFamily="18" charset="0"/>
                </a:endParaRPr>
              </a:p>
            </p:txBody>
          </p:sp>
          <p:grpSp>
            <p:nvGrpSpPr>
              <p:cNvPr id="42004" name="Group 36">
                <a:extLst>
                  <a:ext uri="{FF2B5EF4-FFF2-40B4-BE49-F238E27FC236}">
                    <a16:creationId xmlns:a16="http://schemas.microsoft.com/office/drawing/2014/main" id="{A205B6F4-F028-4669-8633-C07998CC4548}"/>
                  </a:ext>
                </a:extLst>
              </p:cNvPr>
              <p:cNvGrpSpPr>
                <a:grpSpLocks/>
              </p:cNvGrpSpPr>
              <p:nvPr/>
            </p:nvGrpSpPr>
            <p:grpSpPr bwMode="auto">
              <a:xfrm>
                <a:off x="1485" y="672"/>
                <a:ext cx="617" cy="384"/>
                <a:chOff x="0" y="0"/>
                <a:chExt cx="617" cy="384"/>
              </a:xfrm>
            </p:grpSpPr>
            <p:sp>
              <p:nvSpPr>
                <p:cNvPr id="42023" name="Rectangle 33">
                  <a:extLst>
                    <a:ext uri="{FF2B5EF4-FFF2-40B4-BE49-F238E27FC236}">
                      <a16:creationId xmlns:a16="http://schemas.microsoft.com/office/drawing/2014/main" id="{E57BE2FE-8864-46BF-AB87-F3FF48751167}"/>
                    </a:ext>
                  </a:extLst>
                </p:cNvPr>
                <p:cNvSpPr>
                  <a:spLocks noChangeArrowheads="1"/>
                </p:cNvSpPr>
                <p:nvPr/>
              </p:nvSpPr>
              <p:spPr bwMode="auto">
                <a:xfrm>
                  <a:off x="0" y="48"/>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24" name="Line 34">
                  <a:extLst>
                    <a:ext uri="{FF2B5EF4-FFF2-40B4-BE49-F238E27FC236}">
                      <a16:creationId xmlns:a16="http://schemas.microsoft.com/office/drawing/2014/main" id="{664A603A-DF44-4992-B176-CD97F0FA81A1}"/>
                    </a:ext>
                  </a:extLst>
                </p:cNvPr>
                <p:cNvSpPr>
                  <a:spLocks noChangeShapeType="1"/>
                </p:cNvSpPr>
                <p:nvPr/>
              </p:nvSpPr>
              <p:spPr bwMode="auto">
                <a:xfrm>
                  <a:off x="393" y="4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Text Box 35">
                  <a:extLst>
                    <a:ext uri="{FF2B5EF4-FFF2-40B4-BE49-F238E27FC236}">
                      <a16:creationId xmlns:a16="http://schemas.microsoft.com/office/drawing/2014/main" id="{E6118AFE-664C-4B52-9442-50316B423605}"/>
                    </a:ext>
                  </a:extLst>
                </p:cNvPr>
                <p:cNvSpPr txBox="1">
                  <a:spLocks noChangeArrowheads="1"/>
                </p:cNvSpPr>
                <p:nvPr/>
              </p:nvSpPr>
              <p:spPr bwMode="auto">
                <a:xfrm>
                  <a:off x="9" y="0"/>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grpSp>
          <p:sp>
            <p:nvSpPr>
              <p:cNvPr id="42005" name="Text Box 36">
                <a:extLst>
                  <a:ext uri="{FF2B5EF4-FFF2-40B4-BE49-F238E27FC236}">
                    <a16:creationId xmlns:a16="http://schemas.microsoft.com/office/drawing/2014/main" id="{7D400D0F-0431-47F8-AF08-380EDE16FD9B}"/>
                  </a:ext>
                </a:extLst>
              </p:cNvPr>
              <p:cNvSpPr txBox="1">
                <a:spLocks noChangeArrowheads="1"/>
              </p:cNvSpPr>
              <p:nvPr/>
            </p:nvSpPr>
            <p:spPr bwMode="auto">
              <a:xfrm>
                <a:off x="480"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s</a:t>
                </a:r>
                <a:endParaRPr lang="en-US" altLang="zh-CN" sz="2800">
                  <a:latin typeface="Times New Roman" panose="02020603050405020304" pitchFamily="18" charset="0"/>
                </a:endParaRPr>
              </a:p>
            </p:txBody>
          </p:sp>
          <p:sp>
            <p:nvSpPr>
              <p:cNvPr id="42006" name="Text Box 37">
                <a:extLst>
                  <a:ext uri="{FF2B5EF4-FFF2-40B4-BE49-F238E27FC236}">
                    <a16:creationId xmlns:a16="http://schemas.microsoft.com/office/drawing/2014/main" id="{F4443625-F145-478B-8983-4EA66612A943}"/>
                  </a:ext>
                </a:extLst>
              </p:cNvPr>
              <p:cNvSpPr txBox="1">
                <a:spLocks noChangeArrowheads="1"/>
              </p:cNvSpPr>
              <p:nvPr/>
            </p:nvSpPr>
            <p:spPr bwMode="auto">
              <a:xfrm>
                <a:off x="0" y="7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b="1">
                    <a:latin typeface="Times New Roman" panose="02020603050405020304" pitchFamily="18" charset="0"/>
                  </a:rPr>
                  <a:t>…</a:t>
                </a:r>
                <a:endParaRPr lang="zh-CN" altLang="en-US" sz="2400" b="1"/>
              </a:p>
            </p:txBody>
          </p:sp>
          <p:grpSp>
            <p:nvGrpSpPr>
              <p:cNvPr id="42007" name="Group 42">
                <a:extLst>
                  <a:ext uri="{FF2B5EF4-FFF2-40B4-BE49-F238E27FC236}">
                    <a16:creationId xmlns:a16="http://schemas.microsoft.com/office/drawing/2014/main" id="{C2348803-03BB-41C0-B107-A522C878D05D}"/>
                  </a:ext>
                </a:extLst>
              </p:cNvPr>
              <p:cNvGrpSpPr>
                <a:grpSpLocks/>
              </p:cNvGrpSpPr>
              <p:nvPr/>
            </p:nvGrpSpPr>
            <p:grpSpPr bwMode="auto">
              <a:xfrm>
                <a:off x="1056" y="0"/>
                <a:ext cx="617" cy="384"/>
                <a:chOff x="0" y="0"/>
                <a:chExt cx="617" cy="384"/>
              </a:xfrm>
            </p:grpSpPr>
            <p:sp>
              <p:nvSpPr>
                <p:cNvPr id="42020" name="Rectangle 39">
                  <a:extLst>
                    <a:ext uri="{FF2B5EF4-FFF2-40B4-BE49-F238E27FC236}">
                      <a16:creationId xmlns:a16="http://schemas.microsoft.com/office/drawing/2014/main" id="{6DBB2FFB-86B1-4CA5-A4D8-ABB7D87473DA}"/>
                    </a:ext>
                  </a:extLst>
                </p:cNvPr>
                <p:cNvSpPr>
                  <a:spLocks noChangeArrowheads="1"/>
                </p:cNvSpPr>
                <p:nvPr/>
              </p:nvSpPr>
              <p:spPr bwMode="auto">
                <a:xfrm>
                  <a:off x="0" y="48"/>
                  <a:ext cx="617"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2021" name="Line 40">
                  <a:extLst>
                    <a:ext uri="{FF2B5EF4-FFF2-40B4-BE49-F238E27FC236}">
                      <a16:creationId xmlns:a16="http://schemas.microsoft.com/office/drawing/2014/main" id="{6EE99375-352A-494C-8D7D-FE9C74DBC300}"/>
                    </a:ext>
                  </a:extLst>
                </p:cNvPr>
                <p:cNvSpPr>
                  <a:spLocks noChangeShapeType="1"/>
                </p:cNvSpPr>
                <p:nvPr/>
              </p:nvSpPr>
              <p:spPr bwMode="auto">
                <a:xfrm>
                  <a:off x="393" y="4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2" name="Text Box 41">
                  <a:extLst>
                    <a:ext uri="{FF2B5EF4-FFF2-40B4-BE49-F238E27FC236}">
                      <a16:creationId xmlns:a16="http://schemas.microsoft.com/office/drawing/2014/main" id="{27C909F1-1BD5-4608-9EDF-EAD948FA2099}"/>
                    </a:ext>
                  </a:extLst>
                </p:cNvPr>
                <p:cNvSpPr txBox="1">
                  <a:spLocks noChangeArrowheads="1"/>
                </p:cNvSpPr>
                <p:nvPr/>
              </p:nvSpPr>
              <p:spPr bwMode="auto">
                <a:xfrm>
                  <a:off x="9" y="0"/>
                  <a:ext cx="3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e</a:t>
                  </a:r>
                  <a:endParaRPr lang="en-US" altLang="zh-CN" sz="2400">
                    <a:latin typeface="Times New Roman" panose="02020603050405020304" pitchFamily="18" charset="0"/>
                  </a:endParaRPr>
                </a:p>
              </p:txBody>
            </p:sp>
          </p:grpSp>
          <p:sp>
            <p:nvSpPr>
              <p:cNvPr id="42008" name="Line 42">
                <a:extLst>
                  <a:ext uri="{FF2B5EF4-FFF2-40B4-BE49-F238E27FC236}">
                    <a16:creationId xmlns:a16="http://schemas.microsoft.com/office/drawing/2014/main" id="{E072B9A8-7F32-4A4B-9EC0-6ABB35BBC79D}"/>
                  </a:ext>
                </a:extLst>
              </p:cNvPr>
              <p:cNvSpPr>
                <a:spLocks noChangeShapeType="1"/>
              </p:cNvSpPr>
              <p:nvPr/>
            </p:nvSpPr>
            <p:spPr bwMode="auto">
              <a:xfrm>
                <a:off x="1990" y="91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Line 43">
                <a:extLst>
                  <a:ext uri="{FF2B5EF4-FFF2-40B4-BE49-F238E27FC236}">
                    <a16:creationId xmlns:a16="http://schemas.microsoft.com/office/drawing/2014/main" id="{73434A5B-59F4-42DA-8FDF-3C7549D843FB}"/>
                  </a:ext>
                </a:extLst>
              </p:cNvPr>
              <p:cNvSpPr>
                <a:spLocks noChangeShapeType="1"/>
              </p:cNvSpPr>
              <p:nvPr/>
            </p:nvSpPr>
            <p:spPr bwMode="auto">
              <a:xfrm>
                <a:off x="720" y="19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10" name="Group 48">
                <a:extLst>
                  <a:ext uri="{FF2B5EF4-FFF2-40B4-BE49-F238E27FC236}">
                    <a16:creationId xmlns:a16="http://schemas.microsoft.com/office/drawing/2014/main" id="{265D758E-8425-40AB-9CA1-6F8B6F4316EF}"/>
                  </a:ext>
                </a:extLst>
              </p:cNvPr>
              <p:cNvGrpSpPr>
                <a:grpSpLocks/>
              </p:cNvGrpSpPr>
              <p:nvPr/>
            </p:nvGrpSpPr>
            <p:grpSpPr bwMode="auto">
              <a:xfrm>
                <a:off x="912" y="336"/>
                <a:ext cx="240" cy="576"/>
                <a:chOff x="0" y="0"/>
                <a:chExt cx="240" cy="576"/>
              </a:xfrm>
            </p:grpSpPr>
            <p:sp>
              <p:nvSpPr>
                <p:cNvPr id="42016" name="Line 45">
                  <a:extLst>
                    <a:ext uri="{FF2B5EF4-FFF2-40B4-BE49-F238E27FC236}">
                      <a16:creationId xmlns:a16="http://schemas.microsoft.com/office/drawing/2014/main" id="{2657EE41-AE95-4561-A67D-D7F7D8C540D2}"/>
                    </a:ext>
                  </a:extLst>
                </p:cNvPr>
                <p:cNvSpPr>
                  <a:spLocks noChangeShapeType="1"/>
                </p:cNvSpPr>
                <p:nvPr/>
              </p:nvSpPr>
              <p:spPr bwMode="auto">
                <a:xfrm flipV="1">
                  <a:off x="237" y="240"/>
                  <a:ext cx="3" cy="336"/>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46">
                  <a:extLst>
                    <a:ext uri="{FF2B5EF4-FFF2-40B4-BE49-F238E27FC236}">
                      <a16:creationId xmlns:a16="http://schemas.microsoft.com/office/drawing/2014/main" id="{893DAC19-1CE0-4BCC-A19B-495368AC3393}"/>
                    </a:ext>
                  </a:extLst>
                </p:cNvPr>
                <p:cNvSpPr>
                  <a:spLocks noChangeShapeType="1"/>
                </p:cNvSpPr>
                <p:nvPr/>
              </p:nvSpPr>
              <p:spPr bwMode="auto">
                <a:xfrm flipH="1" flipV="1">
                  <a:off x="0" y="240"/>
                  <a:ext cx="24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Line 47">
                  <a:extLst>
                    <a:ext uri="{FF2B5EF4-FFF2-40B4-BE49-F238E27FC236}">
                      <a16:creationId xmlns:a16="http://schemas.microsoft.com/office/drawing/2014/main" id="{B132EC17-F125-4602-8291-5EC54F376B04}"/>
                    </a:ext>
                  </a:extLst>
                </p:cNvPr>
                <p:cNvSpPr>
                  <a:spLocks noChangeShapeType="1"/>
                </p:cNvSpPr>
                <p:nvPr/>
              </p:nvSpPr>
              <p:spPr bwMode="auto">
                <a:xfrm>
                  <a:off x="0" y="0"/>
                  <a:ext cx="0" cy="24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9" name="Line 48">
                  <a:extLst>
                    <a:ext uri="{FF2B5EF4-FFF2-40B4-BE49-F238E27FC236}">
                      <a16:creationId xmlns:a16="http://schemas.microsoft.com/office/drawing/2014/main" id="{137F1BB5-BBFF-4A10-978B-C7E8F4E427BA}"/>
                    </a:ext>
                  </a:extLst>
                </p:cNvPr>
                <p:cNvSpPr>
                  <a:spLocks noChangeShapeType="1"/>
                </p:cNvSpPr>
                <p:nvPr/>
              </p:nvSpPr>
              <p:spPr bwMode="auto">
                <a:xfrm flipH="1" flipV="1">
                  <a:off x="0" y="0"/>
                  <a:ext cx="144" cy="0"/>
                </a:xfrm>
                <a:prstGeom prst="line">
                  <a:avLst/>
                </a:prstGeom>
                <a:noFill/>
                <a:ln w="38100">
                  <a:solidFill>
                    <a:srgbClr val="FF00FF"/>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2011" name="Group 53">
                <a:extLst>
                  <a:ext uri="{FF2B5EF4-FFF2-40B4-BE49-F238E27FC236}">
                    <a16:creationId xmlns:a16="http://schemas.microsoft.com/office/drawing/2014/main" id="{C50F292E-8C21-4B43-B778-708C15D6A9D5}"/>
                  </a:ext>
                </a:extLst>
              </p:cNvPr>
              <p:cNvGrpSpPr>
                <a:grpSpLocks/>
              </p:cNvGrpSpPr>
              <p:nvPr/>
            </p:nvGrpSpPr>
            <p:grpSpPr bwMode="auto">
              <a:xfrm>
                <a:off x="1536" y="240"/>
                <a:ext cx="307" cy="480"/>
                <a:chOff x="0" y="0"/>
                <a:chExt cx="307" cy="480"/>
              </a:xfrm>
            </p:grpSpPr>
            <p:sp>
              <p:nvSpPr>
                <p:cNvPr id="42012" name="Line 50">
                  <a:extLst>
                    <a:ext uri="{FF2B5EF4-FFF2-40B4-BE49-F238E27FC236}">
                      <a16:creationId xmlns:a16="http://schemas.microsoft.com/office/drawing/2014/main" id="{0B5E5D16-CBD1-4432-A410-021D13C91F75}"/>
                    </a:ext>
                  </a:extLst>
                </p:cNvPr>
                <p:cNvSpPr>
                  <a:spLocks noChangeShapeType="1"/>
                </p:cNvSpPr>
                <p:nvPr/>
              </p:nvSpPr>
              <p:spPr bwMode="auto">
                <a:xfrm flipH="1" flipV="1">
                  <a:off x="96" y="240"/>
                  <a:ext cx="0" cy="240"/>
                </a:xfrm>
                <a:prstGeom prst="line">
                  <a:avLst/>
                </a:prstGeom>
                <a:noFill/>
                <a:ln w="38100">
                  <a:solidFill>
                    <a:srgbClr val="00FF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Line 51">
                  <a:extLst>
                    <a:ext uri="{FF2B5EF4-FFF2-40B4-BE49-F238E27FC236}">
                      <a16:creationId xmlns:a16="http://schemas.microsoft.com/office/drawing/2014/main" id="{CB5A97E4-5A99-41DA-9F64-11673DF7CA19}"/>
                    </a:ext>
                  </a:extLst>
                </p:cNvPr>
                <p:cNvSpPr>
                  <a:spLocks noChangeShapeType="1"/>
                </p:cNvSpPr>
                <p:nvPr/>
              </p:nvSpPr>
              <p:spPr bwMode="auto">
                <a:xfrm flipV="1">
                  <a:off x="96" y="240"/>
                  <a:ext cx="192"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52">
                  <a:extLst>
                    <a:ext uri="{FF2B5EF4-FFF2-40B4-BE49-F238E27FC236}">
                      <a16:creationId xmlns:a16="http://schemas.microsoft.com/office/drawing/2014/main" id="{56C26A12-B54B-4D3C-802B-D0C0D402E802}"/>
                    </a:ext>
                  </a:extLst>
                </p:cNvPr>
                <p:cNvSpPr>
                  <a:spLocks noChangeShapeType="1"/>
                </p:cNvSpPr>
                <p:nvPr/>
              </p:nvSpPr>
              <p:spPr bwMode="auto">
                <a:xfrm flipH="1">
                  <a:off x="288" y="0"/>
                  <a:ext cx="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Line 53">
                  <a:extLst>
                    <a:ext uri="{FF2B5EF4-FFF2-40B4-BE49-F238E27FC236}">
                      <a16:creationId xmlns:a16="http://schemas.microsoft.com/office/drawing/2014/main" id="{475539FA-A44D-4994-92EF-10BB7319967F}"/>
                    </a:ext>
                  </a:extLst>
                </p:cNvPr>
                <p:cNvSpPr>
                  <a:spLocks noChangeShapeType="1"/>
                </p:cNvSpPr>
                <p:nvPr/>
              </p:nvSpPr>
              <p:spPr bwMode="auto">
                <a:xfrm flipV="1">
                  <a:off x="0" y="0"/>
                  <a:ext cx="307"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1997" name="Text Box 55">
              <a:extLst>
                <a:ext uri="{FF2B5EF4-FFF2-40B4-BE49-F238E27FC236}">
                  <a16:creationId xmlns:a16="http://schemas.microsoft.com/office/drawing/2014/main" id="{D0AA7FBC-22C4-4847-81C9-55C7F0757874}"/>
                </a:ext>
              </a:extLst>
            </p:cNvPr>
            <p:cNvSpPr txBox="1">
              <a:spLocks noChangeArrowheads="1"/>
            </p:cNvSpPr>
            <p:nvPr/>
          </p:nvSpPr>
          <p:spPr bwMode="auto">
            <a:xfrm>
              <a:off x="1056" y="120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a:t>插入后</a:t>
              </a:r>
            </a:p>
          </p:txBody>
        </p:sp>
        <p:sp>
          <p:nvSpPr>
            <p:cNvPr id="41998" name="Line 58">
              <a:extLst>
                <a:ext uri="{FF2B5EF4-FFF2-40B4-BE49-F238E27FC236}">
                  <a16:creationId xmlns:a16="http://schemas.microsoft.com/office/drawing/2014/main" id="{7287A6DF-4765-4C1D-A9E2-6FECFF98160A}"/>
                </a:ext>
              </a:extLst>
            </p:cNvPr>
            <p:cNvSpPr>
              <a:spLocks noChangeShapeType="1"/>
            </p:cNvSpPr>
            <p:nvPr/>
          </p:nvSpPr>
          <p:spPr bwMode="auto">
            <a:xfrm>
              <a:off x="816" y="480"/>
              <a:ext cx="0" cy="24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Text Box 59">
              <a:extLst>
                <a:ext uri="{FF2B5EF4-FFF2-40B4-BE49-F238E27FC236}">
                  <a16:creationId xmlns:a16="http://schemas.microsoft.com/office/drawing/2014/main" id="{56F0BA82-72AC-4A2B-BB8E-7CE60724A46C}"/>
                </a:ext>
              </a:extLst>
            </p:cNvPr>
            <p:cNvSpPr txBox="1">
              <a:spLocks noChangeArrowheads="1"/>
            </p:cNvSpPr>
            <p:nvPr/>
          </p:nvSpPr>
          <p:spPr bwMode="auto">
            <a:xfrm>
              <a:off x="576" y="3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t>p</a:t>
              </a:r>
            </a:p>
          </p:txBody>
        </p:sp>
      </p:grpSp>
      <p:sp>
        <p:nvSpPr>
          <p:cNvPr id="41993" name="Text Box 62">
            <a:extLst>
              <a:ext uri="{FF2B5EF4-FFF2-40B4-BE49-F238E27FC236}">
                <a16:creationId xmlns:a16="http://schemas.microsoft.com/office/drawing/2014/main" id="{C7A28F20-E067-4F64-849F-FCB6237D6FDA}"/>
              </a:ext>
            </a:extLst>
          </p:cNvPr>
          <p:cNvSpPr txBox="1">
            <a:spLocks noChangeArrowheads="1"/>
          </p:cNvSpPr>
          <p:nvPr/>
        </p:nvSpPr>
        <p:spPr bwMode="auto">
          <a:xfrm>
            <a:off x="5106714" y="3147864"/>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a:t>s-&gt;next = p-&gt;next; p-&gt;next = s;</a:t>
            </a:r>
          </a:p>
        </p:txBody>
      </p:sp>
      <p:sp>
        <p:nvSpPr>
          <p:cNvPr id="41994" name="Rectangle 63">
            <a:extLst>
              <a:ext uri="{FF2B5EF4-FFF2-40B4-BE49-F238E27FC236}">
                <a16:creationId xmlns:a16="http://schemas.microsoft.com/office/drawing/2014/main" id="{D84CF190-16B7-42E3-A474-16584769A7B9}"/>
              </a:ext>
            </a:extLst>
          </p:cNvPr>
          <p:cNvSpPr>
            <a:spLocks noChangeArrowheads="1"/>
          </p:cNvSpPr>
          <p:nvPr/>
        </p:nvSpPr>
        <p:spPr bwMode="auto">
          <a:xfrm>
            <a:off x="4481239" y="2385864"/>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4400">
              <a:solidFill>
                <a:schemeClr val="tx2"/>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CCEA4341-A03E-4DA3-9069-3C7B478C2219}"/>
              </a:ext>
            </a:extLst>
          </p:cNvPr>
          <p:cNvSpPr txBox="1">
            <a:spLocks noChangeArrowheads="1"/>
          </p:cNvSpPr>
          <p:nvPr/>
        </p:nvSpPr>
        <p:spPr bwMode="auto">
          <a:xfrm>
            <a:off x="533400" y="3213100"/>
            <a:ext cx="82359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5000"/>
              </a:lnSpc>
              <a:buFont typeface="Arial" panose="020B0604020202020204" pitchFamily="34" charset="0"/>
              <a:buNone/>
              <a:defRPr/>
            </a:pPr>
            <a:r>
              <a:rPr lang="zh-CN" altLang="en-US" sz="2800" b="1" dirty="0">
                <a:latin typeface="+mn-ea"/>
                <a:ea typeface="+mn-ea"/>
              </a:rPr>
              <a:t>    因此，在单链表中第 </a:t>
            </a:r>
            <a:r>
              <a:rPr lang="en-US" altLang="zh-CN" sz="2800" b="1" dirty="0">
                <a:latin typeface="+mn-ea"/>
                <a:ea typeface="+mn-ea"/>
              </a:rPr>
              <a:t>i </a:t>
            </a:r>
            <a:r>
              <a:rPr lang="zh-CN" altLang="en-US" sz="2800" b="1" dirty="0">
                <a:latin typeface="+mn-ea"/>
                <a:ea typeface="+mn-ea"/>
              </a:rPr>
              <a:t>个结点之前进行插入的</a:t>
            </a:r>
            <a:r>
              <a:rPr lang="zh-CN" altLang="en-US" sz="2800" b="1" dirty="0">
                <a:solidFill>
                  <a:srgbClr val="C00000"/>
                </a:solidFill>
                <a:latin typeface="+mn-ea"/>
                <a:ea typeface="+mn-ea"/>
              </a:rPr>
              <a:t>基本操作为:</a:t>
            </a:r>
            <a:r>
              <a:rPr lang="zh-CN" altLang="en-US" sz="2800" b="1" dirty="0">
                <a:latin typeface="+mn-ea"/>
                <a:ea typeface="+mn-ea"/>
              </a:rPr>
              <a:t>找到线性表中第</a:t>
            </a:r>
            <a:r>
              <a:rPr lang="en-US" altLang="zh-CN" sz="2800" b="1" dirty="0">
                <a:latin typeface="+mn-ea"/>
                <a:ea typeface="+mn-ea"/>
              </a:rPr>
              <a:t>i-1</a:t>
            </a:r>
            <a:r>
              <a:rPr lang="zh-CN" altLang="en-US" sz="2800" b="1" dirty="0">
                <a:latin typeface="+mn-ea"/>
                <a:ea typeface="+mn-ea"/>
              </a:rPr>
              <a:t>个结点，创建新结点</a:t>
            </a:r>
            <a:r>
              <a:rPr lang="en-US" altLang="zh-CN" sz="2800" b="1" dirty="0">
                <a:latin typeface="+mn-ea"/>
                <a:ea typeface="+mn-ea"/>
              </a:rPr>
              <a:t>s</a:t>
            </a:r>
            <a:r>
              <a:rPr lang="zh-CN" altLang="en-US" sz="2800" b="1" dirty="0">
                <a:latin typeface="+mn-ea"/>
                <a:ea typeface="+mn-ea"/>
              </a:rPr>
              <a:t>，然后修改第</a:t>
            </a:r>
            <a:r>
              <a:rPr lang="en-US" altLang="zh-CN" sz="2800" b="1" dirty="0">
                <a:latin typeface="+mn-ea"/>
                <a:ea typeface="+mn-ea"/>
              </a:rPr>
              <a:t>i-1</a:t>
            </a:r>
            <a:r>
              <a:rPr lang="zh-CN" altLang="en-US" sz="2800" b="1" dirty="0">
                <a:latin typeface="+mn-ea"/>
                <a:ea typeface="+mn-ea"/>
              </a:rPr>
              <a:t>个结点和</a:t>
            </a:r>
            <a:r>
              <a:rPr lang="en-US" altLang="zh-CN" sz="2800" b="1" dirty="0">
                <a:latin typeface="+mn-ea"/>
                <a:ea typeface="+mn-ea"/>
              </a:rPr>
              <a:t>s</a:t>
            </a:r>
            <a:r>
              <a:rPr lang="zh-CN" altLang="en-US" sz="2800" b="1" dirty="0">
                <a:latin typeface="+mn-ea"/>
                <a:ea typeface="+mn-ea"/>
              </a:rPr>
              <a:t>结点的后继指针。</a:t>
            </a:r>
          </a:p>
        </p:txBody>
      </p:sp>
      <p:sp>
        <p:nvSpPr>
          <p:cNvPr id="34819" name="Text Box 3">
            <a:extLst>
              <a:ext uri="{FF2B5EF4-FFF2-40B4-BE49-F238E27FC236}">
                <a16:creationId xmlns:a16="http://schemas.microsoft.com/office/drawing/2014/main" id="{AA494CDC-29E2-4908-98B9-D3CC2BC95D66}"/>
              </a:ext>
            </a:extLst>
          </p:cNvPr>
          <p:cNvSpPr txBox="1">
            <a:spLocks noChangeArrowheads="1"/>
          </p:cNvSpPr>
          <p:nvPr/>
        </p:nvSpPr>
        <p:spPr bwMode="auto">
          <a:xfrm>
            <a:off x="517525" y="1125538"/>
            <a:ext cx="80930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5000"/>
              </a:lnSpc>
              <a:buFont typeface="Arial" panose="020B0604020202020204" pitchFamily="34" charset="0"/>
              <a:buNone/>
              <a:defRPr/>
            </a:pPr>
            <a:r>
              <a:rPr lang="zh-CN" altLang="en-US" sz="3600" b="1" dirty="0">
                <a:solidFill>
                  <a:srgbClr val="660033"/>
                </a:solidFill>
                <a:latin typeface="Times New Roman" pitchFamily="18" charset="0"/>
                <a:ea typeface="楷体_GB2312" pitchFamily="1" charset="-122"/>
              </a:rPr>
              <a:t>      </a:t>
            </a:r>
            <a:r>
              <a:rPr lang="zh-CN" altLang="en-US" sz="2800" b="1" dirty="0">
                <a:latin typeface="+mn-ea"/>
                <a:ea typeface="+mn-ea"/>
              </a:rPr>
              <a:t>可见，在链表中插入结点只需要修改指针。若要在第 </a:t>
            </a:r>
            <a:r>
              <a:rPr lang="en-US" altLang="zh-CN" sz="2800" b="1" dirty="0">
                <a:latin typeface="+mn-ea"/>
                <a:ea typeface="+mn-ea"/>
              </a:rPr>
              <a:t>i </a:t>
            </a:r>
            <a:r>
              <a:rPr lang="zh-CN" altLang="en-US" sz="2800" b="1" dirty="0">
                <a:latin typeface="+mn-ea"/>
                <a:ea typeface="+mn-ea"/>
              </a:rPr>
              <a:t>个结点之前插入元素，修改的是第 </a:t>
            </a:r>
            <a:r>
              <a:rPr lang="en-US" altLang="zh-CN" sz="2800" b="1" dirty="0">
                <a:latin typeface="+mn-ea"/>
                <a:ea typeface="+mn-ea"/>
              </a:rPr>
              <a:t>i-1 </a:t>
            </a:r>
            <a:r>
              <a:rPr lang="zh-CN" altLang="en-US" sz="2800" b="1" dirty="0">
                <a:latin typeface="+mn-ea"/>
                <a:ea typeface="+mn-ea"/>
              </a:rPr>
              <a:t>个结点的指针。</a:t>
            </a:r>
            <a:endParaRPr lang="zh-CN" altLang="en-US" sz="2800" dirty="0">
              <a:latin typeface="+mn-ea"/>
              <a:ea typeface="+mn-ea"/>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vertical)">
                                      <p:cBhvr>
                                        <p:cTn id="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6B56417-37EA-448D-888D-FA6AC66E7AC8}"/>
              </a:ext>
            </a:extLst>
          </p:cNvPr>
          <p:cNvSpPr>
            <a:spLocks noGrp="1" noChangeArrowheads="1"/>
          </p:cNvSpPr>
          <p:nvPr>
            <p:ph type="title" idx="4294967295"/>
          </p:nvPr>
        </p:nvSpPr>
        <p:spPr>
          <a:xfrm>
            <a:off x="405632" y="10009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线性链表的插入</a:t>
            </a:r>
            <a:endParaRPr lang="en-US" altLang="zh-CN" sz="320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BC3837E5-47AC-49A9-90B7-B67C849C005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F7DBCF76-C862-480E-ABCA-DCE92FEC593A}" type="slidenum">
              <a:rPr lang="zh-CN" altLang="en-US" sz="2400"/>
              <a:pPr algn="r" eaLnBrk="1" hangingPunct="1">
                <a:spcBef>
                  <a:spcPct val="50000"/>
                </a:spcBef>
                <a:buClrTx/>
                <a:buSzTx/>
                <a:buFont typeface="Arial" panose="020B0604020202020204" pitchFamily="34" charset="0"/>
                <a:buNone/>
              </a:pPr>
              <a:t>35</a:t>
            </a:fld>
            <a:endParaRPr lang="zh-CN" altLang="en-US" sz="2400"/>
          </a:p>
        </p:txBody>
      </p:sp>
      <p:sp>
        <p:nvSpPr>
          <p:cNvPr id="44036" name="Text Box 4">
            <a:extLst>
              <a:ext uri="{FF2B5EF4-FFF2-40B4-BE49-F238E27FC236}">
                <a16:creationId xmlns:a16="http://schemas.microsoft.com/office/drawing/2014/main" id="{82AF5B52-8D82-4CBF-BA8C-637A36EE18D6}"/>
              </a:ext>
            </a:extLst>
          </p:cNvPr>
          <p:cNvSpPr txBox="1">
            <a:spLocks noChangeArrowheads="1"/>
          </p:cNvSpPr>
          <p:nvPr/>
        </p:nvSpPr>
        <p:spPr bwMode="auto">
          <a:xfrm>
            <a:off x="467544"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pic>
        <p:nvPicPr>
          <p:cNvPr id="44038" name="Picture 13">
            <a:extLst>
              <a:ext uri="{FF2B5EF4-FFF2-40B4-BE49-F238E27FC236}">
                <a16:creationId xmlns:a16="http://schemas.microsoft.com/office/drawing/2014/main" id="{E377B837-4680-4349-8EAC-8FD364554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36" t="29646" r="56523" b="52765"/>
          <a:stretch>
            <a:fillRect/>
          </a:stretch>
        </p:blipFill>
        <p:spPr bwMode="auto">
          <a:xfrm>
            <a:off x="837432" y="1902694"/>
            <a:ext cx="7345362" cy="3935412"/>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BC8E05-BDA6-4D58-AE02-981A450B5C37}"/>
              </a:ext>
            </a:extLst>
          </p:cNvPr>
          <p:cNvSpPr>
            <a:spLocks noGrp="1" noChangeArrowheads="1"/>
          </p:cNvSpPr>
          <p:nvPr>
            <p:ph type="title" idx="4294967295"/>
          </p:nvPr>
        </p:nvSpPr>
        <p:spPr>
          <a:xfrm>
            <a:off x="261863" y="1110531"/>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线性链表的插入</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3EEF566B-8A23-40D8-9395-4CDCC93BDE9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33E9810E-731F-4CE2-8678-08A10136C208}" type="slidenum">
              <a:rPr lang="zh-CN" altLang="en-US" sz="2400"/>
              <a:pPr algn="r" eaLnBrk="1" hangingPunct="1">
                <a:spcBef>
                  <a:spcPct val="50000"/>
                </a:spcBef>
                <a:buClrTx/>
                <a:buSzTx/>
                <a:buFont typeface="Arial" panose="020B0604020202020204" pitchFamily="34" charset="0"/>
                <a:buNone/>
              </a:pPr>
              <a:t>36</a:t>
            </a:fld>
            <a:endParaRPr lang="zh-CN" altLang="en-US" sz="2400"/>
          </a:p>
        </p:txBody>
      </p:sp>
      <p:sp>
        <p:nvSpPr>
          <p:cNvPr id="46084" name="Text Box 4">
            <a:extLst>
              <a:ext uri="{FF2B5EF4-FFF2-40B4-BE49-F238E27FC236}">
                <a16:creationId xmlns:a16="http://schemas.microsoft.com/office/drawing/2014/main" id="{CE0B2C44-A23E-4445-B386-E7D2870FAA62}"/>
              </a:ext>
            </a:extLst>
          </p:cNvPr>
          <p:cNvSpPr txBox="1">
            <a:spLocks noChangeArrowheads="1"/>
          </p:cNvSpPr>
          <p:nvPr/>
        </p:nvSpPr>
        <p:spPr bwMode="auto">
          <a:xfrm>
            <a:off x="468238"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46085" name="Rectangle 5">
            <a:extLst>
              <a:ext uri="{FF2B5EF4-FFF2-40B4-BE49-F238E27FC236}">
                <a16:creationId xmlns:a16="http://schemas.microsoft.com/office/drawing/2014/main" id="{5723D71D-535D-4FA9-BB61-3D0320C944D7}"/>
              </a:ext>
            </a:extLst>
          </p:cNvPr>
          <p:cNvSpPr>
            <a:spLocks noGrp="1" noChangeArrowheads="1"/>
          </p:cNvSpPr>
          <p:nvPr>
            <p:ph type="body" idx="4294967295"/>
          </p:nvPr>
        </p:nvSpPr>
        <p:spPr>
          <a:xfrm>
            <a:off x="392038" y="2085256"/>
            <a:ext cx="8763000" cy="4038600"/>
          </a:xfrm>
        </p:spPr>
        <p:txBody>
          <a:bodyPr/>
          <a:lstStyle/>
          <a:p>
            <a:pPr eaLnBrk="1" hangingPunct="1">
              <a:spcBef>
                <a:spcPct val="30000"/>
              </a:spcBef>
            </a:pPr>
            <a:r>
              <a:rPr lang="zh-CN" altLang="en-US" b="1">
                <a:ea typeface="黑体" panose="02010609060101010101" pitchFamily="49" charset="-122"/>
              </a:rPr>
              <a:t>算法时间复杂度主要取决于</a:t>
            </a:r>
            <a:r>
              <a:rPr lang="en-US" altLang="zh-CN" b="1">
                <a:ea typeface="黑体" panose="02010609060101010101" pitchFamily="49" charset="-122"/>
              </a:rPr>
              <a:t>GetElem</a:t>
            </a:r>
            <a:r>
              <a:rPr lang="zh-CN" altLang="en-US" b="1">
                <a:ea typeface="黑体" panose="02010609060101010101" pitchFamily="49" charset="-122"/>
              </a:rPr>
              <a:t>的时间复杂度</a:t>
            </a:r>
          </a:p>
          <a:p>
            <a:pPr eaLnBrk="1" hangingPunct="1">
              <a:spcBef>
                <a:spcPct val="30000"/>
              </a:spcBef>
            </a:pPr>
            <a:r>
              <a:rPr lang="en-US" altLang="zh-CN" b="1">
                <a:ea typeface="黑体" panose="02010609060101010101" pitchFamily="49" charset="-122"/>
              </a:rPr>
              <a:t>GetElem</a:t>
            </a:r>
            <a:r>
              <a:rPr lang="zh-CN" altLang="en-US" b="1">
                <a:ea typeface="黑体" panose="02010609060101010101" pitchFamily="49" charset="-122"/>
              </a:rPr>
              <a:t>的时间复杂度为</a:t>
            </a:r>
            <a:r>
              <a:rPr lang="en-US" altLang="zh-CN" b="1">
                <a:ea typeface="黑体" panose="02010609060101010101" pitchFamily="49" charset="-122"/>
              </a:rPr>
              <a:t>O(n)</a:t>
            </a:r>
          </a:p>
          <a:p>
            <a:pPr eaLnBrk="1" hangingPunct="1">
              <a:spcBef>
                <a:spcPct val="30000"/>
              </a:spcBef>
            </a:pPr>
            <a:r>
              <a:rPr lang="zh-CN" altLang="en-US" b="1">
                <a:ea typeface="黑体" panose="02010609060101010101" pitchFamily="49" charset="-122"/>
              </a:rPr>
              <a:t>因此线性链表插入的时间复杂度为</a:t>
            </a:r>
            <a:r>
              <a:rPr lang="en-US" altLang="zh-CN" b="1">
                <a:ea typeface="黑体" panose="02010609060101010101" pitchFamily="49" charset="-122"/>
              </a:rPr>
              <a:t>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81FC459-F5C2-4A0B-8AAA-89EF515505B3}"/>
              </a:ext>
            </a:extLst>
          </p:cNvPr>
          <p:cNvSpPr>
            <a:spLocks noGrp="1" noChangeArrowheads="1"/>
          </p:cNvSpPr>
          <p:nvPr>
            <p:ph type="title" idx="4294967295"/>
          </p:nvPr>
        </p:nvSpPr>
        <p:spPr>
          <a:xfrm>
            <a:off x="347787" y="111110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3.</a:t>
            </a:r>
            <a:r>
              <a:rPr lang="zh-CN" altLang="en-US" sz="3200">
                <a:latin typeface="黑体" panose="02010609060101010101" pitchFamily="49" charset="-122"/>
                <a:ea typeface="黑体" panose="02010609060101010101" pitchFamily="49" charset="-122"/>
              </a:rPr>
              <a:t>线性链表的删除</a:t>
            </a:r>
            <a:endParaRPr lang="en-US" altLang="zh-CN" sz="32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1020B99E-94EF-4644-A06E-13872D52E40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69CD3564-24C9-4A84-8719-DD079B65BF1D}" type="slidenum">
              <a:rPr lang="zh-CN" altLang="en-US" sz="2400"/>
              <a:pPr algn="r" eaLnBrk="1" hangingPunct="1">
                <a:spcBef>
                  <a:spcPct val="50000"/>
                </a:spcBef>
                <a:buClrTx/>
                <a:buSzTx/>
                <a:buFont typeface="Arial" panose="020B0604020202020204" pitchFamily="34" charset="0"/>
                <a:buNone/>
              </a:pPr>
              <a:t>37</a:t>
            </a:fld>
            <a:endParaRPr lang="zh-CN" altLang="en-US" sz="2400"/>
          </a:p>
        </p:txBody>
      </p:sp>
      <p:sp>
        <p:nvSpPr>
          <p:cNvPr id="47108" name="Text Box 4">
            <a:extLst>
              <a:ext uri="{FF2B5EF4-FFF2-40B4-BE49-F238E27FC236}">
                <a16:creationId xmlns:a16="http://schemas.microsoft.com/office/drawing/2014/main" id="{61D00013-75C5-479A-9EC9-EF13A69650D3}"/>
              </a:ext>
            </a:extLst>
          </p:cNvPr>
          <p:cNvSpPr txBox="1">
            <a:spLocks noChangeArrowheads="1"/>
          </p:cNvSpPr>
          <p:nvPr/>
        </p:nvSpPr>
        <p:spPr bwMode="auto">
          <a:xfrm>
            <a:off x="435099"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47109" name="Rectangle 5">
            <a:extLst>
              <a:ext uri="{FF2B5EF4-FFF2-40B4-BE49-F238E27FC236}">
                <a16:creationId xmlns:a16="http://schemas.microsoft.com/office/drawing/2014/main" id="{24E9B66F-2C9E-4750-B171-3D2233A84445}"/>
              </a:ext>
            </a:extLst>
          </p:cNvPr>
          <p:cNvSpPr>
            <a:spLocks noGrp="1" noChangeArrowheads="1"/>
          </p:cNvSpPr>
          <p:nvPr>
            <p:ph type="body" idx="4294967295"/>
          </p:nvPr>
        </p:nvSpPr>
        <p:spPr>
          <a:xfrm>
            <a:off x="358899" y="2157264"/>
            <a:ext cx="8763000" cy="1447800"/>
          </a:xfrm>
        </p:spPr>
        <p:txBody>
          <a:bodyPr/>
          <a:lstStyle/>
          <a:p>
            <a:pPr eaLnBrk="1" hangingPunct="1">
              <a:spcBef>
                <a:spcPct val="30000"/>
              </a:spcBef>
            </a:pPr>
            <a:r>
              <a:rPr lang="zh-CN" altLang="en-US" b="1">
                <a:ea typeface="黑体" panose="02010609060101010101" pitchFamily="49" charset="-122"/>
              </a:rPr>
              <a:t>将线性链表的第</a:t>
            </a:r>
            <a:r>
              <a:rPr lang="en-US" altLang="zh-CN" b="1">
                <a:ea typeface="黑体" panose="02010609060101010101" pitchFamily="49" charset="-122"/>
              </a:rPr>
              <a:t>i</a:t>
            </a:r>
            <a:r>
              <a:rPr lang="zh-CN" altLang="en-US" b="1">
                <a:ea typeface="黑体" panose="02010609060101010101" pitchFamily="49" charset="-122"/>
              </a:rPr>
              <a:t>元素删除</a:t>
            </a:r>
          </a:p>
        </p:txBody>
      </p:sp>
      <p:grpSp>
        <p:nvGrpSpPr>
          <p:cNvPr id="47111" name="Group 7">
            <a:extLst>
              <a:ext uri="{FF2B5EF4-FFF2-40B4-BE49-F238E27FC236}">
                <a16:creationId xmlns:a16="http://schemas.microsoft.com/office/drawing/2014/main" id="{CD72A4A5-0408-45FA-90CB-82275DC5D782}"/>
              </a:ext>
            </a:extLst>
          </p:cNvPr>
          <p:cNvGrpSpPr>
            <a:grpSpLocks/>
          </p:cNvGrpSpPr>
          <p:nvPr/>
        </p:nvGrpSpPr>
        <p:grpSpPr bwMode="auto">
          <a:xfrm>
            <a:off x="1889249" y="3224064"/>
            <a:ext cx="5627688" cy="1219200"/>
            <a:chOff x="0" y="0"/>
            <a:chExt cx="3545" cy="768"/>
          </a:xfrm>
        </p:grpSpPr>
        <p:sp>
          <p:nvSpPr>
            <p:cNvPr id="47138" name="Line 63">
              <a:extLst>
                <a:ext uri="{FF2B5EF4-FFF2-40B4-BE49-F238E27FC236}">
                  <a16:creationId xmlns:a16="http://schemas.microsoft.com/office/drawing/2014/main" id="{0E9923CC-22B7-49D1-87B0-DB77D6427906}"/>
                </a:ext>
              </a:extLst>
            </p:cNvPr>
            <p:cNvSpPr>
              <a:spLocks noChangeShapeType="1"/>
            </p:cNvSpPr>
            <p:nvPr/>
          </p:nvSpPr>
          <p:spPr bwMode="auto">
            <a:xfrm>
              <a:off x="0" y="213"/>
              <a:ext cx="292"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9" name="Rectangle 64">
              <a:extLst>
                <a:ext uri="{FF2B5EF4-FFF2-40B4-BE49-F238E27FC236}">
                  <a16:creationId xmlns:a16="http://schemas.microsoft.com/office/drawing/2014/main" id="{4FC251A2-39A0-46E2-A96F-AAAA19877785}"/>
                </a:ext>
              </a:extLst>
            </p:cNvPr>
            <p:cNvSpPr>
              <a:spLocks noChangeArrowheads="1"/>
            </p:cNvSpPr>
            <p:nvPr/>
          </p:nvSpPr>
          <p:spPr bwMode="auto">
            <a:xfrm>
              <a:off x="292" y="48"/>
              <a:ext cx="631" cy="288"/>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40" name="Line 65">
              <a:extLst>
                <a:ext uri="{FF2B5EF4-FFF2-40B4-BE49-F238E27FC236}">
                  <a16:creationId xmlns:a16="http://schemas.microsoft.com/office/drawing/2014/main" id="{93A14F81-E79B-4B9C-9BD4-66729F00EB85}"/>
                </a:ext>
              </a:extLst>
            </p:cNvPr>
            <p:cNvSpPr>
              <a:spLocks noChangeShapeType="1"/>
            </p:cNvSpPr>
            <p:nvPr/>
          </p:nvSpPr>
          <p:spPr bwMode="auto">
            <a:xfrm>
              <a:off x="729" y="48"/>
              <a:ext cx="0" cy="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1" name="Line 66">
              <a:extLst>
                <a:ext uri="{FF2B5EF4-FFF2-40B4-BE49-F238E27FC236}">
                  <a16:creationId xmlns:a16="http://schemas.microsoft.com/office/drawing/2014/main" id="{7C79A054-709B-4260-8AA1-651B003B3A35}"/>
                </a:ext>
              </a:extLst>
            </p:cNvPr>
            <p:cNvSpPr>
              <a:spLocks noChangeShapeType="1"/>
            </p:cNvSpPr>
            <p:nvPr/>
          </p:nvSpPr>
          <p:spPr bwMode="auto">
            <a:xfrm>
              <a:off x="826" y="213"/>
              <a:ext cx="631"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Rectangle 67">
              <a:extLst>
                <a:ext uri="{FF2B5EF4-FFF2-40B4-BE49-F238E27FC236}">
                  <a16:creationId xmlns:a16="http://schemas.microsoft.com/office/drawing/2014/main" id="{F8C70454-A8F1-4700-A109-A501CE2596BB}"/>
                </a:ext>
              </a:extLst>
            </p:cNvPr>
            <p:cNvSpPr>
              <a:spLocks noChangeArrowheads="1"/>
            </p:cNvSpPr>
            <p:nvPr/>
          </p:nvSpPr>
          <p:spPr bwMode="auto">
            <a:xfrm>
              <a:off x="1457" y="48"/>
              <a:ext cx="631" cy="288"/>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43" name="Line 68">
              <a:extLst>
                <a:ext uri="{FF2B5EF4-FFF2-40B4-BE49-F238E27FC236}">
                  <a16:creationId xmlns:a16="http://schemas.microsoft.com/office/drawing/2014/main" id="{0BFB78D4-349A-46F1-B876-45CFF12E5077}"/>
                </a:ext>
              </a:extLst>
            </p:cNvPr>
            <p:cNvSpPr>
              <a:spLocks noChangeShapeType="1"/>
            </p:cNvSpPr>
            <p:nvPr/>
          </p:nvSpPr>
          <p:spPr bwMode="auto">
            <a:xfrm>
              <a:off x="1894" y="48"/>
              <a:ext cx="0" cy="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69">
              <a:extLst>
                <a:ext uri="{FF2B5EF4-FFF2-40B4-BE49-F238E27FC236}">
                  <a16:creationId xmlns:a16="http://schemas.microsoft.com/office/drawing/2014/main" id="{3FB93F2F-0E69-43AB-B458-940DF49FFE3B}"/>
                </a:ext>
              </a:extLst>
            </p:cNvPr>
            <p:cNvSpPr>
              <a:spLocks noChangeShapeType="1"/>
            </p:cNvSpPr>
            <p:nvPr/>
          </p:nvSpPr>
          <p:spPr bwMode="auto">
            <a:xfrm>
              <a:off x="1991" y="213"/>
              <a:ext cx="631"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5" name="Rectangle 70">
              <a:extLst>
                <a:ext uri="{FF2B5EF4-FFF2-40B4-BE49-F238E27FC236}">
                  <a16:creationId xmlns:a16="http://schemas.microsoft.com/office/drawing/2014/main" id="{CD85F10A-B80D-4411-8D7B-88A6DD1AF503}"/>
                </a:ext>
              </a:extLst>
            </p:cNvPr>
            <p:cNvSpPr>
              <a:spLocks noChangeArrowheads="1"/>
            </p:cNvSpPr>
            <p:nvPr/>
          </p:nvSpPr>
          <p:spPr bwMode="auto">
            <a:xfrm>
              <a:off x="2622" y="48"/>
              <a:ext cx="631" cy="288"/>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46" name="Line 71">
              <a:extLst>
                <a:ext uri="{FF2B5EF4-FFF2-40B4-BE49-F238E27FC236}">
                  <a16:creationId xmlns:a16="http://schemas.microsoft.com/office/drawing/2014/main" id="{D5A9C055-CEBD-4252-AEB5-DA451E0CCB2C}"/>
                </a:ext>
              </a:extLst>
            </p:cNvPr>
            <p:cNvSpPr>
              <a:spLocks noChangeShapeType="1"/>
            </p:cNvSpPr>
            <p:nvPr/>
          </p:nvSpPr>
          <p:spPr bwMode="auto">
            <a:xfrm>
              <a:off x="3059" y="48"/>
              <a:ext cx="0" cy="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72">
              <a:extLst>
                <a:ext uri="{FF2B5EF4-FFF2-40B4-BE49-F238E27FC236}">
                  <a16:creationId xmlns:a16="http://schemas.microsoft.com/office/drawing/2014/main" id="{ECDD2761-A5E2-4591-AB7A-CB5E0EA3F537}"/>
                </a:ext>
              </a:extLst>
            </p:cNvPr>
            <p:cNvSpPr>
              <a:spLocks noChangeShapeType="1"/>
            </p:cNvSpPr>
            <p:nvPr/>
          </p:nvSpPr>
          <p:spPr bwMode="auto">
            <a:xfrm>
              <a:off x="3156" y="213"/>
              <a:ext cx="389"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Text Box 95">
              <a:extLst>
                <a:ext uri="{FF2B5EF4-FFF2-40B4-BE49-F238E27FC236}">
                  <a16:creationId xmlns:a16="http://schemas.microsoft.com/office/drawing/2014/main" id="{F8BBC487-4AB3-4503-8E53-17A7A982B3CC}"/>
                </a:ext>
              </a:extLst>
            </p:cNvPr>
            <p:cNvSpPr txBox="1">
              <a:spLocks noChangeArrowheads="1"/>
            </p:cNvSpPr>
            <p:nvPr/>
          </p:nvSpPr>
          <p:spPr bwMode="auto">
            <a:xfrm>
              <a:off x="476" y="4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p</a:t>
              </a:r>
              <a:endParaRPr lang="en-US" altLang="zh-CN" sz="2400" b="1">
                <a:latin typeface="Times New Roman" panose="02020603050405020304" pitchFamily="18" charset="0"/>
                <a:ea typeface="楷体_GB2312" pitchFamily="49" charset="-122"/>
              </a:endParaRPr>
            </a:p>
          </p:txBody>
        </p:sp>
        <p:sp>
          <p:nvSpPr>
            <p:cNvPr id="47149" name="Line 96">
              <a:extLst>
                <a:ext uri="{FF2B5EF4-FFF2-40B4-BE49-F238E27FC236}">
                  <a16:creationId xmlns:a16="http://schemas.microsoft.com/office/drawing/2014/main" id="{495630D1-0C72-4B4D-888F-AF6E45A7050C}"/>
                </a:ext>
              </a:extLst>
            </p:cNvPr>
            <p:cNvSpPr>
              <a:spLocks noChangeShapeType="1"/>
            </p:cNvSpPr>
            <p:nvPr/>
          </p:nvSpPr>
          <p:spPr bwMode="auto">
            <a:xfrm flipV="1">
              <a:off x="476" y="336"/>
              <a:ext cx="0" cy="24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50" name="Group 20">
              <a:extLst>
                <a:ext uri="{FF2B5EF4-FFF2-40B4-BE49-F238E27FC236}">
                  <a16:creationId xmlns:a16="http://schemas.microsoft.com/office/drawing/2014/main" id="{77A2238E-70CB-4D66-9AF0-EF65AD5870A1}"/>
                </a:ext>
              </a:extLst>
            </p:cNvPr>
            <p:cNvGrpSpPr>
              <a:grpSpLocks/>
            </p:cNvGrpSpPr>
            <p:nvPr/>
          </p:nvGrpSpPr>
          <p:grpSpPr bwMode="auto">
            <a:xfrm>
              <a:off x="332" y="0"/>
              <a:ext cx="2689" cy="336"/>
              <a:chOff x="0" y="0"/>
              <a:chExt cx="2689" cy="336"/>
            </a:xfrm>
          </p:grpSpPr>
          <p:sp>
            <p:nvSpPr>
              <p:cNvPr id="47151" name="Rectangle 98">
                <a:extLst>
                  <a:ext uri="{FF2B5EF4-FFF2-40B4-BE49-F238E27FC236}">
                    <a16:creationId xmlns:a16="http://schemas.microsoft.com/office/drawing/2014/main" id="{7C98A2E6-44D7-45BE-BDC0-9F3E70E7965E}"/>
                  </a:ext>
                </a:extLst>
              </p:cNvPr>
              <p:cNvSpPr>
                <a:spLocks noChangeArrowheads="1"/>
              </p:cNvSpPr>
              <p:nvPr/>
            </p:nvSpPr>
            <p:spPr bwMode="auto">
              <a:xfrm>
                <a:off x="0" y="0"/>
                <a:ext cx="3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a</a:t>
                </a:r>
                <a:r>
                  <a:rPr lang="en-US" altLang="zh-CN" sz="2400" b="1" baseline="-25000">
                    <a:solidFill>
                      <a:schemeClr val="tx2"/>
                    </a:solidFill>
                    <a:latin typeface="Times New Roman" panose="02020603050405020304" pitchFamily="18" charset="0"/>
                    <a:ea typeface="楷体_GB2312" pitchFamily="49" charset="-122"/>
                  </a:rPr>
                  <a:t>i-1</a:t>
                </a:r>
              </a:p>
            </p:txBody>
          </p:sp>
          <p:sp>
            <p:nvSpPr>
              <p:cNvPr id="47152" name="Rectangle 99">
                <a:extLst>
                  <a:ext uri="{FF2B5EF4-FFF2-40B4-BE49-F238E27FC236}">
                    <a16:creationId xmlns:a16="http://schemas.microsoft.com/office/drawing/2014/main" id="{04468416-C169-4A2E-A5BB-F20F5112F149}"/>
                  </a:ext>
                </a:extLst>
              </p:cNvPr>
              <p:cNvSpPr>
                <a:spLocks noChangeArrowheads="1"/>
              </p:cNvSpPr>
              <p:nvPr/>
            </p:nvSpPr>
            <p:spPr bwMode="auto">
              <a:xfrm>
                <a:off x="2304" y="48"/>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a</a:t>
                </a:r>
                <a:r>
                  <a:rPr lang="en-US" altLang="zh-CN" sz="2400" b="1" baseline="-25000">
                    <a:solidFill>
                      <a:schemeClr val="tx2"/>
                    </a:solidFill>
                    <a:latin typeface="Times New Roman" panose="02020603050405020304" pitchFamily="18" charset="0"/>
                    <a:ea typeface="楷体_GB2312" pitchFamily="49" charset="-122"/>
                  </a:rPr>
                  <a:t>i+1</a:t>
                </a:r>
              </a:p>
            </p:txBody>
          </p:sp>
          <p:sp>
            <p:nvSpPr>
              <p:cNvPr id="47153" name="Rectangle 100">
                <a:extLst>
                  <a:ext uri="{FF2B5EF4-FFF2-40B4-BE49-F238E27FC236}">
                    <a16:creationId xmlns:a16="http://schemas.microsoft.com/office/drawing/2014/main" id="{F1E9B5A8-59CD-477D-AC9C-7DB3F4AB4A32}"/>
                  </a:ext>
                </a:extLst>
              </p:cNvPr>
              <p:cNvSpPr>
                <a:spLocks noChangeArrowheads="1"/>
              </p:cNvSpPr>
              <p:nvPr/>
            </p:nvSpPr>
            <p:spPr bwMode="auto">
              <a:xfrm>
                <a:off x="1152" y="48"/>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a</a:t>
                </a:r>
                <a:r>
                  <a:rPr lang="en-US" altLang="zh-CN" sz="2400" b="1" baseline="-25000">
                    <a:solidFill>
                      <a:schemeClr val="tx2"/>
                    </a:solidFill>
                    <a:latin typeface="Times New Roman" panose="02020603050405020304" pitchFamily="18" charset="0"/>
                    <a:ea typeface="楷体_GB2312" pitchFamily="49" charset="-122"/>
                  </a:rPr>
                  <a:t>i</a:t>
                </a:r>
              </a:p>
            </p:txBody>
          </p:sp>
        </p:grpSp>
      </p:grpSp>
      <p:sp>
        <p:nvSpPr>
          <p:cNvPr id="47112" name="Text Box 103">
            <a:extLst>
              <a:ext uri="{FF2B5EF4-FFF2-40B4-BE49-F238E27FC236}">
                <a16:creationId xmlns:a16="http://schemas.microsoft.com/office/drawing/2014/main" id="{215E696F-C553-4FF6-97D8-979429261215}"/>
              </a:ext>
            </a:extLst>
          </p:cNvPr>
          <p:cNvSpPr txBox="1">
            <a:spLocks noChangeArrowheads="1"/>
          </p:cNvSpPr>
          <p:nvPr/>
        </p:nvSpPr>
        <p:spPr bwMode="auto">
          <a:xfrm>
            <a:off x="511299" y="330026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a:t>删除前</a:t>
            </a:r>
          </a:p>
        </p:txBody>
      </p:sp>
      <p:grpSp>
        <p:nvGrpSpPr>
          <p:cNvPr id="47113" name="Group 25">
            <a:extLst>
              <a:ext uri="{FF2B5EF4-FFF2-40B4-BE49-F238E27FC236}">
                <a16:creationId xmlns:a16="http://schemas.microsoft.com/office/drawing/2014/main" id="{E1161445-035C-4F21-8141-D8CD9BFEC68D}"/>
              </a:ext>
            </a:extLst>
          </p:cNvPr>
          <p:cNvGrpSpPr>
            <a:grpSpLocks/>
          </p:cNvGrpSpPr>
          <p:nvPr/>
        </p:nvGrpSpPr>
        <p:grpSpPr bwMode="auto">
          <a:xfrm>
            <a:off x="511299" y="4919514"/>
            <a:ext cx="7383463" cy="1276350"/>
            <a:chOff x="0" y="0"/>
            <a:chExt cx="4651" cy="804"/>
          </a:xfrm>
        </p:grpSpPr>
        <p:sp>
          <p:nvSpPr>
            <p:cNvPr id="47115" name="Line 73">
              <a:extLst>
                <a:ext uri="{FF2B5EF4-FFF2-40B4-BE49-F238E27FC236}">
                  <a16:creationId xmlns:a16="http://schemas.microsoft.com/office/drawing/2014/main" id="{8192E447-2534-4581-8379-F8F33FF0E7C6}"/>
                </a:ext>
              </a:extLst>
            </p:cNvPr>
            <p:cNvSpPr>
              <a:spLocks noChangeShapeType="1"/>
            </p:cNvSpPr>
            <p:nvPr/>
          </p:nvSpPr>
          <p:spPr bwMode="auto">
            <a:xfrm>
              <a:off x="868" y="289"/>
              <a:ext cx="292"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Rectangle 74">
              <a:extLst>
                <a:ext uri="{FF2B5EF4-FFF2-40B4-BE49-F238E27FC236}">
                  <a16:creationId xmlns:a16="http://schemas.microsoft.com/office/drawing/2014/main" id="{0F727A23-5A71-4F8F-ADF7-0E8C20C7ED67}"/>
                </a:ext>
              </a:extLst>
            </p:cNvPr>
            <p:cNvSpPr>
              <a:spLocks noChangeArrowheads="1"/>
            </p:cNvSpPr>
            <p:nvPr/>
          </p:nvSpPr>
          <p:spPr bwMode="auto">
            <a:xfrm>
              <a:off x="1160" y="124"/>
              <a:ext cx="631" cy="289"/>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17" name="Line 75">
              <a:extLst>
                <a:ext uri="{FF2B5EF4-FFF2-40B4-BE49-F238E27FC236}">
                  <a16:creationId xmlns:a16="http://schemas.microsoft.com/office/drawing/2014/main" id="{1D952BAA-1074-4342-8596-7857592DCF60}"/>
                </a:ext>
              </a:extLst>
            </p:cNvPr>
            <p:cNvSpPr>
              <a:spLocks noChangeShapeType="1"/>
            </p:cNvSpPr>
            <p:nvPr/>
          </p:nvSpPr>
          <p:spPr bwMode="auto">
            <a:xfrm>
              <a:off x="1597" y="124"/>
              <a:ext cx="0" cy="289"/>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76">
              <a:extLst>
                <a:ext uri="{FF2B5EF4-FFF2-40B4-BE49-F238E27FC236}">
                  <a16:creationId xmlns:a16="http://schemas.microsoft.com/office/drawing/2014/main" id="{BEFE309C-B089-44D6-92A6-4DCD8BA1B75B}"/>
                </a:ext>
              </a:extLst>
            </p:cNvPr>
            <p:cNvSpPr>
              <a:spLocks noChangeShapeType="1"/>
            </p:cNvSpPr>
            <p:nvPr/>
          </p:nvSpPr>
          <p:spPr bwMode="auto">
            <a:xfrm>
              <a:off x="1694" y="289"/>
              <a:ext cx="631" cy="0"/>
            </a:xfrm>
            <a:prstGeom prst="line">
              <a:avLst/>
            </a:prstGeom>
            <a:noFill/>
            <a:ln w="28575">
              <a:solidFill>
                <a:srgbClr val="009900"/>
              </a:solidFill>
              <a:prstDash val="sysDot"/>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Rectangle 77">
              <a:extLst>
                <a:ext uri="{FF2B5EF4-FFF2-40B4-BE49-F238E27FC236}">
                  <a16:creationId xmlns:a16="http://schemas.microsoft.com/office/drawing/2014/main" id="{58F2164F-BA65-47D0-9D8B-99D6C951043A}"/>
                </a:ext>
              </a:extLst>
            </p:cNvPr>
            <p:cNvSpPr>
              <a:spLocks noChangeArrowheads="1"/>
            </p:cNvSpPr>
            <p:nvPr/>
          </p:nvSpPr>
          <p:spPr bwMode="auto">
            <a:xfrm>
              <a:off x="2325" y="124"/>
              <a:ext cx="631" cy="289"/>
            </a:xfrm>
            <a:prstGeom prst="rect">
              <a:avLst/>
            </a:prstGeom>
            <a:solidFill>
              <a:srgbClr val="000066"/>
            </a:solidFill>
            <a:ln w="9525">
              <a:solidFill>
                <a:srgbClr val="000066"/>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20" name="Line 78">
              <a:extLst>
                <a:ext uri="{FF2B5EF4-FFF2-40B4-BE49-F238E27FC236}">
                  <a16:creationId xmlns:a16="http://schemas.microsoft.com/office/drawing/2014/main" id="{83972015-C30E-4888-BEF4-9A66301C8531}"/>
                </a:ext>
              </a:extLst>
            </p:cNvPr>
            <p:cNvSpPr>
              <a:spLocks noChangeShapeType="1"/>
            </p:cNvSpPr>
            <p:nvPr/>
          </p:nvSpPr>
          <p:spPr bwMode="auto">
            <a:xfrm>
              <a:off x="2762" y="124"/>
              <a:ext cx="0" cy="289"/>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79">
              <a:extLst>
                <a:ext uri="{FF2B5EF4-FFF2-40B4-BE49-F238E27FC236}">
                  <a16:creationId xmlns:a16="http://schemas.microsoft.com/office/drawing/2014/main" id="{8FA400F6-2A2E-4E9B-81E4-8290AB31A03F}"/>
                </a:ext>
              </a:extLst>
            </p:cNvPr>
            <p:cNvSpPr>
              <a:spLocks noChangeShapeType="1"/>
            </p:cNvSpPr>
            <p:nvPr/>
          </p:nvSpPr>
          <p:spPr bwMode="auto">
            <a:xfrm>
              <a:off x="2859" y="289"/>
              <a:ext cx="631"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Rectangle 80">
              <a:extLst>
                <a:ext uri="{FF2B5EF4-FFF2-40B4-BE49-F238E27FC236}">
                  <a16:creationId xmlns:a16="http://schemas.microsoft.com/office/drawing/2014/main" id="{354E0F4B-8BEC-4B69-87CA-B30429A412B5}"/>
                </a:ext>
              </a:extLst>
            </p:cNvPr>
            <p:cNvSpPr>
              <a:spLocks noChangeArrowheads="1"/>
            </p:cNvSpPr>
            <p:nvPr/>
          </p:nvSpPr>
          <p:spPr bwMode="auto">
            <a:xfrm>
              <a:off x="3490" y="124"/>
              <a:ext cx="631" cy="289"/>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47123" name="Line 81">
              <a:extLst>
                <a:ext uri="{FF2B5EF4-FFF2-40B4-BE49-F238E27FC236}">
                  <a16:creationId xmlns:a16="http://schemas.microsoft.com/office/drawing/2014/main" id="{13A8FA9A-6931-4D88-98C0-157E362C157C}"/>
                </a:ext>
              </a:extLst>
            </p:cNvPr>
            <p:cNvSpPr>
              <a:spLocks noChangeShapeType="1"/>
            </p:cNvSpPr>
            <p:nvPr/>
          </p:nvSpPr>
          <p:spPr bwMode="auto">
            <a:xfrm>
              <a:off x="3927" y="124"/>
              <a:ext cx="0" cy="289"/>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Line 82">
              <a:extLst>
                <a:ext uri="{FF2B5EF4-FFF2-40B4-BE49-F238E27FC236}">
                  <a16:creationId xmlns:a16="http://schemas.microsoft.com/office/drawing/2014/main" id="{7D66D380-89BF-43DF-B47A-8D65465CEA98}"/>
                </a:ext>
              </a:extLst>
            </p:cNvPr>
            <p:cNvSpPr>
              <a:spLocks noChangeShapeType="1"/>
            </p:cNvSpPr>
            <p:nvPr/>
          </p:nvSpPr>
          <p:spPr bwMode="auto">
            <a:xfrm>
              <a:off x="4024" y="289"/>
              <a:ext cx="389"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Text Box 83">
              <a:extLst>
                <a:ext uri="{FF2B5EF4-FFF2-40B4-BE49-F238E27FC236}">
                  <a16:creationId xmlns:a16="http://schemas.microsoft.com/office/drawing/2014/main" id="{84609FD2-4086-4542-A6FF-1E184E174E03}"/>
                </a:ext>
              </a:extLst>
            </p:cNvPr>
            <p:cNvSpPr txBox="1">
              <a:spLocks noChangeArrowheads="1"/>
            </p:cNvSpPr>
            <p:nvPr/>
          </p:nvSpPr>
          <p:spPr bwMode="auto">
            <a:xfrm>
              <a:off x="480" y="1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b="1">
                <a:latin typeface="Times New Roman" panose="02020603050405020304" pitchFamily="18" charset="0"/>
                <a:ea typeface="楷体_GB2312" pitchFamily="49" charset="-122"/>
              </a:endParaRPr>
            </a:p>
          </p:txBody>
        </p:sp>
        <p:sp>
          <p:nvSpPr>
            <p:cNvPr id="47126" name="Text Box 84">
              <a:extLst>
                <a:ext uri="{FF2B5EF4-FFF2-40B4-BE49-F238E27FC236}">
                  <a16:creationId xmlns:a16="http://schemas.microsoft.com/office/drawing/2014/main" id="{DBFD2472-32DF-4467-92C0-91A9B02CD72C}"/>
                </a:ext>
              </a:extLst>
            </p:cNvPr>
            <p:cNvSpPr txBox="1">
              <a:spLocks noChangeArrowheads="1"/>
            </p:cNvSpPr>
            <p:nvPr/>
          </p:nvSpPr>
          <p:spPr bwMode="auto">
            <a:xfrm>
              <a:off x="4344" y="136"/>
              <a:ext cx="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rgbClr val="009900"/>
                  </a:solidFill>
                  <a:latin typeface="Times New Roman" panose="02020603050405020304" pitchFamily="18" charset="0"/>
                  <a:ea typeface="楷体_GB2312" pitchFamily="49" charset="-122"/>
                  <a:sym typeface="Symbol" panose="05050102010706020507" pitchFamily="18" charset="2"/>
                </a:rPr>
                <a:t></a:t>
              </a:r>
              <a:endParaRPr lang="zh-CN" altLang="en-US" sz="2400" b="1">
                <a:latin typeface="Times New Roman" panose="02020603050405020304" pitchFamily="18" charset="0"/>
                <a:ea typeface="楷体_GB2312" pitchFamily="49" charset="-122"/>
              </a:endParaRPr>
            </a:p>
          </p:txBody>
        </p:sp>
        <p:sp>
          <p:nvSpPr>
            <p:cNvPr id="47127" name="Text Box 85">
              <a:extLst>
                <a:ext uri="{FF2B5EF4-FFF2-40B4-BE49-F238E27FC236}">
                  <a16:creationId xmlns:a16="http://schemas.microsoft.com/office/drawing/2014/main" id="{A2C93F83-7ECE-4EA1-9F85-F10E28E389BC}"/>
                </a:ext>
              </a:extLst>
            </p:cNvPr>
            <p:cNvSpPr txBox="1">
              <a:spLocks noChangeArrowheads="1"/>
            </p:cNvSpPr>
            <p:nvPr/>
          </p:nvSpPr>
          <p:spPr bwMode="auto">
            <a:xfrm>
              <a:off x="1160" y="120"/>
              <a:ext cx="3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a</a:t>
              </a:r>
              <a:r>
                <a:rPr lang="en-US" altLang="zh-CN" sz="2400" b="1" baseline="-25000">
                  <a:solidFill>
                    <a:schemeClr val="tx2"/>
                  </a:solidFill>
                  <a:latin typeface="Times New Roman" panose="02020603050405020304" pitchFamily="18" charset="0"/>
                  <a:ea typeface="楷体_GB2312" pitchFamily="49" charset="-122"/>
                </a:rPr>
                <a:t>i-1</a:t>
              </a:r>
              <a:endParaRPr lang="en-US" altLang="zh-CN" sz="2400" b="1">
                <a:latin typeface="Times New Roman" panose="02020603050405020304" pitchFamily="18" charset="0"/>
                <a:ea typeface="楷体_GB2312" pitchFamily="49" charset="-122"/>
              </a:endParaRPr>
            </a:p>
          </p:txBody>
        </p:sp>
        <p:sp>
          <p:nvSpPr>
            <p:cNvPr id="47128" name="Text Box 86">
              <a:extLst>
                <a:ext uri="{FF2B5EF4-FFF2-40B4-BE49-F238E27FC236}">
                  <a16:creationId xmlns:a16="http://schemas.microsoft.com/office/drawing/2014/main" id="{90FD2F7E-4CCD-4308-B126-A8009824CDEB}"/>
                </a:ext>
              </a:extLst>
            </p:cNvPr>
            <p:cNvSpPr txBox="1">
              <a:spLocks noChangeArrowheads="1"/>
            </p:cNvSpPr>
            <p:nvPr/>
          </p:nvSpPr>
          <p:spPr bwMode="auto">
            <a:xfrm>
              <a:off x="2422" y="120"/>
              <a:ext cx="248" cy="288"/>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bg1"/>
                  </a:solidFill>
                  <a:latin typeface="Times New Roman" panose="02020603050405020304" pitchFamily="18" charset="0"/>
                  <a:ea typeface="楷体_GB2312" pitchFamily="49" charset="-122"/>
                </a:rPr>
                <a:t>a</a:t>
              </a:r>
              <a:r>
                <a:rPr lang="en-US" altLang="zh-CN" sz="2400" b="1" baseline="-25000">
                  <a:solidFill>
                    <a:schemeClr val="bg1"/>
                  </a:solidFill>
                  <a:latin typeface="Times New Roman" panose="02020603050405020304" pitchFamily="18" charset="0"/>
                  <a:ea typeface="楷体_GB2312" pitchFamily="49" charset="-122"/>
                </a:rPr>
                <a:t>i</a:t>
              </a:r>
              <a:endParaRPr lang="en-US" altLang="zh-CN" sz="2400" b="1">
                <a:latin typeface="Times New Roman" panose="02020603050405020304" pitchFamily="18" charset="0"/>
                <a:ea typeface="楷体_GB2312" pitchFamily="49" charset="-122"/>
              </a:endParaRPr>
            </a:p>
          </p:txBody>
        </p:sp>
        <p:sp>
          <p:nvSpPr>
            <p:cNvPr id="47129" name="Text Box 87">
              <a:extLst>
                <a:ext uri="{FF2B5EF4-FFF2-40B4-BE49-F238E27FC236}">
                  <a16:creationId xmlns:a16="http://schemas.microsoft.com/office/drawing/2014/main" id="{82C60C07-BB39-4046-9B70-DB7BC804D668}"/>
                </a:ext>
              </a:extLst>
            </p:cNvPr>
            <p:cNvSpPr txBox="1">
              <a:spLocks noChangeArrowheads="1"/>
            </p:cNvSpPr>
            <p:nvPr/>
          </p:nvSpPr>
          <p:spPr bwMode="auto">
            <a:xfrm>
              <a:off x="3499" y="120"/>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a</a:t>
              </a:r>
              <a:r>
                <a:rPr lang="en-US" altLang="zh-CN" sz="2400" b="1" baseline="-25000">
                  <a:solidFill>
                    <a:schemeClr val="tx2"/>
                  </a:solidFill>
                  <a:latin typeface="Times New Roman" panose="02020603050405020304" pitchFamily="18" charset="0"/>
                  <a:ea typeface="楷体_GB2312" pitchFamily="49" charset="-122"/>
                </a:rPr>
                <a:t>i+1</a:t>
              </a:r>
              <a:endParaRPr lang="en-US" altLang="zh-CN" sz="2400" b="1">
                <a:latin typeface="Times New Roman" panose="02020603050405020304" pitchFamily="18" charset="0"/>
                <a:ea typeface="楷体_GB2312" pitchFamily="49" charset="-122"/>
              </a:endParaRPr>
            </a:p>
          </p:txBody>
        </p:sp>
        <p:sp>
          <p:nvSpPr>
            <p:cNvPr id="47130" name="Line 88">
              <a:extLst>
                <a:ext uri="{FF2B5EF4-FFF2-40B4-BE49-F238E27FC236}">
                  <a16:creationId xmlns:a16="http://schemas.microsoft.com/office/drawing/2014/main" id="{AB7205F7-828D-471C-A9F3-6F00AC1B9C9D}"/>
                </a:ext>
              </a:extLst>
            </p:cNvPr>
            <p:cNvSpPr>
              <a:spLocks noChangeShapeType="1"/>
            </p:cNvSpPr>
            <p:nvPr/>
          </p:nvSpPr>
          <p:spPr bwMode="auto">
            <a:xfrm flipV="1">
              <a:off x="1354" y="454"/>
              <a:ext cx="0" cy="247"/>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89">
              <a:extLst>
                <a:ext uri="{FF2B5EF4-FFF2-40B4-BE49-F238E27FC236}">
                  <a16:creationId xmlns:a16="http://schemas.microsoft.com/office/drawing/2014/main" id="{E73B4A0C-42EA-4D5E-945D-E1B98CEFF475}"/>
                </a:ext>
              </a:extLst>
            </p:cNvPr>
            <p:cNvSpPr>
              <a:spLocks noChangeShapeType="1"/>
            </p:cNvSpPr>
            <p:nvPr/>
          </p:nvSpPr>
          <p:spPr bwMode="auto">
            <a:xfrm flipV="1">
              <a:off x="2519" y="454"/>
              <a:ext cx="0" cy="247"/>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Text Box 90">
              <a:extLst>
                <a:ext uri="{FF2B5EF4-FFF2-40B4-BE49-F238E27FC236}">
                  <a16:creationId xmlns:a16="http://schemas.microsoft.com/office/drawing/2014/main" id="{2142D9C6-32CB-4F62-9BA0-3E7AC2E03E0D}"/>
                </a:ext>
              </a:extLst>
            </p:cNvPr>
            <p:cNvSpPr txBox="1">
              <a:spLocks noChangeArrowheads="1"/>
            </p:cNvSpPr>
            <p:nvPr/>
          </p:nvSpPr>
          <p:spPr bwMode="auto">
            <a:xfrm>
              <a:off x="1354" y="51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p</a:t>
              </a:r>
              <a:endParaRPr lang="en-US" altLang="zh-CN" sz="2400" b="1">
                <a:latin typeface="Times New Roman" panose="02020603050405020304" pitchFamily="18" charset="0"/>
                <a:ea typeface="楷体_GB2312" pitchFamily="49" charset="-122"/>
              </a:endParaRPr>
            </a:p>
          </p:txBody>
        </p:sp>
        <p:sp>
          <p:nvSpPr>
            <p:cNvPr id="47133" name="Text Box 91">
              <a:extLst>
                <a:ext uri="{FF2B5EF4-FFF2-40B4-BE49-F238E27FC236}">
                  <a16:creationId xmlns:a16="http://schemas.microsoft.com/office/drawing/2014/main" id="{AEE3BB9B-A99B-4244-8CD8-CEC12B84FF81}"/>
                </a:ext>
              </a:extLst>
            </p:cNvPr>
            <p:cNvSpPr txBox="1">
              <a:spLocks noChangeArrowheads="1"/>
            </p:cNvSpPr>
            <p:nvPr/>
          </p:nvSpPr>
          <p:spPr bwMode="auto">
            <a:xfrm>
              <a:off x="2549" y="51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ea typeface="楷体_GB2312" pitchFamily="49" charset="-122"/>
                </a:rPr>
                <a:t>q</a:t>
              </a:r>
              <a:endParaRPr lang="en-US" altLang="zh-CN" sz="2400" b="1">
                <a:latin typeface="Times New Roman" panose="02020603050405020304" pitchFamily="18" charset="0"/>
                <a:ea typeface="楷体_GB2312" pitchFamily="49" charset="-122"/>
              </a:endParaRPr>
            </a:p>
          </p:txBody>
        </p:sp>
        <p:sp>
          <p:nvSpPr>
            <p:cNvPr id="47134" name="Line 92">
              <a:extLst>
                <a:ext uri="{FF2B5EF4-FFF2-40B4-BE49-F238E27FC236}">
                  <a16:creationId xmlns:a16="http://schemas.microsoft.com/office/drawing/2014/main" id="{0B461B4C-4B04-4DEF-BA27-25B7D0F7B798}"/>
                </a:ext>
              </a:extLst>
            </p:cNvPr>
            <p:cNvSpPr>
              <a:spLocks noChangeShapeType="1"/>
            </p:cNvSpPr>
            <p:nvPr/>
          </p:nvSpPr>
          <p:spPr bwMode="auto">
            <a:xfrm flipV="1">
              <a:off x="1694" y="0"/>
              <a:ext cx="243" cy="20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93">
              <a:extLst>
                <a:ext uri="{FF2B5EF4-FFF2-40B4-BE49-F238E27FC236}">
                  <a16:creationId xmlns:a16="http://schemas.microsoft.com/office/drawing/2014/main" id="{09018629-7B69-4860-97D2-C6F7629436E9}"/>
                </a:ext>
              </a:extLst>
            </p:cNvPr>
            <p:cNvSpPr>
              <a:spLocks noChangeShapeType="1"/>
            </p:cNvSpPr>
            <p:nvPr/>
          </p:nvSpPr>
          <p:spPr bwMode="auto">
            <a:xfrm>
              <a:off x="3296" y="0"/>
              <a:ext cx="194" cy="124"/>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94">
              <a:extLst>
                <a:ext uri="{FF2B5EF4-FFF2-40B4-BE49-F238E27FC236}">
                  <a16:creationId xmlns:a16="http://schemas.microsoft.com/office/drawing/2014/main" id="{DBAEE465-40EB-4784-99E1-9E7FB63C45C0}"/>
                </a:ext>
              </a:extLst>
            </p:cNvPr>
            <p:cNvSpPr>
              <a:spLocks noChangeShapeType="1"/>
            </p:cNvSpPr>
            <p:nvPr/>
          </p:nvSpPr>
          <p:spPr bwMode="auto">
            <a:xfrm flipH="1">
              <a:off x="1937" y="0"/>
              <a:ext cx="1359"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7" name="Text Box 104">
              <a:extLst>
                <a:ext uri="{FF2B5EF4-FFF2-40B4-BE49-F238E27FC236}">
                  <a16:creationId xmlns:a16="http://schemas.microsoft.com/office/drawing/2014/main" id="{31ED64B6-090A-49B4-B6BE-C3C0B8EC249A}"/>
                </a:ext>
              </a:extLst>
            </p:cNvPr>
            <p:cNvSpPr txBox="1">
              <a:spLocks noChangeArrowheads="1"/>
            </p:cNvSpPr>
            <p:nvPr/>
          </p:nvSpPr>
          <p:spPr bwMode="auto">
            <a:xfrm>
              <a:off x="0" y="14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a:t>删除后</a:t>
              </a:r>
            </a:p>
          </p:txBody>
        </p:sp>
      </p:grpSp>
      <p:sp>
        <p:nvSpPr>
          <p:cNvPr id="47114" name="Text Box 106">
            <a:extLst>
              <a:ext uri="{FF2B5EF4-FFF2-40B4-BE49-F238E27FC236}">
                <a16:creationId xmlns:a16="http://schemas.microsoft.com/office/drawing/2014/main" id="{76CBF28C-5B8D-4DCB-9DF6-EF71D2788B40}"/>
              </a:ext>
            </a:extLst>
          </p:cNvPr>
          <p:cNvSpPr txBox="1">
            <a:spLocks noChangeArrowheads="1"/>
          </p:cNvSpPr>
          <p:nvPr/>
        </p:nvSpPr>
        <p:spPr bwMode="auto">
          <a:xfrm>
            <a:off x="4911849" y="4062264"/>
            <a:ext cx="388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a:t>q=p-&gt;next; p-&gt;next = q-&gt;next delete q;</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0E70C5CD-42C1-4677-A1B6-18607F2D4FA1}"/>
              </a:ext>
            </a:extLst>
          </p:cNvPr>
          <p:cNvSpPr txBox="1">
            <a:spLocks noChangeArrowheads="1"/>
          </p:cNvSpPr>
          <p:nvPr/>
        </p:nvSpPr>
        <p:spPr bwMode="auto">
          <a:xfrm>
            <a:off x="503238" y="809625"/>
            <a:ext cx="82454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40000"/>
              </a:lnSpc>
              <a:buFont typeface="Arial" panose="020B0604020202020204" pitchFamily="34" charset="0"/>
              <a:buNone/>
              <a:defRPr/>
            </a:pPr>
            <a:r>
              <a:rPr lang="zh-CN" altLang="en-US" sz="4000" dirty="0">
                <a:solidFill>
                  <a:srgbClr val="9900CC"/>
                </a:solidFill>
                <a:latin typeface="楷体_GB2312" pitchFamily="1" charset="-122"/>
                <a:ea typeface="楷体_GB2312" pitchFamily="1" charset="-122"/>
              </a:rPr>
              <a:t>   </a:t>
            </a:r>
            <a:r>
              <a:rPr lang="zh-CN" altLang="en-US" sz="2800" b="1" dirty="0">
                <a:latin typeface="+mn-ea"/>
                <a:ea typeface="+mn-ea"/>
              </a:rPr>
              <a:t>在单链表中删除第 </a:t>
            </a:r>
            <a:r>
              <a:rPr lang="en-US" altLang="zh-CN" sz="2800" b="1" dirty="0">
                <a:latin typeface="+mn-ea"/>
                <a:ea typeface="+mn-ea"/>
              </a:rPr>
              <a:t>i </a:t>
            </a:r>
            <a:r>
              <a:rPr lang="zh-CN" altLang="en-US" sz="2800" b="1" dirty="0">
                <a:latin typeface="+mn-ea"/>
                <a:ea typeface="+mn-ea"/>
              </a:rPr>
              <a:t>个结点的基本操作为:找到线性表中第</a:t>
            </a:r>
            <a:r>
              <a:rPr lang="en-US" altLang="zh-CN" sz="2800" b="1" dirty="0">
                <a:latin typeface="+mn-ea"/>
                <a:ea typeface="+mn-ea"/>
              </a:rPr>
              <a:t>i-1</a:t>
            </a:r>
            <a:r>
              <a:rPr lang="zh-CN" altLang="en-US" sz="2800" b="1" dirty="0">
                <a:latin typeface="+mn-ea"/>
                <a:ea typeface="+mn-ea"/>
              </a:rPr>
              <a:t>个结点，修改其指向后继的指针。</a:t>
            </a:r>
          </a:p>
        </p:txBody>
      </p:sp>
      <p:grpSp>
        <p:nvGrpSpPr>
          <p:cNvPr id="51203" name="Group 3">
            <a:extLst>
              <a:ext uri="{FF2B5EF4-FFF2-40B4-BE49-F238E27FC236}">
                <a16:creationId xmlns:a16="http://schemas.microsoft.com/office/drawing/2014/main" id="{F831BEB0-37E1-4535-832F-3D38EF1276D7}"/>
              </a:ext>
            </a:extLst>
          </p:cNvPr>
          <p:cNvGrpSpPr>
            <a:grpSpLocks/>
          </p:cNvGrpSpPr>
          <p:nvPr/>
        </p:nvGrpSpPr>
        <p:grpSpPr bwMode="auto">
          <a:xfrm>
            <a:off x="1066800" y="5029200"/>
            <a:ext cx="2057400" cy="609600"/>
            <a:chOff x="0" y="0"/>
            <a:chExt cx="1296" cy="384"/>
          </a:xfrm>
        </p:grpSpPr>
        <p:sp>
          <p:nvSpPr>
            <p:cNvPr id="48155" name="Rectangle 4">
              <a:extLst>
                <a:ext uri="{FF2B5EF4-FFF2-40B4-BE49-F238E27FC236}">
                  <a16:creationId xmlns:a16="http://schemas.microsoft.com/office/drawing/2014/main" id="{ED61132F-5977-4CB8-8060-999D324630F5}"/>
                </a:ext>
              </a:extLst>
            </p:cNvPr>
            <p:cNvSpPr>
              <a:spLocks noChangeArrowheads="1"/>
            </p:cNvSpPr>
            <p:nvPr/>
          </p:nvSpPr>
          <p:spPr bwMode="auto">
            <a:xfrm>
              <a:off x="624" y="0"/>
              <a:ext cx="672" cy="384"/>
            </a:xfrm>
            <a:prstGeom prst="rect">
              <a:avLst/>
            </a:prstGeom>
            <a:solidFill>
              <a:srgbClr val="99CCFF">
                <a:alpha val="50195"/>
              </a:srgbClr>
            </a:solidFill>
            <a:ln w="28575">
              <a:solidFill>
                <a:srgbClr val="0000FF"/>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a</a:t>
              </a:r>
              <a:r>
                <a:rPr lang="en-US" altLang="zh-CN" sz="3600" b="1" baseline="-25000">
                  <a:solidFill>
                    <a:srgbClr val="000099"/>
                  </a:solidFill>
                  <a:latin typeface="Times New Roman" panose="02020603050405020304" pitchFamily="18" charset="0"/>
                </a:rPr>
                <a:t>i-1</a:t>
              </a:r>
              <a:endParaRPr lang="en-US" altLang="zh-CN" sz="3600">
                <a:latin typeface="Times New Roman" panose="02020603050405020304" pitchFamily="18" charset="0"/>
              </a:endParaRPr>
            </a:p>
          </p:txBody>
        </p:sp>
        <p:sp>
          <p:nvSpPr>
            <p:cNvPr id="48156" name="Line 5">
              <a:extLst>
                <a:ext uri="{FF2B5EF4-FFF2-40B4-BE49-F238E27FC236}">
                  <a16:creationId xmlns:a16="http://schemas.microsoft.com/office/drawing/2014/main" id="{3DCDA586-C5C9-46B3-A6E1-2F1AED7D8DD7}"/>
                </a:ext>
              </a:extLst>
            </p:cNvPr>
            <p:cNvSpPr>
              <a:spLocks noChangeShapeType="1"/>
            </p:cNvSpPr>
            <p:nvPr/>
          </p:nvSpPr>
          <p:spPr bwMode="auto">
            <a:xfrm>
              <a:off x="1104"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7" name="Line 6">
              <a:extLst>
                <a:ext uri="{FF2B5EF4-FFF2-40B4-BE49-F238E27FC236}">
                  <a16:creationId xmlns:a16="http://schemas.microsoft.com/office/drawing/2014/main" id="{8747CE2B-31E0-4E0D-8BC3-AEC18549F275}"/>
                </a:ext>
              </a:extLst>
            </p:cNvPr>
            <p:cNvSpPr>
              <a:spLocks noChangeShapeType="1"/>
            </p:cNvSpPr>
            <p:nvPr/>
          </p:nvSpPr>
          <p:spPr bwMode="auto">
            <a:xfrm>
              <a:off x="0" y="192"/>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07" name="Group 7">
            <a:extLst>
              <a:ext uri="{FF2B5EF4-FFF2-40B4-BE49-F238E27FC236}">
                <a16:creationId xmlns:a16="http://schemas.microsoft.com/office/drawing/2014/main" id="{8CA9BED0-7B96-4F68-891F-83BCFFB85AF8}"/>
              </a:ext>
            </a:extLst>
          </p:cNvPr>
          <p:cNvGrpSpPr>
            <a:grpSpLocks/>
          </p:cNvGrpSpPr>
          <p:nvPr/>
        </p:nvGrpSpPr>
        <p:grpSpPr bwMode="auto">
          <a:xfrm>
            <a:off x="2971800" y="5029200"/>
            <a:ext cx="2133600" cy="609600"/>
            <a:chOff x="0" y="0"/>
            <a:chExt cx="1344" cy="384"/>
          </a:xfrm>
        </p:grpSpPr>
        <p:sp>
          <p:nvSpPr>
            <p:cNvPr id="48152" name="Rectangle 8">
              <a:extLst>
                <a:ext uri="{FF2B5EF4-FFF2-40B4-BE49-F238E27FC236}">
                  <a16:creationId xmlns:a16="http://schemas.microsoft.com/office/drawing/2014/main" id="{CA9131FB-397C-454C-A072-6FEEEB949C2D}"/>
                </a:ext>
              </a:extLst>
            </p:cNvPr>
            <p:cNvSpPr>
              <a:spLocks noChangeArrowheads="1"/>
            </p:cNvSpPr>
            <p:nvPr/>
          </p:nvSpPr>
          <p:spPr bwMode="auto">
            <a:xfrm>
              <a:off x="672" y="0"/>
              <a:ext cx="672" cy="384"/>
            </a:xfrm>
            <a:prstGeom prst="rect">
              <a:avLst/>
            </a:prstGeom>
            <a:solidFill>
              <a:srgbClr val="99CCFF">
                <a:alpha val="50195"/>
              </a:srgbClr>
            </a:solidFill>
            <a:ln w="28575">
              <a:solidFill>
                <a:srgbClr val="0000FF"/>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a</a:t>
              </a:r>
              <a:r>
                <a:rPr lang="en-US" altLang="zh-CN" sz="3600" b="1" baseline="-25000">
                  <a:solidFill>
                    <a:srgbClr val="000099"/>
                  </a:solidFill>
                  <a:latin typeface="Times New Roman" panose="02020603050405020304" pitchFamily="18" charset="0"/>
                </a:rPr>
                <a:t>i</a:t>
              </a:r>
              <a:endParaRPr lang="en-US" altLang="zh-CN" sz="3600">
                <a:latin typeface="Times New Roman" panose="02020603050405020304" pitchFamily="18" charset="0"/>
              </a:endParaRPr>
            </a:p>
          </p:txBody>
        </p:sp>
        <p:sp>
          <p:nvSpPr>
            <p:cNvPr id="48153" name="Line 9">
              <a:extLst>
                <a:ext uri="{FF2B5EF4-FFF2-40B4-BE49-F238E27FC236}">
                  <a16:creationId xmlns:a16="http://schemas.microsoft.com/office/drawing/2014/main" id="{B7FE4893-5388-41F7-94AE-F214FB74613D}"/>
                </a:ext>
              </a:extLst>
            </p:cNvPr>
            <p:cNvSpPr>
              <a:spLocks noChangeShapeType="1"/>
            </p:cNvSpPr>
            <p:nvPr/>
          </p:nvSpPr>
          <p:spPr bwMode="auto">
            <a:xfrm>
              <a:off x="1152"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10">
              <a:extLst>
                <a:ext uri="{FF2B5EF4-FFF2-40B4-BE49-F238E27FC236}">
                  <a16:creationId xmlns:a16="http://schemas.microsoft.com/office/drawing/2014/main" id="{C815DF26-1566-443A-91D4-A26C7D532B0D}"/>
                </a:ext>
              </a:extLst>
            </p:cNvPr>
            <p:cNvSpPr>
              <a:spLocks noChangeShapeType="1"/>
            </p:cNvSpPr>
            <p:nvPr/>
          </p:nvSpPr>
          <p:spPr bwMode="auto">
            <a:xfrm>
              <a:off x="0"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11" name="Group 11">
            <a:extLst>
              <a:ext uri="{FF2B5EF4-FFF2-40B4-BE49-F238E27FC236}">
                <a16:creationId xmlns:a16="http://schemas.microsoft.com/office/drawing/2014/main" id="{E63253C9-D022-4288-BF89-F00DC4F6E8DD}"/>
              </a:ext>
            </a:extLst>
          </p:cNvPr>
          <p:cNvGrpSpPr>
            <a:grpSpLocks/>
          </p:cNvGrpSpPr>
          <p:nvPr/>
        </p:nvGrpSpPr>
        <p:grpSpPr bwMode="auto">
          <a:xfrm>
            <a:off x="4953000" y="5029200"/>
            <a:ext cx="3048000" cy="609600"/>
            <a:chOff x="0" y="0"/>
            <a:chExt cx="1920" cy="384"/>
          </a:xfrm>
        </p:grpSpPr>
        <p:sp>
          <p:nvSpPr>
            <p:cNvPr id="48148" name="Rectangle 12">
              <a:extLst>
                <a:ext uri="{FF2B5EF4-FFF2-40B4-BE49-F238E27FC236}">
                  <a16:creationId xmlns:a16="http://schemas.microsoft.com/office/drawing/2014/main" id="{3BDBF2CB-3426-4AE4-AE15-55D71408AE6F}"/>
                </a:ext>
              </a:extLst>
            </p:cNvPr>
            <p:cNvSpPr>
              <a:spLocks noChangeArrowheads="1"/>
            </p:cNvSpPr>
            <p:nvPr/>
          </p:nvSpPr>
          <p:spPr bwMode="auto">
            <a:xfrm>
              <a:off x="672" y="0"/>
              <a:ext cx="672" cy="384"/>
            </a:xfrm>
            <a:prstGeom prst="rect">
              <a:avLst/>
            </a:prstGeom>
            <a:solidFill>
              <a:srgbClr val="99CCFF">
                <a:alpha val="50195"/>
              </a:srgbClr>
            </a:solidFill>
            <a:ln w="28575">
              <a:solidFill>
                <a:srgbClr val="0000FF"/>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a</a:t>
              </a:r>
              <a:r>
                <a:rPr lang="en-US" altLang="zh-CN" sz="3600" b="1" baseline="-25000">
                  <a:solidFill>
                    <a:srgbClr val="000099"/>
                  </a:solidFill>
                  <a:latin typeface="Times New Roman" panose="02020603050405020304" pitchFamily="18" charset="0"/>
                </a:rPr>
                <a:t>i+1</a:t>
              </a:r>
              <a:endParaRPr lang="en-US" altLang="zh-CN" sz="3600">
                <a:latin typeface="Times New Roman" panose="02020603050405020304" pitchFamily="18" charset="0"/>
              </a:endParaRPr>
            </a:p>
          </p:txBody>
        </p:sp>
        <p:sp>
          <p:nvSpPr>
            <p:cNvPr id="48149" name="Line 13">
              <a:extLst>
                <a:ext uri="{FF2B5EF4-FFF2-40B4-BE49-F238E27FC236}">
                  <a16:creationId xmlns:a16="http://schemas.microsoft.com/office/drawing/2014/main" id="{93750838-82A7-4492-8C4B-21CA8492F718}"/>
                </a:ext>
              </a:extLst>
            </p:cNvPr>
            <p:cNvSpPr>
              <a:spLocks noChangeShapeType="1"/>
            </p:cNvSpPr>
            <p:nvPr/>
          </p:nvSpPr>
          <p:spPr bwMode="auto">
            <a:xfrm>
              <a:off x="1152"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Line 14">
              <a:extLst>
                <a:ext uri="{FF2B5EF4-FFF2-40B4-BE49-F238E27FC236}">
                  <a16:creationId xmlns:a16="http://schemas.microsoft.com/office/drawing/2014/main" id="{A05E6C40-0516-4A8C-AEA2-29AD112573E8}"/>
                </a:ext>
              </a:extLst>
            </p:cNvPr>
            <p:cNvSpPr>
              <a:spLocks noChangeShapeType="1"/>
            </p:cNvSpPr>
            <p:nvPr/>
          </p:nvSpPr>
          <p:spPr bwMode="auto">
            <a:xfrm>
              <a:off x="0"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Line 15">
              <a:extLst>
                <a:ext uri="{FF2B5EF4-FFF2-40B4-BE49-F238E27FC236}">
                  <a16:creationId xmlns:a16="http://schemas.microsoft.com/office/drawing/2014/main" id="{B3F7A189-F0AA-439C-9E46-572517B93A96}"/>
                </a:ext>
              </a:extLst>
            </p:cNvPr>
            <p:cNvSpPr>
              <a:spLocks noChangeShapeType="1"/>
            </p:cNvSpPr>
            <p:nvPr/>
          </p:nvSpPr>
          <p:spPr bwMode="auto">
            <a:xfrm>
              <a:off x="1248"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16" name="Rectangle 16">
            <a:extLst>
              <a:ext uri="{FF2B5EF4-FFF2-40B4-BE49-F238E27FC236}">
                <a16:creationId xmlns:a16="http://schemas.microsoft.com/office/drawing/2014/main" id="{1B038B73-6931-43BF-948F-C832B7A25807}"/>
              </a:ext>
            </a:extLst>
          </p:cNvPr>
          <p:cNvSpPr>
            <a:spLocks noChangeArrowheads="1"/>
          </p:cNvSpPr>
          <p:nvPr/>
        </p:nvSpPr>
        <p:spPr bwMode="auto">
          <a:xfrm>
            <a:off x="2895600" y="5257800"/>
            <a:ext cx="1143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51217" name="Group 17">
            <a:extLst>
              <a:ext uri="{FF2B5EF4-FFF2-40B4-BE49-F238E27FC236}">
                <a16:creationId xmlns:a16="http://schemas.microsoft.com/office/drawing/2014/main" id="{168BB672-9F3A-4268-8F8A-C01BA76558DF}"/>
              </a:ext>
            </a:extLst>
          </p:cNvPr>
          <p:cNvGrpSpPr>
            <a:grpSpLocks/>
          </p:cNvGrpSpPr>
          <p:nvPr/>
        </p:nvGrpSpPr>
        <p:grpSpPr bwMode="auto">
          <a:xfrm>
            <a:off x="2057400" y="5029200"/>
            <a:ext cx="1066800" cy="609600"/>
            <a:chOff x="0" y="0"/>
            <a:chExt cx="672" cy="384"/>
          </a:xfrm>
        </p:grpSpPr>
        <p:sp>
          <p:nvSpPr>
            <p:cNvPr id="48146" name="Rectangle 18">
              <a:extLst>
                <a:ext uri="{FF2B5EF4-FFF2-40B4-BE49-F238E27FC236}">
                  <a16:creationId xmlns:a16="http://schemas.microsoft.com/office/drawing/2014/main" id="{DE083776-8ED8-43CB-B2C1-D9D299FEFDED}"/>
                </a:ext>
              </a:extLst>
            </p:cNvPr>
            <p:cNvSpPr>
              <a:spLocks noChangeArrowheads="1"/>
            </p:cNvSpPr>
            <p:nvPr/>
          </p:nvSpPr>
          <p:spPr bwMode="auto">
            <a:xfrm>
              <a:off x="0" y="0"/>
              <a:ext cx="672" cy="384"/>
            </a:xfrm>
            <a:prstGeom prst="rect">
              <a:avLst/>
            </a:prstGeom>
            <a:solidFill>
              <a:srgbClr val="99CCFF">
                <a:alpha val="50195"/>
              </a:srgbClr>
            </a:solidFill>
            <a:ln w="28575">
              <a:solidFill>
                <a:srgbClr val="0000FF"/>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a</a:t>
              </a:r>
              <a:r>
                <a:rPr lang="en-US" altLang="zh-CN" sz="3600" b="1" baseline="-25000">
                  <a:solidFill>
                    <a:srgbClr val="000099"/>
                  </a:solidFill>
                  <a:latin typeface="Times New Roman" panose="02020603050405020304" pitchFamily="18" charset="0"/>
                </a:rPr>
                <a:t>i-1</a:t>
              </a:r>
              <a:endParaRPr lang="en-US" altLang="zh-CN" sz="3600">
                <a:latin typeface="Times New Roman" panose="02020603050405020304" pitchFamily="18" charset="0"/>
              </a:endParaRPr>
            </a:p>
          </p:txBody>
        </p:sp>
        <p:sp>
          <p:nvSpPr>
            <p:cNvPr id="48147" name="Line 19">
              <a:extLst>
                <a:ext uri="{FF2B5EF4-FFF2-40B4-BE49-F238E27FC236}">
                  <a16:creationId xmlns:a16="http://schemas.microsoft.com/office/drawing/2014/main" id="{B3C6C4D3-3185-4357-8DCE-538EDB3E02C7}"/>
                </a:ext>
              </a:extLst>
            </p:cNvPr>
            <p:cNvSpPr>
              <a:spLocks noChangeShapeType="1"/>
            </p:cNvSpPr>
            <p:nvPr/>
          </p:nvSpPr>
          <p:spPr bwMode="auto">
            <a:xfrm>
              <a:off x="480"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51220" name="AutoShape 20">
            <a:extLst>
              <a:ext uri="{FF2B5EF4-FFF2-40B4-BE49-F238E27FC236}">
                <a16:creationId xmlns:a16="http://schemas.microsoft.com/office/drawing/2014/main" id="{BF10FD87-EB86-4300-996A-B7C373E27FE9}"/>
              </a:ext>
            </a:extLst>
          </p:cNvPr>
          <p:cNvCxnSpPr>
            <a:cxnSpLocks noChangeShapeType="1"/>
            <a:stCxn id="48146" idx="3"/>
            <a:endCxn id="48148" idx="2"/>
          </p:cNvCxnSpPr>
          <p:nvPr/>
        </p:nvCxnSpPr>
        <p:spPr bwMode="auto">
          <a:xfrm>
            <a:off x="3138488" y="5334000"/>
            <a:ext cx="3414712" cy="319088"/>
          </a:xfrm>
          <a:prstGeom prst="bentConnector4">
            <a:avLst>
              <a:gd name="adj1" fmla="val 11856"/>
              <a:gd name="adj2" fmla="val 322389"/>
            </a:avLst>
          </a:prstGeom>
          <a:noFill/>
          <a:ln w="31750">
            <a:solidFill>
              <a:srgbClr val="008080"/>
            </a:solidFill>
            <a:miter lim="800000"/>
            <a:headEnd type="oval" w="sm" len="med"/>
            <a:tailEnd type="triangle" w="med" len="lg"/>
          </a:ln>
          <a:extLst>
            <a:ext uri="{909E8E84-426E-40DD-AFC4-6F175D3DCCD1}">
              <a14:hiddenFill xmlns:a14="http://schemas.microsoft.com/office/drawing/2010/main">
                <a:noFill/>
              </a14:hiddenFill>
            </a:ext>
          </a:extLst>
        </p:spPr>
      </p:cxnSp>
      <p:sp>
        <p:nvSpPr>
          <p:cNvPr id="51221" name="Rectangle 21">
            <a:extLst>
              <a:ext uri="{FF2B5EF4-FFF2-40B4-BE49-F238E27FC236}">
                <a16:creationId xmlns:a16="http://schemas.microsoft.com/office/drawing/2014/main" id="{8D08DB47-C121-4967-A26E-791308006E90}"/>
              </a:ext>
            </a:extLst>
          </p:cNvPr>
          <p:cNvSpPr>
            <a:spLocks noChangeArrowheads="1"/>
          </p:cNvSpPr>
          <p:nvPr/>
        </p:nvSpPr>
        <p:spPr bwMode="auto">
          <a:xfrm>
            <a:off x="3962400" y="4953000"/>
            <a:ext cx="2057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51222" name="Rectangle 22">
            <a:extLst>
              <a:ext uri="{FF2B5EF4-FFF2-40B4-BE49-F238E27FC236}">
                <a16:creationId xmlns:a16="http://schemas.microsoft.com/office/drawing/2014/main" id="{1B4E9E7E-66A8-4D3E-B50D-CF09F4E91033}"/>
              </a:ext>
            </a:extLst>
          </p:cNvPr>
          <p:cNvSpPr>
            <a:spLocks noChangeArrowheads="1"/>
          </p:cNvSpPr>
          <p:nvPr/>
        </p:nvSpPr>
        <p:spPr bwMode="auto">
          <a:xfrm>
            <a:off x="1628775" y="2438400"/>
            <a:ext cx="60674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en-US" altLang="zh-CN" b="1">
                <a:solidFill>
                  <a:srgbClr val="9900CC"/>
                </a:solidFill>
                <a:latin typeface="Times New Roman" panose="02020603050405020304" pitchFamily="18" charset="0"/>
              </a:rPr>
              <a:t>q = p-&gt;next;   p-&gt;next = q-&gt;next;</a:t>
            </a:r>
            <a:r>
              <a:rPr lang="en-US" altLang="zh-CN">
                <a:latin typeface="Times New Roman" panose="02020603050405020304" pitchFamily="18" charset="0"/>
              </a:rPr>
              <a:t>  </a:t>
            </a:r>
          </a:p>
          <a:p>
            <a:pPr eaLnBrk="1" hangingPunct="1">
              <a:lnSpc>
                <a:spcPct val="150000"/>
              </a:lnSpc>
              <a:spcBef>
                <a:spcPct val="0"/>
              </a:spcBef>
              <a:buClrTx/>
              <a:buSzTx/>
              <a:buFont typeface="Arial" panose="020B0604020202020204" pitchFamily="34" charset="0"/>
              <a:buNone/>
            </a:pPr>
            <a:r>
              <a:rPr lang="en-US" altLang="zh-CN">
                <a:latin typeface="Times New Roman" panose="02020603050405020304" pitchFamily="18" charset="0"/>
              </a:rPr>
              <a:t>e = q-&gt;data;     delete </a:t>
            </a:r>
            <a:r>
              <a:rPr lang="en-US" altLang="zh-CN" b="1" i="1">
                <a:solidFill>
                  <a:srgbClr val="000099"/>
                </a:solidFill>
                <a:latin typeface="Times New Roman" panose="02020603050405020304" pitchFamily="18" charset="0"/>
              </a:rPr>
              <a:t>q ;</a:t>
            </a:r>
          </a:p>
        </p:txBody>
      </p:sp>
      <p:sp>
        <p:nvSpPr>
          <p:cNvPr id="51223" name="Line 23">
            <a:extLst>
              <a:ext uri="{FF2B5EF4-FFF2-40B4-BE49-F238E27FC236}">
                <a16:creationId xmlns:a16="http://schemas.microsoft.com/office/drawing/2014/main" id="{67B82022-04EF-46BA-ACAF-EB8703D46F41}"/>
              </a:ext>
            </a:extLst>
          </p:cNvPr>
          <p:cNvSpPr>
            <a:spLocks noChangeShapeType="1"/>
          </p:cNvSpPr>
          <p:nvPr/>
        </p:nvSpPr>
        <p:spPr bwMode="auto">
          <a:xfrm>
            <a:off x="1371600" y="4572000"/>
            <a:ext cx="685800" cy="457200"/>
          </a:xfrm>
          <a:prstGeom prst="line">
            <a:avLst/>
          </a:prstGeom>
          <a:noFill/>
          <a:ln w="3810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Text Box 24">
            <a:extLst>
              <a:ext uri="{FF2B5EF4-FFF2-40B4-BE49-F238E27FC236}">
                <a16:creationId xmlns:a16="http://schemas.microsoft.com/office/drawing/2014/main" id="{DC3752C8-B11E-4F24-B027-218E3EE17844}"/>
              </a:ext>
            </a:extLst>
          </p:cNvPr>
          <p:cNvSpPr txBox="1">
            <a:spLocks noChangeArrowheads="1"/>
          </p:cNvSpPr>
          <p:nvPr/>
        </p:nvSpPr>
        <p:spPr bwMode="auto">
          <a:xfrm>
            <a:off x="1050925" y="40068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990000"/>
                </a:solidFill>
                <a:latin typeface="Times New Roman" panose="02020603050405020304" pitchFamily="18" charset="0"/>
              </a:rPr>
              <a:t>p</a:t>
            </a:r>
            <a:endParaRPr lang="en-US" altLang="zh-CN" sz="3600">
              <a:latin typeface="Times New Roman" panose="02020603050405020304" pitchFamily="18" charset="0"/>
            </a:endParaRPr>
          </a:p>
        </p:txBody>
      </p:sp>
      <p:sp>
        <p:nvSpPr>
          <p:cNvPr id="51225" name="Line 25">
            <a:extLst>
              <a:ext uri="{FF2B5EF4-FFF2-40B4-BE49-F238E27FC236}">
                <a16:creationId xmlns:a16="http://schemas.microsoft.com/office/drawing/2014/main" id="{D1FF26D1-FC98-4B42-9CBB-3A6478B87B9C}"/>
              </a:ext>
            </a:extLst>
          </p:cNvPr>
          <p:cNvSpPr>
            <a:spLocks noChangeShapeType="1"/>
          </p:cNvSpPr>
          <p:nvPr/>
        </p:nvSpPr>
        <p:spPr bwMode="auto">
          <a:xfrm>
            <a:off x="3733800" y="4572000"/>
            <a:ext cx="685800" cy="457200"/>
          </a:xfrm>
          <a:prstGeom prst="line">
            <a:avLst/>
          </a:prstGeom>
          <a:noFill/>
          <a:ln w="3810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Text Box 26">
            <a:extLst>
              <a:ext uri="{FF2B5EF4-FFF2-40B4-BE49-F238E27FC236}">
                <a16:creationId xmlns:a16="http://schemas.microsoft.com/office/drawing/2014/main" id="{557B8827-FD02-4344-B45D-1A338B4C0D60}"/>
              </a:ext>
            </a:extLst>
          </p:cNvPr>
          <p:cNvSpPr txBox="1">
            <a:spLocks noChangeArrowheads="1"/>
          </p:cNvSpPr>
          <p:nvPr/>
        </p:nvSpPr>
        <p:spPr bwMode="auto">
          <a:xfrm>
            <a:off x="3371850" y="40830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990000"/>
                </a:solidFill>
                <a:latin typeface="Times New Roman" panose="02020603050405020304" pitchFamily="18" charset="0"/>
              </a:rPr>
              <a:t>q</a:t>
            </a:r>
            <a:endParaRPr lang="en-US" altLang="zh-CN" sz="3600">
              <a:latin typeface="Times New Roman" panose="02020603050405020304" pitchFamily="18" charset="0"/>
            </a:endParaRPr>
          </a:p>
        </p:txBody>
      </p:sp>
      <p:sp>
        <p:nvSpPr>
          <p:cNvPr id="51227" name="Line 27">
            <a:extLst>
              <a:ext uri="{FF2B5EF4-FFF2-40B4-BE49-F238E27FC236}">
                <a16:creationId xmlns:a16="http://schemas.microsoft.com/office/drawing/2014/main" id="{0C997EA2-2BFE-41C6-8CBD-8F9C126EBC14}"/>
              </a:ext>
            </a:extLst>
          </p:cNvPr>
          <p:cNvSpPr>
            <a:spLocks noChangeShapeType="1"/>
          </p:cNvSpPr>
          <p:nvPr/>
        </p:nvSpPr>
        <p:spPr bwMode="auto">
          <a:xfrm>
            <a:off x="1676400" y="3200400"/>
            <a:ext cx="2133600" cy="0"/>
          </a:xfrm>
          <a:prstGeom prst="line">
            <a:avLst/>
          </a:prstGeom>
          <a:noFill/>
          <a:ln w="57150">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a:extLst>
              <a:ext uri="{FF2B5EF4-FFF2-40B4-BE49-F238E27FC236}">
                <a16:creationId xmlns:a16="http://schemas.microsoft.com/office/drawing/2014/main" id="{D0F502BD-D133-41FB-979F-4AF2C85C2E1D}"/>
              </a:ext>
            </a:extLst>
          </p:cNvPr>
          <p:cNvSpPr>
            <a:spLocks noChangeShapeType="1"/>
          </p:cNvSpPr>
          <p:nvPr/>
        </p:nvSpPr>
        <p:spPr bwMode="auto">
          <a:xfrm>
            <a:off x="4114800" y="3200400"/>
            <a:ext cx="3276600" cy="0"/>
          </a:xfrm>
          <a:prstGeom prst="line">
            <a:avLst/>
          </a:prstGeom>
          <a:noFill/>
          <a:ln w="57150">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a:extLst>
              <a:ext uri="{FF2B5EF4-FFF2-40B4-BE49-F238E27FC236}">
                <a16:creationId xmlns:a16="http://schemas.microsoft.com/office/drawing/2014/main" id="{5C1E67DA-D2C2-4F68-B602-11C97EAF373A}"/>
              </a:ext>
            </a:extLst>
          </p:cNvPr>
          <p:cNvSpPr>
            <a:spLocks noChangeShapeType="1"/>
          </p:cNvSpPr>
          <p:nvPr/>
        </p:nvSpPr>
        <p:spPr bwMode="auto">
          <a:xfrm>
            <a:off x="4152900" y="3962400"/>
            <a:ext cx="1714500" cy="0"/>
          </a:xfrm>
          <a:prstGeom prst="line">
            <a:avLst/>
          </a:prstGeom>
          <a:noFill/>
          <a:ln w="57150">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arn(outVertical)">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22"/>
                                        </p:tgtEl>
                                        <p:attrNameLst>
                                          <p:attrName>style.visibility</p:attrName>
                                        </p:attrNameLst>
                                      </p:cBhvr>
                                      <p:to>
                                        <p:strVal val="visible"/>
                                      </p:to>
                                    </p:set>
                                    <p:animEffect transition="in" filter="strips(downRight)">
                                      <p:cBhvr>
                                        <p:cTn id="12" dur="500"/>
                                        <p:tgtEl>
                                          <p:spTgt spid="51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3"/>
                                        </p:tgtEl>
                                        <p:attrNameLst>
                                          <p:attrName>style.visibility</p:attrName>
                                        </p:attrNameLst>
                                      </p:cBhvr>
                                      <p:to>
                                        <p:strVal val="visible"/>
                                      </p:to>
                                    </p:set>
                                    <p:animEffect transition="in" filter="wipe(left)">
                                      <p:cBhvr>
                                        <p:cTn id="17" dur="500"/>
                                        <p:tgtEl>
                                          <p:spTgt spid="5120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1207"/>
                                        </p:tgtEl>
                                        <p:attrNameLst>
                                          <p:attrName>style.visibility</p:attrName>
                                        </p:attrNameLst>
                                      </p:cBhvr>
                                      <p:to>
                                        <p:strVal val="visible"/>
                                      </p:to>
                                    </p:set>
                                    <p:animEffect transition="in" filter="wipe(left)">
                                      <p:cBhvr>
                                        <p:cTn id="21" dur="500"/>
                                        <p:tgtEl>
                                          <p:spTgt spid="51207"/>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1211"/>
                                        </p:tgtEl>
                                        <p:attrNameLst>
                                          <p:attrName>style.visibility</p:attrName>
                                        </p:attrNameLst>
                                      </p:cBhvr>
                                      <p:to>
                                        <p:strVal val="visible"/>
                                      </p:to>
                                    </p:set>
                                    <p:animEffect transition="in" filter="wipe(left)">
                                      <p:cBhvr>
                                        <p:cTn id="25" dur="500"/>
                                        <p:tgtEl>
                                          <p:spTgt spid="512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224"/>
                                        </p:tgtEl>
                                        <p:attrNameLst>
                                          <p:attrName>style.visibility</p:attrName>
                                        </p:attrNameLst>
                                      </p:cBhvr>
                                      <p:to>
                                        <p:strVal val="visible"/>
                                      </p:to>
                                    </p:set>
                                    <p:animEffect transition="in" filter="wipe(left)">
                                      <p:cBhvr>
                                        <p:cTn id="30" dur="500"/>
                                        <p:tgtEl>
                                          <p:spTgt spid="51224"/>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51223"/>
                                        </p:tgtEl>
                                        <p:attrNameLst>
                                          <p:attrName>style.visibility</p:attrName>
                                        </p:attrNameLst>
                                      </p:cBhvr>
                                      <p:to>
                                        <p:strVal val="visible"/>
                                      </p:to>
                                    </p:set>
                                    <p:animEffect transition="in" filter="wipe(left)">
                                      <p:cBhvr>
                                        <p:cTn id="34" dur="500"/>
                                        <p:tgtEl>
                                          <p:spTgt spid="512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51227"/>
                                        </p:tgtEl>
                                        <p:attrNameLst>
                                          <p:attrName>style.visibility</p:attrName>
                                        </p:attrNameLst>
                                      </p:cBhvr>
                                      <p:to>
                                        <p:strVal val="visible"/>
                                      </p:to>
                                    </p:set>
                                    <p:anim calcmode="lin" valueType="num">
                                      <p:cBhvr>
                                        <p:cTn id="39" dur="500" fill="hold"/>
                                        <p:tgtEl>
                                          <p:spTgt spid="51227"/>
                                        </p:tgtEl>
                                        <p:attrNameLst>
                                          <p:attrName>ppt_x</p:attrName>
                                        </p:attrNameLst>
                                      </p:cBhvr>
                                      <p:tavLst>
                                        <p:tav tm="0">
                                          <p:val>
                                            <p:strVal val="#ppt_x-#ppt_w/2"/>
                                          </p:val>
                                        </p:tav>
                                        <p:tav tm="100000">
                                          <p:val>
                                            <p:strVal val="#ppt_x"/>
                                          </p:val>
                                        </p:tav>
                                      </p:tavLst>
                                    </p:anim>
                                    <p:anim calcmode="lin" valueType="num">
                                      <p:cBhvr>
                                        <p:cTn id="40" dur="500" fill="hold"/>
                                        <p:tgtEl>
                                          <p:spTgt spid="51227"/>
                                        </p:tgtEl>
                                        <p:attrNameLst>
                                          <p:attrName>ppt_y</p:attrName>
                                        </p:attrNameLst>
                                      </p:cBhvr>
                                      <p:tavLst>
                                        <p:tav tm="0">
                                          <p:val>
                                            <p:strVal val="#ppt_y"/>
                                          </p:val>
                                        </p:tav>
                                        <p:tav tm="100000">
                                          <p:val>
                                            <p:strVal val="#ppt_y"/>
                                          </p:val>
                                        </p:tav>
                                      </p:tavLst>
                                    </p:anim>
                                    <p:anim calcmode="lin" valueType="num">
                                      <p:cBhvr>
                                        <p:cTn id="41" dur="500" fill="hold"/>
                                        <p:tgtEl>
                                          <p:spTgt spid="51227"/>
                                        </p:tgtEl>
                                        <p:attrNameLst>
                                          <p:attrName>ppt_w</p:attrName>
                                        </p:attrNameLst>
                                      </p:cBhvr>
                                      <p:tavLst>
                                        <p:tav tm="0">
                                          <p:val>
                                            <p:fltVal val="0"/>
                                          </p:val>
                                        </p:tav>
                                        <p:tav tm="100000">
                                          <p:val>
                                            <p:strVal val="#ppt_w"/>
                                          </p:val>
                                        </p:tav>
                                      </p:tavLst>
                                    </p:anim>
                                    <p:anim calcmode="lin" valueType="num">
                                      <p:cBhvr>
                                        <p:cTn id="42" dur="500" fill="hold"/>
                                        <p:tgtEl>
                                          <p:spTgt spid="5122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26"/>
                                        </p:tgtEl>
                                        <p:attrNameLst>
                                          <p:attrName>style.visibility</p:attrName>
                                        </p:attrNameLst>
                                      </p:cBhvr>
                                      <p:to>
                                        <p:strVal val="visible"/>
                                      </p:to>
                                    </p:set>
                                    <p:animEffect transition="in" filter="wipe(left)">
                                      <p:cBhvr>
                                        <p:cTn id="47" dur="500"/>
                                        <p:tgtEl>
                                          <p:spTgt spid="5122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51225"/>
                                        </p:tgtEl>
                                        <p:attrNameLst>
                                          <p:attrName>style.visibility</p:attrName>
                                        </p:attrNameLst>
                                      </p:cBhvr>
                                      <p:to>
                                        <p:strVal val="visible"/>
                                      </p:to>
                                    </p:set>
                                    <p:animEffect transition="in" filter="wipe(left)">
                                      <p:cBhvr>
                                        <p:cTn id="51" dur="500"/>
                                        <p:tgtEl>
                                          <p:spTgt spid="512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nodeType="clickEffect">
                                  <p:stCondLst>
                                    <p:cond delay="0"/>
                                  </p:stCondLst>
                                  <p:childTnLst>
                                    <p:set>
                                      <p:cBhvr>
                                        <p:cTn id="55" dur="1" fill="hold">
                                          <p:stCondLst>
                                            <p:cond delay="0"/>
                                          </p:stCondLst>
                                        </p:cTn>
                                        <p:tgtEl>
                                          <p:spTgt spid="51228"/>
                                        </p:tgtEl>
                                        <p:attrNameLst>
                                          <p:attrName>style.visibility</p:attrName>
                                        </p:attrNameLst>
                                      </p:cBhvr>
                                      <p:to>
                                        <p:strVal val="visible"/>
                                      </p:to>
                                    </p:set>
                                    <p:anim calcmode="lin" valueType="num">
                                      <p:cBhvr>
                                        <p:cTn id="56" dur="500" fill="hold"/>
                                        <p:tgtEl>
                                          <p:spTgt spid="51228"/>
                                        </p:tgtEl>
                                        <p:attrNameLst>
                                          <p:attrName>ppt_x</p:attrName>
                                        </p:attrNameLst>
                                      </p:cBhvr>
                                      <p:tavLst>
                                        <p:tav tm="0">
                                          <p:val>
                                            <p:strVal val="#ppt_x-#ppt_w/2"/>
                                          </p:val>
                                        </p:tav>
                                        <p:tav tm="100000">
                                          <p:val>
                                            <p:strVal val="#ppt_x"/>
                                          </p:val>
                                        </p:tav>
                                      </p:tavLst>
                                    </p:anim>
                                    <p:anim calcmode="lin" valueType="num">
                                      <p:cBhvr>
                                        <p:cTn id="57" dur="500" fill="hold"/>
                                        <p:tgtEl>
                                          <p:spTgt spid="51228"/>
                                        </p:tgtEl>
                                        <p:attrNameLst>
                                          <p:attrName>ppt_y</p:attrName>
                                        </p:attrNameLst>
                                      </p:cBhvr>
                                      <p:tavLst>
                                        <p:tav tm="0">
                                          <p:val>
                                            <p:strVal val="#ppt_y"/>
                                          </p:val>
                                        </p:tav>
                                        <p:tav tm="100000">
                                          <p:val>
                                            <p:strVal val="#ppt_y"/>
                                          </p:val>
                                        </p:tav>
                                      </p:tavLst>
                                    </p:anim>
                                    <p:anim calcmode="lin" valueType="num">
                                      <p:cBhvr>
                                        <p:cTn id="58" dur="500" fill="hold"/>
                                        <p:tgtEl>
                                          <p:spTgt spid="51228"/>
                                        </p:tgtEl>
                                        <p:attrNameLst>
                                          <p:attrName>ppt_w</p:attrName>
                                        </p:attrNameLst>
                                      </p:cBhvr>
                                      <p:tavLst>
                                        <p:tav tm="0">
                                          <p:val>
                                            <p:fltVal val="0"/>
                                          </p:val>
                                        </p:tav>
                                        <p:tav tm="100000">
                                          <p:val>
                                            <p:strVal val="#ppt_w"/>
                                          </p:val>
                                        </p:tav>
                                      </p:tavLst>
                                    </p:anim>
                                    <p:anim calcmode="lin" valueType="num">
                                      <p:cBhvr>
                                        <p:cTn id="59" dur="500" fill="hold"/>
                                        <p:tgtEl>
                                          <p:spTgt spid="51228"/>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1216"/>
                                        </p:tgtEl>
                                        <p:attrNameLst>
                                          <p:attrName>style.visibility</p:attrName>
                                        </p:attrNameLst>
                                      </p:cBhvr>
                                      <p:to>
                                        <p:strVal val="visible"/>
                                      </p:to>
                                    </p:set>
                                    <p:animEffect transition="in" filter="wipe(up)">
                                      <p:cBhvr>
                                        <p:cTn id="64" dur="500"/>
                                        <p:tgtEl>
                                          <p:spTgt spid="51216"/>
                                        </p:tgtEl>
                                      </p:cBhvr>
                                    </p:animEffec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51217"/>
                                        </p:tgtEl>
                                        <p:attrNameLst>
                                          <p:attrName>style.visibility</p:attrName>
                                        </p:attrNameLst>
                                      </p:cBhvr>
                                      <p:to>
                                        <p:strVal val="visible"/>
                                      </p:to>
                                    </p:set>
                                  </p:childTnLst>
                                </p:cTn>
                              </p:par>
                            </p:childTnLst>
                          </p:cTn>
                        </p:par>
                        <p:par>
                          <p:cTn id="68" fill="hold" nodeType="afterGroup">
                            <p:stCondLst>
                              <p:cond delay="1000"/>
                            </p:stCondLst>
                            <p:childTnLst>
                              <p:par>
                                <p:cTn id="69" presetID="22" presetClass="entr" presetSubtype="8" fill="hold" nodeType="afterEffect">
                                  <p:stCondLst>
                                    <p:cond delay="0"/>
                                  </p:stCondLst>
                                  <p:childTnLst>
                                    <p:set>
                                      <p:cBhvr>
                                        <p:cTn id="70" dur="1" fill="hold">
                                          <p:stCondLst>
                                            <p:cond delay="0"/>
                                          </p:stCondLst>
                                        </p:cTn>
                                        <p:tgtEl>
                                          <p:spTgt spid="51220"/>
                                        </p:tgtEl>
                                        <p:attrNameLst>
                                          <p:attrName>style.visibility</p:attrName>
                                        </p:attrNameLst>
                                      </p:cBhvr>
                                      <p:to>
                                        <p:strVal val="visible"/>
                                      </p:to>
                                    </p:set>
                                    <p:animEffect transition="in" filter="wipe(left)">
                                      <p:cBhvr>
                                        <p:cTn id="71" dur="500"/>
                                        <p:tgtEl>
                                          <p:spTgt spid="512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8" fill="hold" nodeType="clickEffect">
                                  <p:stCondLst>
                                    <p:cond delay="0"/>
                                  </p:stCondLst>
                                  <p:childTnLst>
                                    <p:set>
                                      <p:cBhvr>
                                        <p:cTn id="75" dur="1" fill="hold">
                                          <p:stCondLst>
                                            <p:cond delay="0"/>
                                          </p:stCondLst>
                                        </p:cTn>
                                        <p:tgtEl>
                                          <p:spTgt spid="51229"/>
                                        </p:tgtEl>
                                        <p:attrNameLst>
                                          <p:attrName>style.visibility</p:attrName>
                                        </p:attrNameLst>
                                      </p:cBhvr>
                                      <p:to>
                                        <p:strVal val="visible"/>
                                      </p:to>
                                    </p:set>
                                    <p:anim calcmode="lin" valueType="num">
                                      <p:cBhvr>
                                        <p:cTn id="76" dur="500" fill="hold"/>
                                        <p:tgtEl>
                                          <p:spTgt spid="51229"/>
                                        </p:tgtEl>
                                        <p:attrNameLst>
                                          <p:attrName>ppt_x</p:attrName>
                                        </p:attrNameLst>
                                      </p:cBhvr>
                                      <p:tavLst>
                                        <p:tav tm="0">
                                          <p:val>
                                            <p:strVal val="#ppt_x-#ppt_w/2"/>
                                          </p:val>
                                        </p:tav>
                                        <p:tav tm="100000">
                                          <p:val>
                                            <p:strVal val="#ppt_x"/>
                                          </p:val>
                                        </p:tav>
                                      </p:tavLst>
                                    </p:anim>
                                    <p:anim calcmode="lin" valueType="num">
                                      <p:cBhvr>
                                        <p:cTn id="77" dur="500" fill="hold"/>
                                        <p:tgtEl>
                                          <p:spTgt spid="51229"/>
                                        </p:tgtEl>
                                        <p:attrNameLst>
                                          <p:attrName>ppt_y</p:attrName>
                                        </p:attrNameLst>
                                      </p:cBhvr>
                                      <p:tavLst>
                                        <p:tav tm="0">
                                          <p:val>
                                            <p:strVal val="#ppt_y"/>
                                          </p:val>
                                        </p:tav>
                                        <p:tav tm="100000">
                                          <p:val>
                                            <p:strVal val="#ppt_y"/>
                                          </p:val>
                                        </p:tav>
                                      </p:tavLst>
                                    </p:anim>
                                    <p:anim calcmode="lin" valueType="num">
                                      <p:cBhvr>
                                        <p:cTn id="78" dur="500" fill="hold"/>
                                        <p:tgtEl>
                                          <p:spTgt spid="51229"/>
                                        </p:tgtEl>
                                        <p:attrNameLst>
                                          <p:attrName>ppt_w</p:attrName>
                                        </p:attrNameLst>
                                      </p:cBhvr>
                                      <p:tavLst>
                                        <p:tav tm="0">
                                          <p:val>
                                            <p:fltVal val="0"/>
                                          </p:val>
                                        </p:tav>
                                        <p:tav tm="100000">
                                          <p:val>
                                            <p:strVal val="#ppt_w"/>
                                          </p:val>
                                        </p:tav>
                                      </p:tavLst>
                                    </p:anim>
                                    <p:anim calcmode="lin" valueType="num">
                                      <p:cBhvr>
                                        <p:cTn id="79" dur="500" fill="hold"/>
                                        <p:tgtEl>
                                          <p:spTgt spid="51229"/>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1221"/>
                                        </p:tgtEl>
                                        <p:attrNameLst>
                                          <p:attrName>style.visibility</p:attrName>
                                        </p:attrNameLst>
                                      </p:cBhvr>
                                      <p:to>
                                        <p:strVal val="visible"/>
                                      </p:to>
                                    </p:set>
                                    <p:animEffect transition="in" filter="wipe(left)">
                                      <p:cBhvr>
                                        <p:cTn id="84" dur="500"/>
                                        <p:tgtEl>
                                          <p:spTgt spid="5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16" grpId="0" animBg="1" autoUpdateAnimBg="0"/>
      <p:bldP spid="51221" grpId="0" animBg="1" autoUpdateAnimBg="0"/>
      <p:bldP spid="51222" grpId="0" autoUpdateAnimBg="0"/>
      <p:bldP spid="51224" grpId="0" autoUpdateAnimBg="0"/>
      <p:bldP spid="5122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3047C68-2A74-48C5-87D7-A082193666BF}"/>
              </a:ext>
            </a:extLst>
          </p:cNvPr>
          <p:cNvSpPr>
            <a:spLocks noGrp="1" noChangeArrowheads="1"/>
          </p:cNvSpPr>
          <p:nvPr>
            <p:ph type="title" idx="4294967295"/>
          </p:nvPr>
        </p:nvSpPr>
        <p:spPr>
          <a:xfrm>
            <a:off x="262186" y="1038077"/>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3.</a:t>
            </a:r>
            <a:r>
              <a:rPr lang="zh-CN" altLang="en-US" sz="3200">
                <a:latin typeface="黑体" panose="02010609060101010101" pitchFamily="49" charset="-122"/>
                <a:ea typeface="黑体" panose="02010609060101010101" pitchFamily="49" charset="-122"/>
              </a:rPr>
              <a:t>线性链表的删除</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8DAE377E-6E7E-4106-898D-D748E09083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AECE768-829D-45B7-A050-F17F0EFECE53}" type="slidenum">
              <a:rPr lang="zh-CN" altLang="en-US" sz="2400"/>
              <a:pPr algn="r" eaLnBrk="1" hangingPunct="1">
                <a:spcBef>
                  <a:spcPct val="50000"/>
                </a:spcBef>
                <a:buClrTx/>
                <a:buSzTx/>
                <a:buFont typeface="Arial" panose="020B0604020202020204" pitchFamily="34" charset="0"/>
                <a:buNone/>
              </a:pPr>
              <a:t>39</a:t>
            </a:fld>
            <a:endParaRPr lang="zh-CN" altLang="en-US" sz="2400"/>
          </a:p>
        </p:txBody>
      </p:sp>
      <p:sp>
        <p:nvSpPr>
          <p:cNvPr id="49156" name="Text Box 4">
            <a:extLst>
              <a:ext uri="{FF2B5EF4-FFF2-40B4-BE49-F238E27FC236}">
                <a16:creationId xmlns:a16="http://schemas.microsoft.com/office/drawing/2014/main" id="{90019CE7-6F8D-45CE-8DAE-CB229E883A95}"/>
              </a:ext>
            </a:extLst>
          </p:cNvPr>
          <p:cNvSpPr txBox="1">
            <a:spLocks noChangeArrowheads="1"/>
          </p:cNvSpPr>
          <p:nvPr/>
        </p:nvSpPr>
        <p:spPr bwMode="auto">
          <a:xfrm>
            <a:off x="395536"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pic>
        <p:nvPicPr>
          <p:cNvPr id="49158" name="Picture 2">
            <a:extLst>
              <a:ext uri="{FF2B5EF4-FFF2-40B4-BE49-F238E27FC236}">
                <a16:creationId xmlns:a16="http://schemas.microsoft.com/office/drawing/2014/main" id="{18EAEBC3-D7DA-4C4E-B486-344C85E20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24" t="28413" r="66344" b="49776"/>
          <a:stretch>
            <a:fillRect/>
          </a:stretch>
        </p:blipFill>
        <p:spPr bwMode="auto">
          <a:xfrm>
            <a:off x="693986" y="1903264"/>
            <a:ext cx="7778750" cy="4064000"/>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4AA1A97-25AA-41CE-935B-FE65B662CB2F}"/>
              </a:ext>
            </a:extLst>
          </p:cNvPr>
          <p:cNvSpPr>
            <a:spLocks noGrp="1" noChangeArrowheads="1"/>
          </p:cNvSpPr>
          <p:nvPr>
            <p:ph type="title" idx="4294967295"/>
          </p:nvPr>
        </p:nvSpPr>
        <p:spPr>
          <a:xfrm>
            <a:off x="395536"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二、线性表</a:t>
            </a:r>
            <a:endParaRPr lang="en-US" altLang="zh-CN" sz="3200">
              <a:latin typeface="黑体" panose="02010609060101010101" pitchFamily="49" charset="-122"/>
              <a:ea typeface="黑体" panose="02010609060101010101" pitchFamily="49" charset="-122"/>
            </a:endParaRPr>
          </a:p>
        </p:txBody>
      </p:sp>
      <p:sp>
        <p:nvSpPr>
          <p:cNvPr id="6147" name="Text Box 3">
            <a:extLst>
              <a:ext uri="{FF2B5EF4-FFF2-40B4-BE49-F238E27FC236}">
                <a16:creationId xmlns:a16="http://schemas.microsoft.com/office/drawing/2014/main" id="{DC43C76B-5A92-4B96-8886-AECE75CCBAE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4FBF392D-00F0-4826-A293-A340A4AE525A}" type="slidenum">
              <a:rPr lang="zh-CN" altLang="en-US" sz="2400"/>
              <a:pPr algn="r" eaLnBrk="1" hangingPunct="1">
                <a:spcBef>
                  <a:spcPct val="50000"/>
                </a:spcBef>
                <a:buClrTx/>
                <a:buSzTx/>
                <a:buFont typeface="Arial" panose="020B0604020202020204" pitchFamily="34" charset="0"/>
                <a:buNone/>
              </a:pPr>
              <a:t>4</a:t>
            </a:fld>
            <a:endParaRPr lang="zh-CN" altLang="en-US" sz="2400" dirty="0"/>
          </a:p>
        </p:txBody>
      </p:sp>
      <p:sp>
        <p:nvSpPr>
          <p:cNvPr id="6148" name="Text Box 4">
            <a:extLst>
              <a:ext uri="{FF2B5EF4-FFF2-40B4-BE49-F238E27FC236}">
                <a16:creationId xmlns:a16="http://schemas.microsoft.com/office/drawing/2014/main" id="{5C02C343-1876-4A36-8156-524AD082EAA9}"/>
              </a:ext>
            </a:extLst>
          </p:cNvPr>
          <p:cNvSpPr txBox="1">
            <a:spLocks noChangeArrowheads="1"/>
          </p:cNvSpPr>
          <p:nvPr/>
        </p:nvSpPr>
        <p:spPr bwMode="auto">
          <a:xfrm>
            <a:off x="395536"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第一节　线性表</a:t>
            </a:r>
          </a:p>
        </p:txBody>
      </p:sp>
      <p:sp>
        <p:nvSpPr>
          <p:cNvPr id="7173" name="Rectangle 5">
            <a:extLst>
              <a:ext uri="{FF2B5EF4-FFF2-40B4-BE49-F238E27FC236}">
                <a16:creationId xmlns:a16="http://schemas.microsoft.com/office/drawing/2014/main" id="{BA1F8548-468A-4DBC-A52D-498DCB696D37}"/>
              </a:ext>
            </a:extLst>
          </p:cNvPr>
          <p:cNvSpPr>
            <a:spLocks noGrp="1" noChangeArrowheads="1"/>
          </p:cNvSpPr>
          <p:nvPr>
            <p:ph type="body" idx="4294967295"/>
          </p:nvPr>
        </p:nvSpPr>
        <p:spPr>
          <a:xfrm>
            <a:off x="319336" y="2013248"/>
            <a:ext cx="8763000" cy="3886200"/>
          </a:xfrm>
        </p:spPr>
        <p:txBody>
          <a:bodyPr/>
          <a:lstStyle/>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rPr>
              <a:t>线性表中的元素具有相同的特性，属于同一数据对象，如：</a:t>
            </a:r>
          </a:p>
          <a:p>
            <a:pPr eaLnBrk="1" hangingPunct="1">
              <a:lnSpc>
                <a:spcPct val="110000"/>
              </a:lnSpc>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1.26个字母的字母表</a:t>
            </a:r>
            <a:r>
              <a:rPr lang="zh-CN" altLang="en-US" b="1" dirty="0">
                <a:latin typeface="黑体" panose="02010609060101010101" pitchFamily="49" charset="-122"/>
                <a:ea typeface="黑体" panose="02010609060101010101" pitchFamily="49" charset="-122"/>
                <a:sym typeface="Wingdings" panose="05000000000000000000" pitchFamily="2" charset="2"/>
              </a:rPr>
              <a:t>: (</a:t>
            </a:r>
            <a:r>
              <a:rPr lang="en-US" altLang="zh-CN" b="1" dirty="0">
                <a:latin typeface="黑体" panose="02010609060101010101" pitchFamily="49" charset="-122"/>
                <a:ea typeface="黑体" panose="02010609060101010101" pitchFamily="49" charset="-122"/>
                <a:sym typeface="Wingdings" panose="05000000000000000000" pitchFamily="2" charset="2"/>
              </a:rPr>
              <a:t>A,B,C,D,</a:t>
            </a:r>
            <a:r>
              <a:rPr lang="en-US" altLang="zh-CN" b="1" dirty="0">
                <a:latin typeface="Times New Roman" panose="02020603050405020304" pitchFamily="18" charset="0"/>
                <a:ea typeface="黑体" panose="02010609060101010101" pitchFamily="49" charset="-122"/>
                <a:sym typeface="Wingdings" panose="05000000000000000000" pitchFamily="2" charset="2"/>
              </a:rPr>
              <a:t>…</a:t>
            </a:r>
            <a:r>
              <a:rPr lang="en-US" altLang="zh-CN" b="1" dirty="0">
                <a:latin typeface="黑体" panose="02010609060101010101" pitchFamily="49" charset="-122"/>
                <a:ea typeface="黑体" panose="02010609060101010101" pitchFamily="49" charset="-122"/>
                <a:sym typeface="Wingdings" panose="05000000000000000000" pitchFamily="2" charset="2"/>
              </a:rPr>
              <a:t>,Z)</a:t>
            </a:r>
          </a:p>
          <a:p>
            <a:pPr eaLnBrk="1" hangingPunct="1">
              <a:lnSpc>
                <a:spcPct val="110000"/>
              </a:lnSpc>
              <a:spcBef>
                <a:spcPct val="7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sym typeface="Wingdings" panose="05000000000000000000" pitchFamily="2" charset="2"/>
              </a:rPr>
              <a:t>2.</a:t>
            </a:r>
            <a:r>
              <a:rPr lang="zh-CN" altLang="en-US" b="1" dirty="0">
                <a:latin typeface="黑体" panose="02010609060101010101" pitchFamily="49" charset="-122"/>
                <a:ea typeface="黑体" panose="02010609060101010101" pitchFamily="49" charset="-122"/>
                <a:sym typeface="Wingdings" panose="05000000000000000000" pitchFamily="2" charset="2"/>
              </a:rPr>
              <a:t>近期每天的平均温度:(30</a:t>
            </a:r>
            <a:r>
              <a:rPr lang="zh-CN" altLang="en-US" b="1" dirty="0">
                <a:latin typeface="宋体" panose="02010600030101010101" pitchFamily="2" charset="-122"/>
                <a:sym typeface="Wingdings" panose="05000000000000000000" pitchFamily="2" charset="2"/>
              </a:rPr>
              <a:t>℃,</a:t>
            </a:r>
            <a:r>
              <a:rPr lang="zh-CN" altLang="en-US" b="1" dirty="0">
                <a:latin typeface="黑体" panose="02010609060101010101" pitchFamily="49" charset="-122"/>
                <a:ea typeface="黑体" panose="02010609060101010101" pitchFamily="49" charset="-122"/>
                <a:sym typeface="Wingdings" panose="05000000000000000000" pitchFamily="2" charset="2"/>
              </a:rPr>
              <a:t> 28</a:t>
            </a:r>
            <a:r>
              <a:rPr lang="zh-CN" altLang="en-US" b="1" dirty="0">
                <a:latin typeface="宋体" panose="02010600030101010101" pitchFamily="2" charset="-122"/>
                <a:sym typeface="Wingdings" panose="05000000000000000000" pitchFamily="2" charset="2"/>
              </a:rPr>
              <a:t>℃,</a:t>
            </a:r>
            <a:r>
              <a:rPr lang="zh-CN" altLang="en-US" b="1" dirty="0">
                <a:latin typeface="黑体" panose="02010609060101010101" pitchFamily="49" charset="-122"/>
                <a:ea typeface="黑体" panose="02010609060101010101" pitchFamily="49" charset="-122"/>
                <a:sym typeface="Wingdings" panose="05000000000000000000" pitchFamily="2" charset="2"/>
              </a:rPr>
              <a:t> 29</a:t>
            </a:r>
            <a:r>
              <a:rPr lang="zh-CN" altLang="en-US" b="1" dirty="0">
                <a:latin typeface="宋体" panose="02010600030101010101" pitchFamily="2" charset="-122"/>
                <a:sym typeface="Wingdings" panose="05000000000000000000" pitchFamily="2" charset="2"/>
              </a:rPr>
              <a:t>℃,</a:t>
            </a:r>
            <a:r>
              <a:rPr lang="zh-CN" altLang="en-US" b="1" dirty="0">
                <a:latin typeface="Times New Roman" panose="02020603050405020304" pitchFamily="18" charset="0"/>
                <a:sym typeface="Wingdings" panose="05000000000000000000" pitchFamily="2" charset="2"/>
              </a:rPr>
              <a:t>…</a:t>
            </a:r>
            <a:r>
              <a:rPr lang="zh-CN" altLang="en-US" b="1" dirty="0">
                <a:latin typeface="黑体" panose="02010609060101010101" pitchFamily="49" charset="-122"/>
                <a:ea typeface="黑体" panose="02010609060101010101" pitchFamily="49" charset="-122"/>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animEffect transition="in" filter="blinds(horizontal)">
                                      <p:cBhvr>
                                        <p:cTn id="7" dur="500"/>
                                        <p:tgtEl>
                                          <p:spTgt spid="71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xEl>
                                              <p:pRg st="2" end="2"/>
                                            </p:txEl>
                                          </p:spTgt>
                                        </p:tgtEl>
                                        <p:attrNameLst>
                                          <p:attrName>style.visibility</p:attrName>
                                        </p:attrNameLst>
                                      </p:cBhvr>
                                      <p:to>
                                        <p:strVal val="visible"/>
                                      </p:to>
                                    </p:set>
                                    <p:animEffect transition="in" filter="blinds(horizontal)">
                                      <p:cBhvr>
                                        <p:cTn id="12" dur="500"/>
                                        <p:tgtEl>
                                          <p:spTgt spid="71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11DB6BED-4F0D-4428-B979-2DBB2353FDC3}"/>
              </a:ext>
            </a:extLst>
          </p:cNvPr>
          <p:cNvSpPr>
            <a:spLocks noGrp="1" noChangeArrowheads="1"/>
          </p:cNvSpPr>
          <p:nvPr>
            <p:ph type="title" idx="4294967295"/>
          </p:nvPr>
        </p:nvSpPr>
        <p:spPr>
          <a:xfrm>
            <a:off x="337369" y="96663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3.</a:t>
            </a:r>
            <a:r>
              <a:rPr lang="zh-CN" altLang="en-US" sz="3200">
                <a:latin typeface="黑体" panose="02010609060101010101" pitchFamily="49" charset="-122"/>
                <a:ea typeface="黑体" panose="02010609060101010101" pitchFamily="49" charset="-122"/>
              </a:rPr>
              <a:t>线性链表的删除</a:t>
            </a:r>
            <a:endParaRPr lang="en-US" altLang="zh-CN" sz="3200">
              <a:latin typeface="黑体" panose="02010609060101010101" pitchFamily="49" charset="-122"/>
              <a:ea typeface="黑体" panose="02010609060101010101" pitchFamily="49" charset="-122"/>
            </a:endParaRPr>
          </a:p>
        </p:txBody>
      </p:sp>
      <p:sp>
        <p:nvSpPr>
          <p:cNvPr id="51203" name="Text Box 1027">
            <a:extLst>
              <a:ext uri="{FF2B5EF4-FFF2-40B4-BE49-F238E27FC236}">
                <a16:creationId xmlns:a16="http://schemas.microsoft.com/office/drawing/2014/main" id="{F533DB71-1532-4ED5-95FD-82E6912A763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EDD732B-97E3-44E3-B841-348BFB80F0AA}" type="slidenum">
              <a:rPr lang="zh-CN" altLang="en-US" sz="2400"/>
              <a:pPr algn="r" eaLnBrk="1" hangingPunct="1">
                <a:spcBef>
                  <a:spcPct val="50000"/>
                </a:spcBef>
                <a:buClrTx/>
                <a:buSzTx/>
                <a:buFont typeface="Arial" panose="020B0604020202020204" pitchFamily="34" charset="0"/>
                <a:buNone/>
              </a:pPr>
              <a:t>40</a:t>
            </a:fld>
            <a:endParaRPr lang="zh-CN" altLang="en-US" sz="2400"/>
          </a:p>
        </p:txBody>
      </p:sp>
      <p:sp>
        <p:nvSpPr>
          <p:cNvPr id="51204" name="Text Box 1028">
            <a:extLst>
              <a:ext uri="{FF2B5EF4-FFF2-40B4-BE49-F238E27FC236}">
                <a16:creationId xmlns:a16="http://schemas.microsoft.com/office/drawing/2014/main" id="{F566676B-BEEE-40B5-B29F-B5FC20009F41}"/>
              </a:ext>
            </a:extLst>
          </p:cNvPr>
          <p:cNvSpPr txBox="1">
            <a:spLocks noChangeArrowheads="1"/>
          </p:cNvSpPr>
          <p:nvPr/>
        </p:nvSpPr>
        <p:spPr bwMode="auto">
          <a:xfrm>
            <a:off x="46754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51205" name="Rectangle 1029">
            <a:extLst>
              <a:ext uri="{FF2B5EF4-FFF2-40B4-BE49-F238E27FC236}">
                <a16:creationId xmlns:a16="http://schemas.microsoft.com/office/drawing/2014/main" id="{D445E29E-86F1-48D8-BC05-81849EA1EFDF}"/>
              </a:ext>
            </a:extLst>
          </p:cNvPr>
          <p:cNvSpPr>
            <a:spLocks noGrp="1" noChangeArrowheads="1"/>
          </p:cNvSpPr>
          <p:nvPr>
            <p:ph type="body" idx="4294967295"/>
          </p:nvPr>
        </p:nvSpPr>
        <p:spPr>
          <a:xfrm>
            <a:off x="261169" y="1804839"/>
            <a:ext cx="8763000" cy="4038600"/>
          </a:xfrm>
        </p:spPr>
        <p:txBody>
          <a:bodyPr/>
          <a:lstStyle/>
          <a:p>
            <a:pPr eaLnBrk="1" hangingPunct="1">
              <a:spcBef>
                <a:spcPct val="30000"/>
              </a:spcBef>
            </a:pPr>
            <a:r>
              <a:rPr lang="zh-CN" altLang="en-US" b="1">
                <a:ea typeface="黑体" panose="02010609060101010101" pitchFamily="49" charset="-122"/>
              </a:rPr>
              <a:t>同样，算法时间复杂度主要取决于</a:t>
            </a:r>
            <a:r>
              <a:rPr lang="en-US" altLang="zh-CN" b="1">
                <a:ea typeface="黑体" panose="02010609060101010101" pitchFamily="49" charset="-122"/>
              </a:rPr>
              <a:t>GetElem</a:t>
            </a:r>
            <a:r>
              <a:rPr lang="zh-CN" altLang="en-US" b="1">
                <a:ea typeface="黑体" panose="02010609060101010101" pitchFamily="49" charset="-122"/>
              </a:rPr>
              <a:t>的时间复杂度</a:t>
            </a:r>
          </a:p>
          <a:p>
            <a:pPr eaLnBrk="1" hangingPunct="1">
              <a:spcBef>
                <a:spcPct val="30000"/>
              </a:spcBef>
            </a:pPr>
            <a:r>
              <a:rPr lang="zh-CN" altLang="en-US" b="1">
                <a:ea typeface="黑体" panose="02010609060101010101" pitchFamily="49" charset="-122"/>
              </a:rPr>
              <a:t>因此线性链表删除元素的时间复杂度为</a:t>
            </a:r>
            <a:r>
              <a:rPr lang="en-US" altLang="zh-CN" b="1">
                <a:ea typeface="黑体" panose="02010609060101010101" pitchFamily="49" charset="-122"/>
              </a:rPr>
              <a:t>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FBF3DAE6-9424-4803-9D9E-0B818692041A}"/>
              </a:ext>
            </a:extLst>
          </p:cNvPr>
          <p:cNvSpPr>
            <a:spLocks noGrp="1" noChangeArrowheads="1"/>
          </p:cNvSpPr>
          <p:nvPr>
            <p:ph type="title" idx="4294967295"/>
          </p:nvPr>
        </p:nvSpPr>
        <p:spPr>
          <a:xfrm>
            <a:off x="409377" y="96663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4.</a:t>
            </a:r>
            <a:r>
              <a:rPr lang="zh-CN" altLang="en-US" sz="3200">
                <a:latin typeface="黑体" panose="02010609060101010101" pitchFamily="49" charset="-122"/>
                <a:ea typeface="黑体" panose="02010609060101010101" pitchFamily="49" charset="-122"/>
              </a:rPr>
              <a:t>线性链表的删除</a:t>
            </a:r>
            <a:endParaRPr lang="en-US" altLang="zh-CN" sz="3200">
              <a:latin typeface="黑体" panose="02010609060101010101" pitchFamily="49" charset="-122"/>
              <a:ea typeface="黑体" panose="02010609060101010101" pitchFamily="49" charset="-122"/>
            </a:endParaRPr>
          </a:p>
        </p:txBody>
      </p:sp>
      <p:sp>
        <p:nvSpPr>
          <p:cNvPr id="52227" name="Text Box 1027">
            <a:extLst>
              <a:ext uri="{FF2B5EF4-FFF2-40B4-BE49-F238E27FC236}">
                <a16:creationId xmlns:a16="http://schemas.microsoft.com/office/drawing/2014/main" id="{C17C793D-0317-49E1-BBD0-69F01434B21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123A05B2-9629-4B1F-9A24-39822BCD14EF}" type="slidenum">
              <a:rPr lang="zh-CN" altLang="en-US" sz="2400"/>
              <a:pPr algn="r" eaLnBrk="1" hangingPunct="1">
                <a:spcBef>
                  <a:spcPct val="50000"/>
                </a:spcBef>
                <a:buClrTx/>
                <a:buSzTx/>
                <a:buFont typeface="Arial" panose="020B0604020202020204" pitchFamily="34" charset="0"/>
                <a:buNone/>
              </a:pPr>
              <a:t>41</a:t>
            </a:fld>
            <a:endParaRPr lang="zh-CN" altLang="en-US" sz="2400"/>
          </a:p>
        </p:txBody>
      </p:sp>
      <p:sp>
        <p:nvSpPr>
          <p:cNvPr id="52228" name="Text Box 1028">
            <a:extLst>
              <a:ext uri="{FF2B5EF4-FFF2-40B4-BE49-F238E27FC236}">
                <a16:creationId xmlns:a16="http://schemas.microsoft.com/office/drawing/2014/main" id="{F6B813E9-54A5-4266-8C00-E428ABD945C0}"/>
              </a:ext>
            </a:extLst>
          </p:cNvPr>
          <p:cNvSpPr txBox="1">
            <a:spLocks noChangeArrowheads="1"/>
          </p:cNvSpPr>
          <p:nvPr/>
        </p:nvSpPr>
        <p:spPr bwMode="auto">
          <a:xfrm>
            <a:off x="539552"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52229" name="Rectangle 1029">
            <a:extLst>
              <a:ext uri="{FF2B5EF4-FFF2-40B4-BE49-F238E27FC236}">
                <a16:creationId xmlns:a16="http://schemas.microsoft.com/office/drawing/2014/main" id="{7D75C455-7E42-4D46-ACB1-C42B00EBABE3}"/>
              </a:ext>
            </a:extLst>
          </p:cNvPr>
          <p:cNvSpPr>
            <a:spLocks noGrp="1" noChangeArrowheads="1"/>
          </p:cNvSpPr>
          <p:nvPr>
            <p:ph type="body" idx="4294967295"/>
          </p:nvPr>
        </p:nvSpPr>
        <p:spPr>
          <a:xfrm>
            <a:off x="333177" y="1804839"/>
            <a:ext cx="8763000" cy="4038600"/>
          </a:xfrm>
        </p:spPr>
        <p:txBody>
          <a:bodyPr/>
          <a:lstStyle/>
          <a:p>
            <a:pPr eaLnBrk="1" hangingPunct="1">
              <a:spcBef>
                <a:spcPct val="30000"/>
              </a:spcBef>
            </a:pPr>
            <a:r>
              <a:rPr lang="zh-CN" altLang="en-US" b="1">
                <a:ea typeface="黑体" panose="02010609060101010101" pitchFamily="49" charset="-122"/>
              </a:rPr>
              <a:t>计算表长</a:t>
            </a:r>
            <a:endParaRPr lang="en-US" altLang="zh-CN" b="1">
              <a:ea typeface="黑体" panose="02010609060101010101" pitchFamily="49" charset="-122"/>
            </a:endParaRPr>
          </a:p>
          <a:p>
            <a:pPr eaLnBrk="1" hangingPunct="1">
              <a:spcBef>
                <a:spcPct val="30000"/>
              </a:spcBef>
            </a:pPr>
            <a:r>
              <a:rPr lang="zh-CN" altLang="en-US" b="1">
                <a:ea typeface="黑体" panose="02010609060101010101" pitchFamily="49" charset="-122"/>
              </a:rPr>
              <a:t>输出表</a:t>
            </a:r>
            <a:endParaRPr lang="en-US" altLang="zh-CN" b="1">
              <a:ea typeface="黑体" panose="02010609060101010101" pitchFamily="49" charset="-122"/>
            </a:endParaRPr>
          </a:p>
          <a:p>
            <a:pPr eaLnBrk="1" hangingPunct="1">
              <a:spcBef>
                <a:spcPct val="30000"/>
              </a:spcBef>
            </a:pPr>
            <a:r>
              <a:rPr lang="zh-CN" altLang="en-US" b="1">
                <a:ea typeface="黑体" panose="02010609060101010101" pitchFamily="49" charset="-122"/>
              </a:rPr>
              <a:t>置空表</a:t>
            </a:r>
            <a:endParaRPr lang="en-US" altLang="zh-CN" b="1">
              <a:ea typeface="黑体" panose="02010609060101010101" pitchFamily="49" charset="-122"/>
            </a:endParaRPr>
          </a:p>
          <a:p>
            <a:pPr eaLnBrk="1" hangingPunct="1">
              <a:spcBef>
                <a:spcPct val="30000"/>
              </a:spcBef>
            </a:pPr>
            <a:r>
              <a:rPr lang="zh-CN" altLang="en-US" b="1">
                <a:ea typeface="黑体" panose="02010609060101010101" pitchFamily="49" charset="-122"/>
              </a:rPr>
              <a:t>析构撤销表</a:t>
            </a:r>
            <a:endParaRPr lang="en-US" altLang="zh-CN" b="1">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id="{E0E95898-E89C-4108-B378-61A54D028D61}"/>
              </a:ext>
            </a:extLst>
          </p:cNvPr>
          <p:cNvSpPr>
            <a:spLocks noGrp="1" noChangeArrowheads="1"/>
          </p:cNvSpPr>
          <p:nvPr>
            <p:ph type="title" idx="4294967295"/>
          </p:nvPr>
        </p:nvSpPr>
        <p:spPr>
          <a:xfrm>
            <a:off x="337369" y="96663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a:t>
            </a:r>
            <a:r>
              <a:rPr lang="en-US" altLang="zh-CN" sz="3200">
                <a:latin typeface="黑体" panose="02010609060101010101" pitchFamily="49" charset="-122"/>
                <a:ea typeface="黑体" panose="02010609060101010101" pitchFamily="49" charset="-122"/>
              </a:rPr>
              <a:t>4.</a:t>
            </a:r>
            <a:r>
              <a:rPr lang="zh-CN" altLang="en-US" sz="3200">
                <a:latin typeface="黑体" panose="02010609060101010101" pitchFamily="49" charset="-122"/>
                <a:ea typeface="黑体" panose="02010609060101010101" pitchFamily="49" charset="-122"/>
              </a:rPr>
              <a:t>线性链表的删除</a:t>
            </a:r>
            <a:endParaRPr lang="en-US" altLang="zh-CN" sz="3200">
              <a:latin typeface="黑体" panose="02010609060101010101" pitchFamily="49" charset="-122"/>
              <a:ea typeface="黑体" panose="02010609060101010101" pitchFamily="49" charset="-122"/>
            </a:endParaRPr>
          </a:p>
        </p:txBody>
      </p:sp>
      <p:sp>
        <p:nvSpPr>
          <p:cNvPr id="53251" name="Text Box 1027">
            <a:extLst>
              <a:ext uri="{FF2B5EF4-FFF2-40B4-BE49-F238E27FC236}">
                <a16:creationId xmlns:a16="http://schemas.microsoft.com/office/drawing/2014/main" id="{D109E81F-8498-4756-BE66-6AA1861F36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A0D3AE7-E7EE-41BA-8826-16B4569D3F0E}" type="slidenum">
              <a:rPr lang="zh-CN" altLang="en-US" sz="2400"/>
              <a:pPr algn="r" eaLnBrk="1" hangingPunct="1">
                <a:spcBef>
                  <a:spcPct val="50000"/>
                </a:spcBef>
                <a:buClrTx/>
                <a:buSzTx/>
                <a:buFont typeface="Arial" panose="020B0604020202020204" pitchFamily="34" charset="0"/>
                <a:buNone/>
              </a:pPr>
              <a:t>42</a:t>
            </a:fld>
            <a:endParaRPr lang="zh-CN" altLang="en-US" sz="2400"/>
          </a:p>
        </p:txBody>
      </p:sp>
      <p:sp>
        <p:nvSpPr>
          <p:cNvPr id="53252" name="Text Box 1028">
            <a:extLst>
              <a:ext uri="{FF2B5EF4-FFF2-40B4-BE49-F238E27FC236}">
                <a16:creationId xmlns:a16="http://schemas.microsoft.com/office/drawing/2014/main" id="{36288F81-7BAC-46A7-9BDB-201386AD4A06}"/>
              </a:ext>
            </a:extLst>
          </p:cNvPr>
          <p:cNvSpPr txBox="1">
            <a:spLocks noChangeArrowheads="1"/>
          </p:cNvSpPr>
          <p:nvPr/>
        </p:nvSpPr>
        <p:spPr bwMode="auto">
          <a:xfrm>
            <a:off x="467544"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53253" name="Rectangle 1029">
            <a:extLst>
              <a:ext uri="{FF2B5EF4-FFF2-40B4-BE49-F238E27FC236}">
                <a16:creationId xmlns:a16="http://schemas.microsoft.com/office/drawing/2014/main" id="{EE0B7C0E-19A9-4CC2-9D08-265EA6CA4ED7}"/>
              </a:ext>
            </a:extLst>
          </p:cNvPr>
          <p:cNvSpPr>
            <a:spLocks noGrp="1" noChangeArrowheads="1"/>
          </p:cNvSpPr>
          <p:nvPr>
            <p:ph type="body" idx="4294967295"/>
          </p:nvPr>
        </p:nvSpPr>
        <p:spPr>
          <a:xfrm>
            <a:off x="261169" y="1804839"/>
            <a:ext cx="8763000" cy="674688"/>
          </a:xfrm>
        </p:spPr>
        <p:txBody>
          <a:bodyPr/>
          <a:lstStyle/>
          <a:p>
            <a:pPr eaLnBrk="1" hangingPunct="1">
              <a:spcBef>
                <a:spcPct val="30000"/>
              </a:spcBef>
            </a:pPr>
            <a:r>
              <a:rPr lang="zh-CN" altLang="en-US" b="1">
                <a:ea typeface="黑体" panose="02010609060101010101" pitchFamily="49" charset="-122"/>
              </a:rPr>
              <a:t>析构撤销表</a:t>
            </a:r>
            <a:endParaRPr lang="en-US" altLang="zh-CN" b="1">
              <a:ea typeface="黑体" panose="02010609060101010101" pitchFamily="49" charset="-122"/>
            </a:endParaRPr>
          </a:p>
        </p:txBody>
      </p:sp>
      <p:pic>
        <p:nvPicPr>
          <p:cNvPr id="53255" name="Picture 2">
            <a:extLst>
              <a:ext uri="{FF2B5EF4-FFF2-40B4-BE49-F238E27FC236}">
                <a16:creationId xmlns:a16="http://schemas.microsoft.com/office/drawing/2014/main" id="{0C86E70B-17C0-4AD9-8292-2F44F1F5C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8" t="31619" r="55518" b="51477"/>
          <a:stretch>
            <a:fillRect/>
          </a:stretch>
        </p:blipFill>
        <p:spPr bwMode="auto">
          <a:xfrm>
            <a:off x="648519" y="2477939"/>
            <a:ext cx="6742113" cy="3602038"/>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761C3B7-DEC9-4D0B-8C84-84302947DF38}"/>
              </a:ext>
            </a:extLst>
          </p:cNvPr>
          <p:cNvSpPr>
            <a:spLocks noGrp="1" noChangeArrowheads="1"/>
          </p:cNvSpPr>
          <p:nvPr>
            <p:ph type="title" idx="4294967295"/>
          </p:nvPr>
        </p:nvSpPr>
        <p:spPr>
          <a:xfrm>
            <a:off x="329803" y="10390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六.线性链表的创建</a:t>
            </a:r>
            <a:endParaRPr lang="en-US" altLang="zh-CN" sz="320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BA9F5DCD-EE49-4BC3-95A6-F09381991E1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352C71C6-7082-43EC-87FE-2E997ED55792}" type="slidenum">
              <a:rPr lang="zh-CN" altLang="en-US" sz="2400"/>
              <a:pPr algn="r" eaLnBrk="1" hangingPunct="1">
                <a:spcBef>
                  <a:spcPct val="50000"/>
                </a:spcBef>
                <a:buClrTx/>
                <a:buSzTx/>
                <a:buFont typeface="Arial" panose="020B0604020202020204" pitchFamily="34" charset="0"/>
                <a:buNone/>
              </a:pPr>
              <a:t>43</a:t>
            </a:fld>
            <a:endParaRPr lang="zh-CN" altLang="en-US" sz="2400"/>
          </a:p>
        </p:txBody>
      </p:sp>
      <p:sp>
        <p:nvSpPr>
          <p:cNvPr id="55300" name="Text Box 4">
            <a:extLst>
              <a:ext uri="{FF2B5EF4-FFF2-40B4-BE49-F238E27FC236}">
                <a16:creationId xmlns:a16="http://schemas.microsoft.com/office/drawing/2014/main" id="{86F01E2D-954D-4455-80C3-17880C448989}"/>
              </a:ext>
            </a:extLst>
          </p:cNvPr>
          <p:cNvSpPr txBox="1">
            <a:spLocks noChangeArrowheads="1"/>
          </p:cNvSpPr>
          <p:nvPr/>
        </p:nvSpPr>
        <p:spPr bwMode="auto">
          <a:xfrm>
            <a:off x="490140"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8917" name="Rectangle 5">
            <a:extLst>
              <a:ext uri="{FF2B5EF4-FFF2-40B4-BE49-F238E27FC236}">
                <a16:creationId xmlns:a16="http://schemas.microsoft.com/office/drawing/2014/main" id="{F7BAB0DE-DAF1-49D8-BDB4-2C0FAFC25BB4}"/>
              </a:ext>
            </a:extLst>
          </p:cNvPr>
          <p:cNvSpPr>
            <a:spLocks noGrp="1" noChangeArrowheads="1"/>
          </p:cNvSpPr>
          <p:nvPr>
            <p:ph type="body" idx="4294967295"/>
          </p:nvPr>
        </p:nvSpPr>
        <p:spPr>
          <a:xfrm>
            <a:off x="413940" y="2085256"/>
            <a:ext cx="8763000" cy="2338388"/>
          </a:xfrm>
        </p:spPr>
        <p:txBody>
          <a:bodyPr/>
          <a:lstStyle/>
          <a:p>
            <a:pPr eaLnBrk="1" hangingPunct="1">
              <a:spcBef>
                <a:spcPct val="30000"/>
              </a:spcBef>
              <a:defRPr/>
            </a:pPr>
            <a:r>
              <a:rPr lang="zh-CN" altLang="en-US" sz="2800" b="1" dirty="0">
                <a:latin typeface="+mn-ea"/>
              </a:rPr>
              <a:t>链表是一个动态的结构，它不需要预分配空间，</a:t>
            </a:r>
            <a:r>
              <a:rPr lang="zh-CN" altLang="en-US" sz="2800" b="1" dirty="0">
                <a:solidFill>
                  <a:srgbClr val="6600CC"/>
                </a:solidFill>
                <a:latin typeface="+mn-ea"/>
              </a:rPr>
              <a:t>生成链表的过程</a:t>
            </a:r>
            <a:r>
              <a:rPr lang="zh-CN" altLang="en-US" sz="2800" b="1" dirty="0">
                <a:latin typeface="+mn-ea"/>
              </a:rPr>
              <a:t>是一个结点“</a:t>
            </a:r>
            <a:r>
              <a:rPr lang="zh-CN" altLang="en-US" sz="2800" b="1" dirty="0">
                <a:solidFill>
                  <a:srgbClr val="6600CC"/>
                </a:solidFill>
                <a:latin typeface="+mn-ea"/>
              </a:rPr>
              <a:t>逐个插入</a:t>
            </a:r>
            <a:r>
              <a:rPr lang="zh-CN" altLang="en-US" sz="2800" b="1" dirty="0">
                <a:latin typeface="+mn-ea"/>
              </a:rPr>
              <a:t>” 的过程。</a:t>
            </a:r>
          </a:p>
          <a:p>
            <a:pPr eaLnBrk="1" hangingPunct="1">
              <a:spcBef>
                <a:spcPct val="30000"/>
              </a:spcBef>
              <a:defRPr/>
            </a:pPr>
            <a:r>
              <a:rPr lang="zh-CN" altLang="en-US" sz="2800" b="1" dirty="0">
                <a:latin typeface="+mn-ea"/>
              </a:rPr>
              <a:t>依次调用 </a:t>
            </a:r>
            <a:r>
              <a:rPr lang="en-US" altLang="zh-CN" sz="2800" b="1" dirty="0" err="1">
                <a:latin typeface="+mn-ea"/>
              </a:rPr>
              <a:t>ListInsert</a:t>
            </a:r>
            <a:r>
              <a:rPr lang="en-US" altLang="zh-CN" sz="2800" b="1" dirty="0">
                <a:latin typeface="+mn-ea"/>
              </a:rPr>
              <a:t>(&amp;L, i, e)，</a:t>
            </a:r>
            <a:r>
              <a:rPr lang="zh-CN" altLang="en-US" sz="2800" b="1" dirty="0">
                <a:latin typeface="+mn-ea"/>
              </a:rPr>
              <a:t>即可！</a:t>
            </a:r>
            <a:endParaRPr lang="en-US" altLang="zh-CN" sz="2800" b="1" dirty="0">
              <a:latin typeface="+mn-ea"/>
            </a:endParaRPr>
          </a:p>
          <a:p>
            <a:pPr marL="0" indent="0" eaLnBrk="1" hangingPunct="1">
              <a:spcBef>
                <a:spcPct val="30000"/>
              </a:spcBef>
              <a:buFont typeface="Wingdings" panose="05000000000000000000" pitchFamily="2" charset="2"/>
              <a:buNone/>
              <a:defRPr/>
            </a:pPr>
            <a:r>
              <a:rPr lang="zh-CN" altLang="en-US" sz="2800" b="1" dirty="0">
                <a:latin typeface="+mn-ea"/>
              </a:rPr>
              <a:t>  分析时间复杂度。</a:t>
            </a:r>
          </a:p>
        </p:txBody>
      </p:sp>
      <p:sp>
        <p:nvSpPr>
          <p:cNvPr id="55303" name="Rectangle 7">
            <a:extLst>
              <a:ext uri="{FF2B5EF4-FFF2-40B4-BE49-F238E27FC236}">
                <a16:creationId xmlns:a16="http://schemas.microsoft.com/office/drawing/2014/main" id="{9E21E5DD-797A-4E18-ADD8-42769BCBF827}"/>
              </a:ext>
            </a:extLst>
          </p:cNvPr>
          <p:cNvSpPr>
            <a:spLocks noChangeArrowheads="1"/>
          </p:cNvSpPr>
          <p:nvPr/>
        </p:nvSpPr>
        <p:spPr bwMode="auto">
          <a:xfrm>
            <a:off x="7734300" y="0"/>
            <a:ext cx="1409700" cy="8239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800" b="1">
                <a:solidFill>
                  <a:schemeClr val="tx2"/>
                </a:solidFill>
                <a:ea typeface="隶书" panose="02010509060101010101" pitchFamily="49" charset="-122"/>
              </a:rPr>
              <a:t>理解</a:t>
            </a:r>
          </a:p>
        </p:txBody>
      </p:sp>
      <p:pic>
        <p:nvPicPr>
          <p:cNvPr id="8" name="Picture 13">
            <a:extLst>
              <a:ext uri="{FF2B5EF4-FFF2-40B4-BE49-F238E27FC236}">
                <a16:creationId xmlns:a16="http://schemas.microsoft.com/office/drawing/2014/main" id="{A1A04DD1-D6EA-4234-85D0-25352F45D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6" t="29646" r="56523" b="52765"/>
          <a:stretch>
            <a:fillRect/>
          </a:stretch>
        </p:blipFill>
        <p:spPr bwMode="auto">
          <a:xfrm>
            <a:off x="755576" y="2085256"/>
            <a:ext cx="7345362" cy="3935412"/>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
        <p:nvSpPr>
          <p:cNvPr id="2" name="TextBox 1">
            <a:extLst>
              <a:ext uri="{FF2B5EF4-FFF2-40B4-BE49-F238E27FC236}">
                <a16:creationId xmlns:a16="http://schemas.microsoft.com/office/drawing/2014/main" id="{89397363-7F26-4164-B897-4AAB0229AD3D}"/>
              </a:ext>
            </a:extLst>
          </p:cNvPr>
          <p:cNvSpPr txBox="1">
            <a:spLocks noChangeArrowheads="1"/>
          </p:cNvSpPr>
          <p:nvPr/>
        </p:nvSpPr>
        <p:spPr bwMode="auto">
          <a:xfrm>
            <a:off x="4139953" y="6063382"/>
            <a:ext cx="4699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rgbClr val="FF0000"/>
                </a:solidFill>
              </a:rPr>
              <a:t>插入</a:t>
            </a:r>
            <a:r>
              <a:rPr lang="en-US" altLang="zh-CN" sz="2400" b="1" dirty="0">
                <a:solidFill>
                  <a:srgbClr val="FF0000"/>
                </a:solidFill>
              </a:rPr>
              <a:t>n</a:t>
            </a:r>
            <a:r>
              <a:rPr lang="zh-CN" altLang="en-US" sz="2400" b="1" dirty="0">
                <a:solidFill>
                  <a:srgbClr val="FF0000"/>
                </a:solidFill>
              </a:rPr>
              <a:t>个元素的时间复杂度</a:t>
            </a:r>
            <a:r>
              <a:rPr lang="en-US" altLang="zh-CN" sz="2400" b="1" dirty="0">
                <a:solidFill>
                  <a:srgbClr val="FF0000"/>
                </a:solidFill>
              </a:rPr>
              <a:t>O(n</a:t>
            </a:r>
            <a:r>
              <a:rPr lang="en-US" altLang="zh-CN" sz="2400" b="1" baseline="30000" dirty="0">
                <a:solidFill>
                  <a:srgbClr val="FF0000"/>
                </a:solidFill>
              </a:rPr>
              <a:t>2</a:t>
            </a:r>
            <a:r>
              <a:rPr lang="en-US" altLang="zh-CN" sz="2400" b="1" dirty="0">
                <a:solidFill>
                  <a:srgbClr val="FF0000"/>
                </a:solidFill>
              </a:rPr>
              <a:t>)</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B42F18A-9F2F-442F-BA2A-247B3585940D}"/>
              </a:ext>
            </a:extLst>
          </p:cNvPr>
          <p:cNvSpPr>
            <a:spLocks noGrp="1" noChangeArrowheads="1"/>
          </p:cNvSpPr>
          <p:nvPr>
            <p:ph type="title" idx="4294967295"/>
          </p:nvPr>
        </p:nvSpPr>
        <p:spPr>
          <a:xfrm>
            <a:off x="451223" y="111110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六.线性链表的创建</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头插法</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FC4439E0-4929-48C7-9941-CCB609CB0E3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5E35A68-DDC0-4C73-8A7C-F3BF655B9AD1}" type="slidenum">
              <a:rPr lang="zh-CN" altLang="en-US" sz="2400"/>
              <a:pPr algn="r" eaLnBrk="1" hangingPunct="1">
                <a:spcBef>
                  <a:spcPct val="50000"/>
                </a:spcBef>
                <a:buClrTx/>
                <a:buSzTx/>
                <a:buFont typeface="Arial" panose="020B0604020202020204" pitchFamily="34" charset="0"/>
                <a:buNone/>
              </a:pPr>
              <a:t>44</a:t>
            </a:fld>
            <a:endParaRPr lang="zh-CN" altLang="en-US" sz="2400"/>
          </a:p>
        </p:txBody>
      </p:sp>
      <p:sp>
        <p:nvSpPr>
          <p:cNvPr id="56324" name="Text Box 4">
            <a:extLst>
              <a:ext uri="{FF2B5EF4-FFF2-40B4-BE49-F238E27FC236}">
                <a16:creationId xmlns:a16="http://schemas.microsoft.com/office/drawing/2014/main" id="{08EF7C30-A501-4BFD-9CB9-2E659ED7F9BD}"/>
              </a:ext>
            </a:extLst>
          </p:cNvPr>
          <p:cNvSpPr txBox="1">
            <a:spLocks noChangeArrowheads="1"/>
          </p:cNvSpPr>
          <p:nvPr/>
        </p:nvSpPr>
        <p:spPr bwMode="auto">
          <a:xfrm>
            <a:off x="611560"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8917" name="Rectangle 5">
            <a:extLst>
              <a:ext uri="{FF2B5EF4-FFF2-40B4-BE49-F238E27FC236}">
                <a16:creationId xmlns:a16="http://schemas.microsoft.com/office/drawing/2014/main" id="{E688E03F-28C3-4C45-A28C-BC3F5B3D876A}"/>
              </a:ext>
            </a:extLst>
          </p:cNvPr>
          <p:cNvSpPr>
            <a:spLocks noGrp="1" noChangeArrowheads="1"/>
          </p:cNvSpPr>
          <p:nvPr>
            <p:ph type="body" idx="4294967295"/>
          </p:nvPr>
        </p:nvSpPr>
        <p:spPr>
          <a:xfrm>
            <a:off x="535360" y="1941364"/>
            <a:ext cx="8763000" cy="538163"/>
          </a:xfrm>
        </p:spPr>
        <p:txBody>
          <a:bodyPr/>
          <a:lstStyle/>
          <a:p>
            <a:pPr marL="0" indent="0" eaLnBrk="1" hangingPunct="1">
              <a:lnSpc>
                <a:spcPct val="120000"/>
              </a:lnSpc>
              <a:buFont typeface="Wingdings" panose="05000000000000000000" pitchFamily="2" charset="2"/>
              <a:buNone/>
              <a:defRPr/>
            </a:pPr>
            <a:r>
              <a:rPr lang="zh-CN" altLang="en-US" sz="2800" b="1" dirty="0">
                <a:solidFill>
                  <a:srgbClr val="CB2E0F"/>
                </a:solidFill>
                <a:latin typeface="+mn-ea"/>
              </a:rPr>
              <a:t>  头插法，即表头不断插入新结点。逆序输入数据值。</a:t>
            </a:r>
          </a:p>
        </p:txBody>
      </p:sp>
      <p:sp>
        <p:nvSpPr>
          <p:cNvPr id="8" name="Rectangle 7">
            <a:extLst>
              <a:ext uri="{FF2B5EF4-FFF2-40B4-BE49-F238E27FC236}">
                <a16:creationId xmlns:a16="http://schemas.microsoft.com/office/drawing/2014/main" id="{5C3969DF-411A-4A50-8E9B-A34D83F465ED}"/>
              </a:ext>
            </a:extLst>
          </p:cNvPr>
          <p:cNvSpPr>
            <a:spLocks noChangeArrowheads="1"/>
          </p:cNvSpPr>
          <p:nvPr/>
        </p:nvSpPr>
        <p:spPr bwMode="auto">
          <a:xfrm>
            <a:off x="4167560" y="2708127"/>
            <a:ext cx="762000" cy="38100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9" name="Line 8">
            <a:extLst>
              <a:ext uri="{FF2B5EF4-FFF2-40B4-BE49-F238E27FC236}">
                <a16:creationId xmlns:a16="http://schemas.microsoft.com/office/drawing/2014/main" id="{58990CA2-AA2D-4CAB-AF46-BD76A20D614D}"/>
              </a:ext>
            </a:extLst>
          </p:cNvPr>
          <p:cNvSpPr>
            <a:spLocks noChangeShapeType="1"/>
          </p:cNvSpPr>
          <p:nvPr/>
        </p:nvSpPr>
        <p:spPr bwMode="auto">
          <a:xfrm>
            <a:off x="4624760" y="27081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ED5E8C12-E455-4986-A930-98E604C02ACB}"/>
              </a:ext>
            </a:extLst>
          </p:cNvPr>
          <p:cNvSpPr>
            <a:spLocks noChangeShapeType="1"/>
          </p:cNvSpPr>
          <p:nvPr/>
        </p:nvSpPr>
        <p:spPr bwMode="auto">
          <a:xfrm>
            <a:off x="3938960" y="2860527"/>
            <a:ext cx="228600" cy="0"/>
          </a:xfrm>
          <a:prstGeom prst="line">
            <a:avLst/>
          </a:prstGeom>
          <a:noFill/>
          <a:ln w="9525">
            <a:solidFill>
              <a:srgbClr val="FB415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a:extLst>
              <a:ext uri="{FF2B5EF4-FFF2-40B4-BE49-F238E27FC236}">
                <a16:creationId xmlns:a16="http://schemas.microsoft.com/office/drawing/2014/main" id="{13EF294B-8DA3-4504-9C38-C44EB1C43041}"/>
              </a:ext>
            </a:extLst>
          </p:cNvPr>
          <p:cNvSpPr>
            <a:spLocks noChangeShapeType="1"/>
          </p:cNvSpPr>
          <p:nvPr/>
        </p:nvSpPr>
        <p:spPr bwMode="auto">
          <a:xfrm>
            <a:off x="3938960" y="2479527"/>
            <a:ext cx="0" cy="381000"/>
          </a:xfrm>
          <a:prstGeom prst="line">
            <a:avLst/>
          </a:prstGeom>
          <a:noFill/>
          <a:ln w="9525">
            <a:solidFill>
              <a:srgbClr val="FB415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BAF948B5-9B1E-4DA0-A2B3-5F99535AB3FD}"/>
              </a:ext>
            </a:extLst>
          </p:cNvPr>
          <p:cNvSpPr>
            <a:spLocks noChangeShapeType="1"/>
          </p:cNvSpPr>
          <p:nvPr/>
        </p:nvSpPr>
        <p:spPr bwMode="auto">
          <a:xfrm flipH="1">
            <a:off x="4700960" y="27843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B1AA0CA1-AE07-499D-9D7C-5410FCEBB87E}"/>
              </a:ext>
            </a:extLst>
          </p:cNvPr>
          <p:cNvSpPr>
            <a:spLocks noChangeShapeType="1"/>
          </p:cNvSpPr>
          <p:nvPr/>
        </p:nvSpPr>
        <p:spPr bwMode="auto">
          <a:xfrm>
            <a:off x="4777160" y="27843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3">
            <a:extLst>
              <a:ext uri="{FF2B5EF4-FFF2-40B4-BE49-F238E27FC236}">
                <a16:creationId xmlns:a16="http://schemas.microsoft.com/office/drawing/2014/main" id="{0E846FF7-6127-4CB1-A00F-7F67763B9FB0}"/>
              </a:ext>
            </a:extLst>
          </p:cNvPr>
          <p:cNvSpPr>
            <a:spLocks noChangeArrowheads="1"/>
          </p:cNvSpPr>
          <p:nvPr/>
        </p:nvSpPr>
        <p:spPr bwMode="auto">
          <a:xfrm>
            <a:off x="4091360" y="3774927"/>
            <a:ext cx="762000" cy="38100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15" name="Line 14">
            <a:extLst>
              <a:ext uri="{FF2B5EF4-FFF2-40B4-BE49-F238E27FC236}">
                <a16:creationId xmlns:a16="http://schemas.microsoft.com/office/drawing/2014/main" id="{688AF1E0-E5E3-494A-ADC0-67A56251A6EA}"/>
              </a:ext>
            </a:extLst>
          </p:cNvPr>
          <p:cNvSpPr>
            <a:spLocks noChangeShapeType="1"/>
          </p:cNvSpPr>
          <p:nvPr/>
        </p:nvSpPr>
        <p:spPr bwMode="auto">
          <a:xfrm>
            <a:off x="4548560" y="37749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612A12B3-B117-43C1-A7FF-99A120D0D749}"/>
              </a:ext>
            </a:extLst>
          </p:cNvPr>
          <p:cNvSpPr>
            <a:spLocks noChangeShapeType="1"/>
          </p:cNvSpPr>
          <p:nvPr/>
        </p:nvSpPr>
        <p:spPr bwMode="auto">
          <a:xfrm>
            <a:off x="3862760" y="3927327"/>
            <a:ext cx="228600" cy="0"/>
          </a:xfrm>
          <a:prstGeom prst="line">
            <a:avLst/>
          </a:prstGeom>
          <a:noFill/>
          <a:ln w="9525">
            <a:solidFill>
              <a:srgbClr val="FB415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a:extLst>
              <a:ext uri="{FF2B5EF4-FFF2-40B4-BE49-F238E27FC236}">
                <a16:creationId xmlns:a16="http://schemas.microsoft.com/office/drawing/2014/main" id="{C429E0A1-DA2A-4C14-AA93-DD712FE2ADAA}"/>
              </a:ext>
            </a:extLst>
          </p:cNvPr>
          <p:cNvSpPr>
            <a:spLocks noChangeShapeType="1"/>
          </p:cNvSpPr>
          <p:nvPr/>
        </p:nvSpPr>
        <p:spPr bwMode="auto">
          <a:xfrm>
            <a:off x="3862760" y="3546327"/>
            <a:ext cx="0" cy="381000"/>
          </a:xfrm>
          <a:prstGeom prst="line">
            <a:avLst/>
          </a:prstGeom>
          <a:noFill/>
          <a:ln w="9525">
            <a:solidFill>
              <a:srgbClr val="FB415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7">
            <a:extLst>
              <a:ext uri="{FF2B5EF4-FFF2-40B4-BE49-F238E27FC236}">
                <a16:creationId xmlns:a16="http://schemas.microsoft.com/office/drawing/2014/main" id="{2E9EDFAB-C8AB-4298-9E55-53E69F2C416B}"/>
              </a:ext>
            </a:extLst>
          </p:cNvPr>
          <p:cNvSpPr>
            <a:spLocks noChangeShapeType="1"/>
          </p:cNvSpPr>
          <p:nvPr/>
        </p:nvSpPr>
        <p:spPr bwMode="auto">
          <a:xfrm flipH="1">
            <a:off x="5767760" y="38511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a16="http://schemas.microsoft.com/office/drawing/2014/main" id="{2751A069-7B6C-4642-A1C6-8E92259B453B}"/>
              </a:ext>
            </a:extLst>
          </p:cNvPr>
          <p:cNvSpPr>
            <a:spLocks noChangeShapeType="1"/>
          </p:cNvSpPr>
          <p:nvPr/>
        </p:nvSpPr>
        <p:spPr bwMode="auto">
          <a:xfrm>
            <a:off x="5843960" y="38511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9">
            <a:extLst>
              <a:ext uri="{FF2B5EF4-FFF2-40B4-BE49-F238E27FC236}">
                <a16:creationId xmlns:a16="http://schemas.microsoft.com/office/drawing/2014/main" id="{DD95013E-B5F2-4C64-8840-D5828B4206D8}"/>
              </a:ext>
            </a:extLst>
          </p:cNvPr>
          <p:cNvSpPr>
            <a:spLocks noChangeArrowheads="1"/>
          </p:cNvSpPr>
          <p:nvPr/>
        </p:nvSpPr>
        <p:spPr bwMode="auto">
          <a:xfrm>
            <a:off x="5234360" y="3774927"/>
            <a:ext cx="762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1" name="Line 20">
            <a:extLst>
              <a:ext uri="{FF2B5EF4-FFF2-40B4-BE49-F238E27FC236}">
                <a16:creationId xmlns:a16="http://schemas.microsoft.com/office/drawing/2014/main" id="{82A0F34F-1114-43DC-911C-98FBAE52A2A8}"/>
              </a:ext>
            </a:extLst>
          </p:cNvPr>
          <p:cNvSpPr>
            <a:spLocks noChangeShapeType="1"/>
          </p:cNvSpPr>
          <p:nvPr/>
        </p:nvSpPr>
        <p:spPr bwMode="auto">
          <a:xfrm>
            <a:off x="5691560" y="37749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1">
            <a:extLst>
              <a:ext uri="{FF2B5EF4-FFF2-40B4-BE49-F238E27FC236}">
                <a16:creationId xmlns:a16="http://schemas.microsoft.com/office/drawing/2014/main" id="{2BB98808-1C77-4C17-B09A-12DAD92215B7}"/>
              </a:ext>
            </a:extLst>
          </p:cNvPr>
          <p:cNvSpPr>
            <a:spLocks noChangeShapeType="1"/>
          </p:cNvSpPr>
          <p:nvPr/>
        </p:nvSpPr>
        <p:spPr bwMode="auto">
          <a:xfrm>
            <a:off x="4700960" y="400352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2">
            <a:extLst>
              <a:ext uri="{FF2B5EF4-FFF2-40B4-BE49-F238E27FC236}">
                <a16:creationId xmlns:a16="http://schemas.microsoft.com/office/drawing/2014/main" id="{6CD0DD48-7DF6-4730-B703-6336485F4675}"/>
              </a:ext>
            </a:extLst>
          </p:cNvPr>
          <p:cNvSpPr txBox="1">
            <a:spLocks noChangeArrowheads="1"/>
          </p:cNvSpPr>
          <p:nvPr/>
        </p:nvSpPr>
        <p:spPr bwMode="auto">
          <a:xfrm>
            <a:off x="5250235" y="3652689"/>
            <a:ext cx="479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latin typeface="Times New Roman" panose="02020603050405020304" pitchFamily="18" charset="0"/>
              </a:rPr>
              <a:t>a</a:t>
            </a:r>
            <a:r>
              <a:rPr lang="en-US" altLang="zh-CN" sz="1800">
                <a:latin typeface="Times New Roman" panose="02020603050405020304" pitchFamily="18" charset="0"/>
              </a:rPr>
              <a:t>n</a:t>
            </a:r>
            <a:endParaRPr lang="en-US" altLang="zh-CN" sz="2400">
              <a:latin typeface="Times New Roman" panose="02020603050405020304" pitchFamily="18" charset="0"/>
            </a:endParaRPr>
          </a:p>
        </p:txBody>
      </p:sp>
      <p:sp>
        <p:nvSpPr>
          <p:cNvPr id="24" name="Rectangle 23">
            <a:extLst>
              <a:ext uri="{FF2B5EF4-FFF2-40B4-BE49-F238E27FC236}">
                <a16:creationId xmlns:a16="http://schemas.microsoft.com/office/drawing/2014/main" id="{7D3328DD-1C81-447E-AD87-10D80F8A5D27}"/>
              </a:ext>
            </a:extLst>
          </p:cNvPr>
          <p:cNvSpPr>
            <a:spLocks noChangeArrowheads="1"/>
          </p:cNvSpPr>
          <p:nvPr/>
        </p:nvSpPr>
        <p:spPr bwMode="auto">
          <a:xfrm>
            <a:off x="4091360" y="4765527"/>
            <a:ext cx="762000" cy="38100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25" name="Line 24">
            <a:extLst>
              <a:ext uri="{FF2B5EF4-FFF2-40B4-BE49-F238E27FC236}">
                <a16:creationId xmlns:a16="http://schemas.microsoft.com/office/drawing/2014/main" id="{4A2D4C71-35C6-4830-A891-47B0B26F2F60}"/>
              </a:ext>
            </a:extLst>
          </p:cNvPr>
          <p:cNvSpPr>
            <a:spLocks noChangeShapeType="1"/>
          </p:cNvSpPr>
          <p:nvPr/>
        </p:nvSpPr>
        <p:spPr bwMode="auto">
          <a:xfrm>
            <a:off x="4548560" y="47655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a:extLst>
              <a:ext uri="{FF2B5EF4-FFF2-40B4-BE49-F238E27FC236}">
                <a16:creationId xmlns:a16="http://schemas.microsoft.com/office/drawing/2014/main" id="{8A334441-A882-45C6-8265-5C45EB70A3BD}"/>
              </a:ext>
            </a:extLst>
          </p:cNvPr>
          <p:cNvSpPr>
            <a:spLocks noChangeShapeType="1"/>
          </p:cNvSpPr>
          <p:nvPr/>
        </p:nvSpPr>
        <p:spPr bwMode="auto">
          <a:xfrm>
            <a:off x="3862760" y="4917927"/>
            <a:ext cx="228600" cy="0"/>
          </a:xfrm>
          <a:prstGeom prst="line">
            <a:avLst/>
          </a:prstGeom>
          <a:noFill/>
          <a:ln w="9525">
            <a:solidFill>
              <a:srgbClr val="FB415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a:extLst>
              <a:ext uri="{FF2B5EF4-FFF2-40B4-BE49-F238E27FC236}">
                <a16:creationId xmlns:a16="http://schemas.microsoft.com/office/drawing/2014/main" id="{1F0931E2-2303-4586-94AB-1D75AD03A158}"/>
              </a:ext>
            </a:extLst>
          </p:cNvPr>
          <p:cNvSpPr>
            <a:spLocks noChangeShapeType="1"/>
          </p:cNvSpPr>
          <p:nvPr/>
        </p:nvSpPr>
        <p:spPr bwMode="auto">
          <a:xfrm>
            <a:off x="3862760" y="4536927"/>
            <a:ext cx="0" cy="381000"/>
          </a:xfrm>
          <a:prstGeom prst="line">
            <a:avLst/>
          </a:prstGeom>
          <a:noFill/>
          <a:ln w="9525">
            <a:solidFill>
              <a:srgbClr val="FB415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a:extLst>
              <a:ext uri="{FF2B5EF4-FFF2-40B4-BE49-F238E27FC236}">
                <a16:creationId xmlns:a16="http://schemas.microsoft.com/office/drawing/2014/main" id="{278C0A9A-0C22-4716-AB93-7DB54409D3D6}"/>
              </a:ext>
            </a:extLst>
          </p:cNvPr>
          <p:cNvSpPr>
            <a:spLocks noChangeShapeType="1"/>
          </p:cNvSpPr>
          <p:nvPr/>
        </p:nvSpPr>
        <p:spPr bwMode="auto">
          <a:xfrm flipH="1">
            <a:off x="5767760" y="48417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8">
            <a:extLst>
              <a:ext uri="{FF2B5EF4-FFF2-40B4-BE49-F238E27FC236}">
                <a16:creationId xmlns:a16="http://schemas.microsoft.com/office/drawing/2014/main" id="{92D6AEFF-C942-4087-B284-79394C3961DC}"/>
              </a:ext>
            </a:extLst>
          </p:cNvPr>
          <p:cNvSpPr>
            <a:spLocks noChangeShapeType="1"/>
          </p:cNvSpPr>
          <p:nvPr/>
        </p:nvSpPr>
        <p:spPr bwMode="auto">
          <a:xfrm>
            <a:off x="5843960" y="4841727"/>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9">
            <a:extLst>
              <a:ext uri="{FF2B5EF4-FFF2-40B4-BE49-F238E27FC236}">
                <a16:creationId xmlns:a16="http://schemas.microsoft.com/office/drawing/2014/main" id="{3CF0B4E4-1185-4ACF-8820-CF96CC03BEF8}"/>
              </a:ext>
            </a:extLst>
          </p:cNvPr>
          <p:cNvSpPr>
            <a:spLocks noChangeArrowheads="1"/>
          </p:cNvSpPr>
          <p:nvPr/>
        </p:nvSpPr>
        <p:spPr bwMode="auto">
          <a:xfrm>
            <a:off x="5234360" y="4765527"/>
            <a:ext cx="762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1" name="Line 30">
            <a:extLst>
              <a:ext uri="{FF2B5EF4-FFF2-40B4-BE49-F238E27FC236}">
                <a16:creationId xmlns:a16="http://schemas.microsoft.com/office/drawing/2014/main" id="{2DF14C85-B461-4039-BC67-749E19CAB8C1}"/>
              </a:ext>
            </a:extLst>
          </p:cNvPr>
          <p:cNvSpPr>
            <a:spLocks noChangeShapeType="1"/>
          </p:cNvSpPr>
          <p:nvPr/>
        </p:nvSpPr>
        <p:spPr bwMode="auto">
          <a:xfrm>
            <a:off x="5691560" y="47655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1">
            <a:extLst>
              <a:ext uri="{FF2B5EF4-FFF2-40B4-BE49-F238E27FC236}">
                <a16:creationId xmlns:a16="http://schemas.microsoft.com/office/drawing/2014/main" id="{94635C82-EA33-4B0B-AE62-D2FDBA07E0D2}"/>
              </a:ext>
            </a:extLst>
          </p:cNvPr>
          <p:cNvSpPr>
            <a:spLocks noChangeShapeType="1"/>
          </p:cNvSpPr>
          <p:nvPr/>
        </p:nvSpPr>
        <p:spPr bwMode="auto">
          <a:xfrm>
            <a:off x="4700960" y="499412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32">
            <a:extLst>
              <a:ext uri="{FF2B5EF4-FFF2-40B4-BE49-F238E27FC236}">
                <a16:creationId xmlns:a16="http://schemas.microsoft.com/office/drawing/2014/main" id="{A6448F13-E128-456F-ABB9-17DD81B40BDB}"/>
              </a:ext>
            </a:extLst>
          </p:cNvPr>
          <p:cNvSpPr txBox="1">
            <a:spLocks noChangeArrowheads="1"/>
          </p:cNvSpPr>
          <p:nvPr/>
        </p:nvSpPr>
        <p:spPr bwMode="auto">
          <a:xfrm>
            <a:off x="5250235" y="4643289"/>
            <a:ext cx="479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latin typeface="Times New Roman" panose="02020603050405020304" pitchFamily="18" charset="0"/>
              </a:rPr>
              <a:t>a</a:t>
            </a:r>
            <a:r>
              <a:rPr lang="en-US" altLang="zh-CN" sz="1800">
                <a:latin typeface="Times New Roman" panose="02020603050405020304" pitchFamily="18" charset="0"/>
              </a:rPr>
              <a:t>n</a:t>
            </a:r>
            <a:endParaRPr lang="en-US" altLang="zh-CN" sz="2400">
              <a:latin typeface="Times New Roman" panose="02020603050405020304" pitchFamily="18" charset="0"/>
            </a:endParaRPr>
          </a:p>
        </p:txBody>
      </p:sp>
      <p:sp>
        <p:nvSpPr>
          <p:cNvPr id="34" name="Rectangle 33">
            <a:extLst>
              <a:ext uri="{FF2B5EF4-FFF2-40B4-BE49-F238E27FC236}">
                <a16:creationId xmlns:a16="http://schemas.microsoft.com/office/drawing/2014/main" id="{719386D3-1A90-4005-8859-AFF026D97EDD}"/>
              </a:ext>
            </a:extLst>
          </p:cNvPr>
          <p:cNvSpPr>
            <a:spLocks noChangeArrowheads="1"/>
          </p:cNvSpPr>
          <p:nvPr/>
        </p:nvSpPr>
        <p:spPr bwMode="auto">
          <a:xfrm>
            <a:off x="4777160" y="5375127"/>
            <a:ext cx="762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35" name="Text Box 34">
            <a:extLst>
              <a:ext uri="{FF2B5EF4-FFF2-40B4-BE49-F238E27FC236}">
                <a16:creationId xmlns:a16="http://schemas.microsoft.com/office/drawing/2014/main" id="{5E0F2597-128B-4C98-B7F2-AB1507667572}"/>
              </a:ext>
            </a:extLst>
          </p:cNvPr>
          <p:cNvSpPr txBox="1">
            <a:spLocks noChangeArrowheads="1"/>
          </p:cNvSpPr>
          <p:nvPr/>
        </p:nvSpPr>
        <p:spPr bwMode="auto">
          <a:xfrm>
            <a:off x="4700960" y="5252889"/>
            <a:ext cx="66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latin typeface="Times New Roman" panose="02020603050405020304" pitchFamily="18" charset="0"/>
              </a:rPr>
              <a:t>a</a:t>
            </a:r>
            <a:r>
              <a:rPr lang="en-US" altLang="zh-CN" sz="1800">
                <a:latin typeface="Times New Roman" panose="02020603050405020304" pitchFamily="18" charset="0"/>
              </a:rPr>
              <a:t>n-1</a:t>
            </a:r>
            <a:endParaRPr lang="en-US" altLang="zh-CN" sz="2400">
              <a:latin typeface="Times New Roman" panose="02020603050405020304" pitchFamily="18" charset="0"/>
            </a:endParaRPr>
          </a:p>
        </p:txBody>
      </p:sp>
      <p:sp>
        <p:nvSpPr>
          <p:cNvPr id="36" name="Line 35">
            <a:extLst>
              <a:ext uri="{FF2B5EF4-FFF2-40B4-BE49-F238E27FC236}">
                <a16:creationId xmlns:a16="http://schemas.microsoft.com/office/drawing/2014/main" id="{3FD975A2-7837-49C9-A288-705CFDCB828A}"/>
              </a:ext>
            </a:extLst>
          </p:cNvPr>
          <p:cNvSpPr>
            <a:spLocks noChangeShapeType="1"/>
          </p:cNvSpPr>
          <p:nvPr/>
        </p:nvSpPr>
        <p:spPr bwMode="auto">
          <a:xfrm>
            <a:off x="5310560" y="537512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6">
            <a:extLst>
              <a:ext uri="{FF2B5EF4-FFF2-40B4-BE49-F238E27FC236}">
                <a16:creationId xmlns:a16="http://schemas.microsoft.com/office/drawing/2014/main" id="{BE8BBBD0-38FF-4837-BB7B-67064DFC59DA}"/>
              </a:ext>
            </a:extLst>
          </p:cNvPr>
          <p:cNvSpPr>
            <a:spLocks noChangeShapeType="1"/>
          </p:cNvSpPr>
          <p:nvPr/>
        </p:nvSpPr>
        <p:spPr bwMode="auto">
          <a:xfrm>
            <a:off x="5462960" y="5603727"/>
            <a:ext cx="3048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a:extLst>
              <a:ext uri="{FF2B5EF4-FFF2-40B4-BE49-F238E27FC236}">
                <a16:creationId xmlns:a16="http://schemas.microsoft.com/office/drawing/2014/main" id="{E0334A85-3618-4B95-8948-FBE4C8B320E5}"/>
              </a:ext>
            </a:extLst>
          </p:cNvPr>
          <p:cNvSpPr>
            <a:spLocks noChangeShapeType="1"/>
          </p:cNvSpPr>
          <p:nvPr/>
        </p:nvSpPr>
        <p:spPr bwMode="auto">
          <a:xfrm flipH="1" flipV="1">
            <a:off x="5539160" y="5146527"/>
            <a:ext cx="228600" cy="457200"/>
          </a:xfrm>
          <a:prstGeom prst="line">
            <a:avLst/>
          </a:prstGeom>
          <a:noFill/>
          <a:ln w="952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a:extLst>
              <a:ext uri="{FF2B5EF4-FFF2-40B4-BE49-F238E27FC236}">
                <a16:creationId xmlns:a16="http://schemas.microsoft.com/office/drawing/2014/main" id="{450B4856-3760-4A37-8AA3-826747C2200F}"/>
              </a:ext>
            </a:extLst>
          </p:cNvPr>
          <p:cNvSpPr>
            <a:spLocks noChangeShapeType="1"/>
          </p:cNvSpPr>
          <p:nvPr/>
        </p:nvSpPr>
        <p:spPr bwMode="auto">
          <a:xfrm flipH="1">
            <a:off x="4243760" y="4994127"/>
            <a:ext cx="457200" cy="6096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9">
            <a:extLst>
              <a:ext uri="{FF2B5EF4-FFF2-40B4-BE49-F238E27FC236}">
                <a16:creationId xmlns:a16="http://schemas.microsoft.com/office/drawing/2014/main" id="{C4B3DA56-3AD5-493E-A560-FEEC691A6752}"/>
              </a:ext>
            </a:extLst>
          </p:cNvPr>
          <p:cNvSpPr>
            <a:spLocks noChangeShapeType="1"/>
          </p:cNvSpPr>
          <p:nvPr/>
        </p:nvSpPr>
        <p:spPr bwMode="auto">
          <a:xfrm>
            <a:off x="4243760" y="5603727"/>
            <a:ext cx="533400" cy="0"/>
          </a:xfrm>
          <a:prstGeom prst="line">
            <a:avLst/>
          </a:prstGeom>
          <a:noFill/>
          <a:ln w="952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41">
            <a:extLst>
              <a:ext uri="{FF2B5EF4-FFF2-40B4-BE49-F238E27FC236}">
                <a16:creationId xmlns:a16="http://schemas.microsoft.com/office/drawing/2014/main" id="{8D746827-FEED-4FDE-A2C5-3E61BEB382C0}"/>
              </a:ext>
            </a:extLst>
          </p:cNvPr>
          <p:cNvSpPr>
            <a:spLocks noChangeArrowheads="1"/>
          </p:cNvSpPr>
          <p:nvPr/>
        </p:nvSpPr>
        <p:spPr bwMode="auto">
          <a:xfrm>
            <a:off x="4700960" y="4917927"/>
            <a:ext cx="533400" cy="1524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nodeType="afterGroup">
                            <p:stCondLst>
                              <p:cond delay="1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nodeType="afterGroup">
                            <p:stCondLst>
                              <p:cond delay="2000"/>
                            </p:stCondLst>
                            <p:childTnLst>
                              <p:par>
                                <p:cTn id="25" presetID="1" presetClass="entr" presetSubtype="0" fill="hold" nodeType="after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nodeType="afterEffect">
                                  <p:stCondLst>
                                    <p:cond delay="0"/>
                                  </p:stCondLst>
                                  <p:childTnLst>
                                    <p:set>
                                      <p:cBhvr>
                                        <p:cTn id="29" dur="1" fill="hold">
                                          <p:stCondLst>
                                            <p:cond delay="499"/>
                                          </p:stCondLst>
                                        </p:cTn>
                                        <p:tgtEl>
                                          <p:spTgt spid="13"/>
                                        </p:tgtEl>
                                        <p:attrNameLst>
                                          <p:attrName>style.visibility</p:attrName>
                                        </p:attrNameLst>
                                      </p:cBhvr>
                                      <p:to>
                                        <p:strVal val="visible"/>
                                      </p:to>
                                    </p:set>
                                  </p:childTnLst>
                                </p:cTn>
                              </p:par>
                            </p:childTnLst>
                          </p:cTn>
                        </p:par>
                        <p:par>
                          <p:cTn id="30" fill="hold" nodeType="afterGroup">
                            <p:stCondLst>
                              <p:cond delay="3000"/>
                            </p:stCondLst>
                            <p:childTnLst>
                              <p:par>
                                <p:cTn id="31" presetID="22" presetClass="entr" presetSubtype="1"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nodeType="afterGroup">
                            <p:stCondLst>
                              <p:cond delay="35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nodeType="afterGroup">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14"/>
                                        </p:tgtEl>
                                        <p:attrNameLst>
                                          <p:attrName>style.visibility</p:attrName>
                                        </p:attrNameLst>
                                      </p:cBhvr>
                                      <p:to>
                                        <p:strVal val="visible"/>
                                      </p:to>
                                    </p:set>
                                  </p:childTnLst>
                                </p:cTn>
                              </p:par>
                            </p:childTnLst>
                          </p:cTn>
                        </p:par>
                        <p:par>
                          <p:cTn id="41" fill="hold" nodeType="afterGroup">
                            <p:stCondLst>
                              <p:cond delay="4500"/>
                            </p:stCondLst>
                            <p:childTnLst>
                              <p:par>
                                <p:cTn id="42" presetID="1" presetClass="entr" presetSubtype="0" fill="hold" nodeType="afterEffect">
                                  <p:stCondLst>
                                    <p:cond delay="0"/>
                                  </p:stCondLst>
                                  <p:childTnLst>
                                    <p:set>
                                      <p:cBhvr>
                                        <p:cTn id="43" dur="1" fill="hold">
                                          <p:stCondLst>
                                            <p:cond delay="499"/>
                                          </p:stCondLst>
                                        </p:cTn>
                                        <p:tgtEl>
                                          <p:spTgt spid="1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2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ppt_x</p:attrName>
                                        </p:attrNameLst>
                                      </p:cBhvr>
                                      <p:tavLst>
                                        <p:tav tm="0">
                                          <p:val>
                                            <p:strVal val="#ppt_x-#ppt_w/2"/>
                                          </p:val>
                                        </p:tav>
                                        <p:tav tm="100000">
                                          <p:val>
                                            <p:strVal val="#ppt_x"/>
                                          </p:val>
                                        </p:tav>
                                      </p:tavLst>
                                    </p:anim>
                                    <p:anim calcmode="lin" valueType="num">
                                      <p:cBhvr>
                                        <p:cTn id="68" dur="500" fill="hold"/>
                                        <p:tgtEl>
                                          <p:spTgt spid="22"/>
                                        </p:tgtEl>
                                        <p:attrNameLst>
                                          <p:attrName>ppt_y</p:attrName>
                                        </p:attrNameLst>
                                      </p:cBhvr>
                                      <p:tavLst>
                                        <p:tav tm="0">
                                          <p:val>
                                            <p:strVal val="#ppt_y"/>
                                          </p:val>
                                        </p:tav>
                                        <p:tav tm="100000">
                                          <p:val>
                                            <p:strVal val="#ppt_y"/>
                                          </p:val>
                                        </p:tav>
                                      </p:tavLst>
                                    </p:anim>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500"/>
                                        <p:tgtEl>
                                          <p:spTgt spid="26"/>
                                        </p:tgtEl>
                                      </p:cBhvr>
                                    </p:animEffect>
                                  </p:childTnLst>
                                </p:cTn>
                              </p:par>
                            </p:childTnLst>
                          </p:cTn>
                        </p:par>
                        <p:par>
                          <p:cTn id="80" fill="hold" nodeType="afterGroup">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left)">
                                      <p:cBhvr>
                                        <p:cTn id="83" dur="500"/>
                                        <p:tgtEl>
                                          <p:spTgt spid="24"/>
                                        </p:tgtEl>
                                      </p:cBhvr>
                                    </p:animEffect>
                                  </p:childTnLst>
                                </p:cTn>
                              </p:par>
                            </p:childTnLst>
                          </p:cTn>
                        </p:par>
                        <p:par>
                          <p:cTn id="84" fill="hold" nodeType="afterGroup">
                            <p:stCondLst>
                              <p:cond delay="1500"/>
                            </p:stCondLst>
                            <p:childTnLst>
                              <p:par>
                                <p:cTn id="85" presetID="22" presetClass="entr" presetSubtype="8" fill="hold"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childTnLst>
                          </p:cTn>
                        </p:par>
                        <p:par>
                          <p:cTn id="88" fill="hold" nodeType="afterGroup">
                            <p:stCondLst>
                              <p:cond delay="2000"/>
                            </p:stCondLst>
                            <p:childTnLst>
                              <p:par>
                                <p:cTn id="89" presetID="22" presetClass="entr" presetSubtype="8"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nodeType="afterGroup">
                            <p:stCondLst>
                              <p:cond delay="2500"/>
                            </p:stCondLst>
                            <p:childTnLst>
                              <p:par>
                                <p:cTn id="93" presetID="22" presetClass="entr" presetSubtype="8"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par>
                          <p:cTn id="96" fill="hold" nodeType="afterGroup">
                            <p:stCondLst>
                              <p:cond delay="3000"/>
                            </p:stCondLst>
                            <p:childTnLst>
                              <p:par>
                                <p:cTn id="97" presetID="22" presetClass="entr" presetSubtype="8" fill="hold"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wipe(left)">
                                      <p:cBhvr>
                                        <p:cTn id="99" dur="500"/>
                                        <p:tgtEl>
                                          <p:spTgt spid="31"/>
                                        </p:tgtEl>
                                      </p:cBhvr>
                                    </p:animEffect>
                                  </p:childTnLst>
                                </p:cTn>
                              </p:par>
                            </p:childTnLst>
                          </p:cTn>
                        </p:par>
                        <p:par>
                          <p:cTn id="100" fill="hold" nodeType="afterGroup">
                            <p:stCondLst>
                              <p:cond delay="3500"/>
                            </p:stCondLst>
                            <p:childTnLst>
                              <p:par>
                                <p:cTn id="101" presetID="22" presetClass="entr" presetSubtype="8" fill="hold" grpId="0"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wipe(left)">
                                      <p:cBhvr>
                                        <p:cTn id="103" dur="500"/>
                                        <p:tgtEl>
                                          <p:spTgt spid="33"/>
                                        </p:tgtEl>
                                      </p:cBhvr>
                                    </p:animEffect>
                                  </p:childTnLst>
                                </p:cTn>
                              </p:par>
                            </p:childTnLst>
                          </p:cTn>
                        </p:par>
                        <p:par>
                          <p:cTn id="104" fill="hold" nodeType="afterGroup">
                            <p:stCondLst>
                              <p:cond delay="4000"/>
                            </p:stCondLst>
                            <p:childTnLst>
                              <p:par>
                                <p:cTn id="105" presetID="1" presetClass="entr" presetSubtype="0" fill="hold" nodeType="afterEffect">
                                  <p:stCondLst>
                                    <p:cond delay="0"/>
                                  </p:stCondLst>
                                  <p:childTnLst>
                                    <p:set>
                                      <p:cBhvr>
                                        <p:cTn id="106" dur="1" fill="hold">
                                          <p:stCondLst>
                                            <p:cond delay="499"/>
                                          </p:stCondLst>
                                        </p:cTn>
                                        <p:tgtEl>
                                          <p:spTgt spid="28"/>
                                        </p:tgtEl>
                                        <p:attrNameLst>
                                          <p:attrName>style.visibility</p:attrName>
                                        </p:attrNameLst>
                                      </p:cBhvr>
                                      <p:to>
                                        <p:strVal val="visible"/>
                                      </p:to>
                                    </p:set>
                                  </p:childTnLst>
                                </p:cTn>
                              </p:par>
                            </p:childTnLst>
                          </p:cTn>
                        </p:par>
                        <p:par>
                          <p:cTn id="107" fill="hold" nodeType="afterGroup">
                            <p:stCondLst>
                              <p:cond delay="4500"/>
                            </p:stCondLst>
                            <p:childTnLst>
                              <p:par>
                                <p:cTn id="108" presetID="1" presetClass="entr" presetSubtype="0" fill="hold" nodeType="afterEffect">
                                  <p:stCondLst>
                                    <p:cond delay="0"/>
                                  </p:stCondLst>
                                  <p:childTnLst>
                                    <p:set>
                                      <p:cBhvr>
                                        <p:cTn id="109" dur="1" fill="hold">
                                          <p:stCondLst>
                                            <p:cond delay="499"/>
                                          </p:stCondLst>
                                        </p:cTn>
                                        <p:tgtEl>
                                          <p:spTgt spid="29"/>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childTnLst>
                          </p:cTn>
                        </p:par>
                        <p:par>
                          <p:cTn id="115" fill="hold" nodeType="afterGroup">
                            <p:stCondLst>
                              <p:cond delay="500"/>
                            </p:stCondLst>
                            <p:childTnLst>
                              <p:par>
                                <p:cTn id="116" presetID="22" presetClass="entr" presetSubtype="8" fill="hold"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wipe(left)">
                                      <p:cBhvr>
                                        <p:cTn id="118" dur="500"/>
                                        <p:tgtEl>
                                          <p:spTgt spid="36"/>
                                        </p:tgtEl>
                                      </p:cBhvr>
                                    </p:animEffect>
                                  </p:childTnLst>
                                </p:cTn>
                              </p:par>
                            </p:childTnLst>
                          </p:cTn>
                        </p:par>
                        <p:par>
                          <p:cTn id="119" fill="hold" nodeType="afterGroup">
                            <p:stCondLst>
                              <p:cond delay="1000"/>
                            </p:stCondLst>
                            <p:childTnLst>
                              <p:par>
                                <p:cTn id="120" presetID="22" presetClass="entr" presetSubtype="8" fill="hold" grpId="0" nodeType="after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left)">
                                      <p:cBhvr>
                                        <p:cTn id="122" dur="500"/>
                                        <p:tgtEl>
                                          <p:spTgt spid="3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wipe(left)">
                                      <p:cBhvr>
                                        <p:cTn id="127" dur="500"/>
                                        <p:tgtEl>
                                          <p:spTgt spid="37"/>
                                        </p:tgtEl>
                                      </p:cBhvr>
                                    </p:animEffect>
                                  </p:childTnLst>
                                </p:cTn>
                              </p:par>
                            </p:childTnLst>
                          </p:cTn>
                        </p:par>
                        <p:par>
                          <p:cTn id="128" fill="hold" nodeType="afterGroup">
                            <p:stCondLst>
                              <p:cond delay="500"/>
                            </p:stCondLst>
                            <p:childTnLst>
                              <p:par>
                                <p:cTn id="129" presetID="22" presetClass="entr" presetSubtype="4"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wipe(down)">
                                      <p:cBhvr>
                                        <p:cTn id="131" dur="500"/>
                                        <p:tgtEl>
                                          <p:spTgt spid="3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41"/>
                                        </p:tgtEl>
                                        <p:attrNameLst>
                                          <p:attrName>style.visibility</p:attrName>
                                        </p:attrNameLst>
                                      </p:cBhvr>
                                      <p:to>
                                        <p:strVal val="visible"/>
                                      </p:to>
                                    </p:set>
                                  </p:childTnLst>
                                </p:cTn>
                              </p:par>
                            </p:childTnLst>
                          </p:cTn>
                        </p:par>
                        <p:par>
                          <p:cTn id="136" fill="hold" nodeType="afterGroup">
                            <p:stCondLst>
                              <p:cond delay="500"/>
                            </p:stCondLst>
                            <p:childTnLst>
                              <p:par>
                                <p:cTn id="137" presetID="22" presetClass="entr" presetSubtype="1" fill="hold"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up)">
                                      <p:cBhvr>
                                        <p:cTn id="139" dur="500"/>
                                        <p:tgtEl>
                                          <p:spTgt spid="39"/>
                                        </p:tgtEl>
                                      </p:cBhvr>
                                    </p:animEffect>
                                  </p:childTnLst>
                                </p:cTn>
                              </p:par>
                            </p:childTnLst>
                          </p:cTn>
                        </p:par>
                        <p:par>
                          <p:cTn id="140" fill="hold" nodeType="afterGroup">
                            <p:stCondLst>
                              <p:cond delay="1000"/>
                            </p:stCondLst>
                            <p:childTnLst>
                              <p:par>
                                <p:cTn id="141" presetID="22" presetClass="entr" presetSubtype="8" fill="hold" nodeType="after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wipe(left)">
                                      <p:cBhvr>
                                        <p:cTn id="1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P spid="8" grpId="0" animBg="1" autoUpdateAnimBg="0"/>
      <p:bldP spid="14" grpId="0" animBg="1" autoUpdateAnimBg="0"/>
      <p:bldP spid="20" grpId="0" animBg="1" autoUpdateAnimBg="0"/>
      <p:bldP spid="23" grpId="0" autoUpdateAnimBg="0"/>
      <p:bldP spid="24" grpId="0" animBg="1" autoUpdateAnimBg="0"/>
      <p:bldP spid="30" grpId="0" animBg="1" autoUpdateAnimBg="0"/>
      <p:bldP spid="33" grpId="0" autoUpdateAnimBg="0"/>
      <p:bldP spid="34" grpId="0" animBg="1" autoUpdateAnimBg="0"/>
      <p:bldP spid="35" grpId="0" autoUpdateAnimBg="0"/>
      <p:bldP spid="4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35B5139-667D-428A-A334-5BFF8C8CE173}"/>
              </a:ext>
            </a:extLst>
          </p:cNvPr>
          <p:cNvSpPr>
            <a:spLocks noGrp="1" noChangeArrowheads="1"/>
          </p:cNvSpPr>
          <p:nvPr>
            <p:ph type="title" idx="4294967295"/>
          </p:nvPr>
        </p:nvSpPr>
        <p:spPr>
          <a:xfrm>
            <a:off x="379215" y="10390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六.线性链表的创建</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头插法</a:t>
            </a:r>
            <a:endParaRPr lang="en-US" altLang="zh-CN" sz="32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83FBCD58-C652-4AFB-B1CC-CD30E35042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9EBAAB1C-FA03-42B4-A85B-8F049727C761}" type="slidenum">
              <a:rPr lang="zh-CN" altLang="en-US" sz="2400"/>
              <a:pPr algn="r" eaLnBrk="1" hangingPunct="1">
                <a:spcBef>
                  <a:spcPct val="50000"/>
                </a:spcBef>
                <a:buClrTx/>
                <a:buSzTx/>
                <a:buFont typeface="Arial" panose="020B0604020202020204" pitchFamily="34" charset="0"/>
                <a:buNone/>
              </a:pPr>
              <a:t>45</a:t>
            </a:fld>
            <a:endParaRPr lang="zh-CN" altLang="en-US" sz="2400"/>
          </a:p>
        </p:txBody>
      </p:sp>
      <p:sp>
        <p:nvSpPr>
          <p:cNvPr id="57348" name="Text Box 4">
            <a:extLst>
              <a:ext uri="{FF2B5EF4-FFF2-40B4-BE49-F238E27FC236}">
                <a16:creationId xmlns:a16="http://schemas.microsoft.com/office/drawing/2014/main" id="{807B8EC6-BC74-4EB4-9EE7-8C6742B891B6}"/>
              </a:ext>
            </a:extLst>
          </p:cNvPr>
          <p:cNvSpPr txBox="1">
            <a:spLocks noChangeArrowheads="1"/>
          </p:cNvSpPr>
          <p:nvPr/>
        </p:nvSpPr>
        <p:spPr bwMode="auto">
          <a:xfrm>
            <a:off x="53955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pic>
        <p:nvPicPr>
          <p:cNvPr id="57350" name="Picture 2">
            <a:extLst>
              <a:ext uri="{FF2B5EF4-FFF2-40B4-BE49-F238E27FC236}">
                <a16:creationId xmlns:a16="http://schemas.microsoft.com/office/drawing/2014/main" id="{0356DAB6-FCC1-49D8-B0FC-62693812C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37" t="23892" r="64117" b="53864"/>
          <a:stretch>
            <a:fillRect/>
          </a:stretch>
        </p:blipFill>
        <p:spPr bwMode="auto">
          <a:xfrm>
            <a:off x="909440" y="1902694"/>
            <a:ext cx="6553200" cy="3887787"/>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
        <p:nvSpPr>
          <p:cNvPr id="10" name="TextBox 9">
            <a:extLst>
              <a:ext uri="{FF2B5EF4-FFF2-40B4-BE49-F238E27FC236}">
                <a16:creationId xmlns:a16="http://schemas.microsoft.com/office/drawing/2014/main" id="{ED8F2FE1-6268-4F2C-A54E-4BB792CB9A3A}"/>
              </a:ext>
            </a:extLst>
          </p:cNvPr>
          <p:cNvSpPr txBox="1">
            <a:spLocks noChangeArrowheads="1"/>
          </p:cNvSpPr>
          <p:nvPr/>
        </p:nvSpPr>
        <p:spPr bwMode="auto">
          <a:xfrm>
            <a:off x="4355976" y="5952977"/>
            <a:ext cx="46914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rgbClr val="FF0000"/>
                </a:solidFill>
              </a:rPr>
              <a:t>插入</a:t>
            </a:r>
            <a:r>
              <a:rPr lang="en-US" altLang="zh-CN" sz="2400" b="1" dirty="0">
                <a:solidFill>
                  <a:srgbClr val="FF0000"/>
                </a:solidFill>
              </a:rPr>
              <a:t>n</a:t>
            </a:r>
            <a:r>
              <a:rPr lang="zh-CN" altLang="en-US" sz="2400" b="1" dirty="0">
                <a:solidFill>
                  <a:srgbClr val="FF0000"/>
                </a:solidFill>
              </a:rPr>
              <a:t>个元素的时间复杂度</a:t>
            </a:r>
            <a:r>
              <a:rPr lang="en-US" altLang="zh-CN" sz="2400" b="1" dirty="0">
                <a:solidFill>
                  <a:srgbClr val="FF0000"/>
                </a:solidFill>
              </a:rPr>
              <a:t>O(n)</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597F951-37EE-4972-BA6E-7BCB58490837}"/>
              </a:ext>
            </a:extLst>
          </p:cNvPr>
          <p:cNvSpPr>
            <a:spLocks noGrp="1" noChangeArrowheads="1"/>
          </p:cNvSpPr>
          <p:nvPr>
            <p:ph type="title" idx="4294967295"/>
          </p:nvPr>
        </p:nvSpPr>
        <p:spPr>
          <a:xfrm>
            <a:off x="451223" y="111008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六.线性链表的创建</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尾插法</a:t>
            </a:r>
            <a:endParaRPr lang="en-US" altLang="zh-CN" sz="3200">
              <a:latin typeface="黑体" panose="02010609060101010101" pitchFamily="49" charset="-122"/>
              <a:ea typeface="黑体" panose="02010609060101010101" pitchFamily="49" charset="-122"/>
            </a:endParaRPr>
          </a:p>
        </p:txBody>
      </p:sp>
      <p:sp>
        <p:nvSpPr>
          <p:cNvPr id="58371" name="Text Box 3">
            <a:extLst>
              <a:ext uri="{FF2B5EF4-FFF2-40B4-BE49-F238E27FC236}">
                <a16:creationId xmlns:a16="http://schemas.microsoft.com/office/drawing/2014/main" id="{19CD094E-C9B3-461A-BC21-377C6D779FE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88DDD72E-BED7-41C2-A102-C0E004DEF698}" type="slidenum">
              <a:rPr lang="zh-CN" altLang="en-US" sz="2400"/>
              <a:pPr algn="r" eaLnBrk="1" hangingPunct="1">
                <a:spcBef>
                  <a:spcPct val="50000"/>
                </a:spcBef>
                <a:buClrTx/>
                <a:buSzTx/>
                <a:buFont typeface="Arial" panose="020B0604020202020204" pitchFamily="34" charset="0"/>
                <a:buNone/>
              </a:pPr>
              <a:t>46</a:t>
            </a:fld>
            <a:endParaRPr lang="zh-CN" altLang="en-US" sz="2400"/>
          </a:p>
        </p:txBody>
      </p:sp>
      <p:sp>
        <p:nvSpPr>
          <p:cNvPr id="58372" name="Text Box 4">
            <a:extLst>
              <a:ext uri="{FF2B5EF4-FFF2-40B4-BE49-F238E27FC236}">
                <a16:creationId xmlns:a16="http://schemas.microsoft.com/office/drawing/2014/main" id="{8DCEEF33-98A1-43BB-AE3B-3BB810F189E2}"/>
              </a:ext>
            </a:extLst>
          </p:cNvPr>
          <p:cNvSpPr txBox="1">
            <a:spLocks noChangeArrowheads="1"/>
          </p:cNvSpPr>
          <p:nvPr/>
        </p:nvSpPr>
        <p:spPr bwMode="auto">
          <a:xfrm>
            <a:off x="611560" y="47667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38917" name="Rectangle 5">
            <a:extLst>
              <a:ext uri="{FF2B5EF4-FFF2-40B4-BE49-F238E27FC236}">
                <a16:creationId xmlns:a16="http://schemas.microsoft.com/office/drawing/2014/main" id="{DFCDA9C9-D4BA-4EAD-9955-7A41A3A6BBFB}"/>
              </a:ext>
            </a:extLst>
          </p:cNvPr>
          <p:cNvSpPr>
            <a:spLocks noGrp="1" noChangeArrowheads="1"/>
          </p:cNvSpPr>
          <p:nvPr>
            <p:ph type="body" idx="4294967295"/>
          </p:nvPr>
        </p:nvSpPr>
        <p:spPr>
          <a:xfrm>
            <a:off x="535360" y="2013372"/>
            <a:ext cx="8763000" cy="2338388"/>
          </a:xfrm>
        </p:spPr>
        <p:txBody>
          <a:bodyPr/>
          <a:lstStyle/>
          <a:p>
            <a:pPr marL="0" indent="0" eaLnBrk="1" hangingPunct="1">
              <a:lnSpc>
                <a:spcPct val="120000"/>
              </a:lnSpc>
              <a:buFont typeface="Wingdings" panose="05000000000000000000" pitchFamily="2" charset="2"/>
              <a:buNone/>
              <a:defRPr/>
            </a:pPr>
            <a:r>
              <a:rPr lang="zh-CN" altLang="en-US" sz="2800" b="1" dirty="0">
                <a:solidFill>
                  <a:srgbClr val="CB2E0F"/>
                </a:solidFill>
                <a:latin typeface="+mn-ea"/>
              </a:rPr>
              <a:t>  在表尾不断插入新结点。按链表序输入数据值。</a:t>
            </a:r>
            <a:endParaRPr lang="en-US" altLang="zh-CN" sz="2800" b="1" dirty="0">
              <a:solidFill>
                <a:srgbClr val="CB2E0F"/>
              </a:solidFill>
              <a:latin typeface="+mn-ea"/>
            </a:endParaRPr>
          </a:p>
          <a:p>
            <a:pPr marL="0" indent="0" eaLnBrk="1" hangingPunct="1">
              <a:lnSpc>
                <a:spcPct val="120000"/>
              </a:lnSpc>
              <a:buFont typeface="Wingdings" panose="05000000000000000000" pitchFamily="2" charset="2"/>
              <a:buNone/>
              <a:defRPr/>
            </a:pPr>
            <a:r>
              <a:rPr lang="zh-CN" altLang="en-US" sz="2800" b="1" dirty="0">
                <a:solidFill>
                  <a:srgbClr val="CB2E0F"/>
                </a:solidFill>
                <a:latin typeface="+mn-ea"/>
              </a:rPr>
              <a:t>  为记录尾结点，增加一个尾指针</a:t>
            </a:r>
            <a:r>
              <a:rPr lang="en-US" altLang="zh-CN" sz="2800" b="1" dirty="0">
                <a:solidFill>
                  <a:srgbClr val="CB2E0F"/>
                </a:solidFill>
                <a:latin typeface="+mn-ea"/>
              </a:rPr>
              <a:t>tail</a:t>
            </a:r>
            <a:r>
              <a:rPr lang="zh-CN" altLang="en-US" sz="2800" b="1" dirty="0">
                <a:solidFill>
                  <a:srgbClr val="CB2E0F"/>
                </a:solidFill>
                <a:latin typeface="+mn-ea"/>
              </a:rPr>
              <a:t>，</a:t>
            </a:r>
            <a:endParaRPr lang="en-US" altLang="zh-CN" sz="2800" b="1" dirty="0">
              <a:solidFill>
                <a:srgbClr val="CB2E0F"/>
              </a:solidFill>
              <a:latin typeface="+mn-ea"/>
            </a:endParaRPr>
          </a:p>
          <a:p>
            <a:pPr marL="0" indent="0" eaLnBrk="1" hangingPunct="1">
              <a:lnSpc>
                <a:spcPct val="120000"/>
              </a:lnSpc>
              <a:buFont typeface="Wingdings" panose="05000000000000000000" pitchFamily="2" charset="2"/>
              <a:buNone/>
              <a:defRPr/>
            </a:pPr>
            <a:r>
              <a:rPr lang="en-US" altLang="zh-CN" sz="2800" b="1" dirty="0">
                <a:solidFill>
                  <a:srgbClr val="CB2E0F"/>
                </a:solidFill>
                <a:latin typeface="+mn-ea"/>
              </a:rPr>
              <a:t>  </a:t>
            </a:r>
            <a:r>
              <a:rPr lang="zh-CN" altLang="en-US" sz="2800" b="1" dirty="0">
                <a:solidFill>
                  <a:srgbClr val="CB2E0F"/>
                </a:solidFill>
                <a:latin typeface="+mn-ea"/>
              </a:rPr>
              <a:t>指向最后一个结点。</a:t>
            </a:r>
            <a:endParaRPr lang="en-US" altLang="zh-CN" sz="2800" b="1" dirty="0">
              <a:solidFill>
                <a:srgbClr val="CB2E0F"/>
              </a:solidFill>
              <a:latin typeface="+mn-ea"/>
            </a:endParaRPr>
          </a:p>
          <a:p>
            <a:pPr marL="0" indent="0" eaLnBrk="1" hangingPunct="1">
              <a:lnSpc>
                <a:spcPct val="120000"/>
              </a:lnSpc>
              <a:buFont typeface="Wingdings" panose="05000000000000000000" pitchFamily="2" charset="2"/>
              <a:buNone/>
              <a:defRPr/>
            </a:pPr>
            <a:r>
              <a:rPr lang="zh-CN" altLang="en-US" sz="2800" b="1" dirty="0">
                <a:solidFill>
                  <a:srgbClr val="CB2E0F"/>
                </a:solidFill>
                <a:latin typeface="+mn-ea"/>
                <a:ea typeface="楷体_GB2312" pitchFamily="1" charset="-122"/>
              </a:rPr>
              <a:t>  </a:t>
            </a:r>
            <a:endParaRPr lang="zh-CN" altLang="en-US" sz="2800" b="1" dirty="0">
              <a:solidFill>
                <a:srgbClr val="CB2E0F"/>
              </a:solidFill>
              <a:latin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F572F7E-7A5B-4A67-85AE-D53914EA70EA}"/>
              </a:ext>
            </a:extLst>
          </p:cNvPr>
          <p:cNvSpPr>
            <a:spLocks noGrp="1" noChangeArrowheads="1"/>
          </p:cNvSpPr>
          <p:nvPr>
            <p:ph type="title" idx="4294967295"/>
          </p:nvPr>
        </p:nvSpPr>
        <p:spPr>
          <a:xfrm>
            <a:off x="379215" y="1038077"/>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六.线性链表的创建</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尾插法</a:t>
            </a:r>
            <a:endParaRPr lang="en-US" altLang="zh-CN" sz="320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275A33BF-A182-408F-A127-81120C95BFD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84D7BD83-90F7-41BD-B980-77693D5989BE}" type="slidenum">
              <a:rPr lang="zh-CN" altLang="en-US" sz="2400"/>
              <a:pPr algn="r" eaLnBrk="1" hangingPunct="1">
                <a:spcBef>
                  <a:spcPct val="50000"/>
                </a:spcBef>
                <a:buClrTx/>
                <a:buSzTx/>
                <a:buFont typeface="Arial" panose="020B0604020202020204" pitchFamily="34" charset="0"/>
                <a:buNone/>
              </a:pPr>
              <a:t>47</a:t>
            </a:fld>
            <a:endParaRPr lang="zh-CN" altLang="en-US" sz="2400"/>
          </a:p>
        </p:txBody>
      </p:sp>
      <p:sp>
        <p:nvSpPr>
          <p:cNvPr id="59396" name="Text Box 4">
            <a:extLst>
              <a:ext uri="{FF2B5EF4-FFF2-40B4-BE49-F238E27FC236}">
                <a16:creationId xmlns:a16="http://schemas.microsoft.com/office/drawing/2014/main" id="{9D952EC3-1E7D-4596-AA7E-40AC82E38B95}"/>
              </a:ext>
            </a:extLst>
          </p:cNvPr>
          <p:cNvSpPr txBox="1">
            <a:spLocks noChangeArrowheads="1"/>
          </p:cNvSpPr>
          <p:nvPr/>
        </p:nvSpPr>
        <p:spPr bwMode="auto">
          <a:xfrm>
            <a:off x="539552" y="4046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pic>
        <p:nvPicPr>
          <p:cNvPr id="59398" name="Picture 2">
            <a:extLst>
              <a:ext uri="{FF2B5EF4-FFF2-40B4-BE49-F238E27FC236}">
                <a16:creationId xmlns:a16="http://schemas.microsoft.com/office/drawing/2014/main" id="{580DE7A1-4888-4171-9C34-3B334428B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78" t="23773" r="45789" b="52505"/>
          <a:stretch>
            <a:fillRect/>
          </a:stretch>
        </p:blipFill>
        <p:spPr bwMode="auto">
          <a:xfrm>
            <a:off x="858640" y="1903264"/>
            <a:ext cx="6675437" cy="3992563"/>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C6EA602-B71F-4C10-9FD4-20BB91A1C1F4}"/>
              </a:ext>
            </a:extLst>
          </p:cNvPr>
          <p:cNvSpPr>
            <a:spLocks noGrp="1" noChangeArrowheads="1"/>
          </p:cNvSpPr>
          <p:nvPr>
            <p:ph type="title" idx="4294967295"/>
          </p:nvPr>
        </p:nvSpPr>
        <p:spPr/>
        <p:txBody>
          <a:bodyPr/>
          <a:lstStyle/>
          <a:p>
            <a:pPr eaLnBrk="1" hangingPunct="1"/>
            <a:r>
              <a:rPr lang="zh-CN" altLang="en-US" dirty="0"/>
              <a:t>单链表的合并</a:t>
            </a:r>
          </a:p>
        </p:txBody>
      </p:sp>
      <p:sp>
        <p:nvSpPr>
          <p:cNvPr id="61443" name="Rectangle 3">
            <a:extLst>
              <a:ext uri="{FF2B5EF4-FFF2-40B4-BE49-F238E27FC236}">
                <a16:creationId xmlns:a16="http://schemas.microsoft.com/office/drawing/2014/main" id="{83CC488A-5045-458B-A128-79EF0DF93C26}"/>
              </a:ext>
            </a:extLst>
          </p:cNvPr>
          <p:cNvSpPr>
            <a:spLocks noGrp="1" noChangeArrowheads="1"/>
          </p:cNvSpPr>
          <p:nvPr>
            <p:ph type="body" idx="4294967295"/>
          </p:nvPr>
        </p:nvSpPr>
        <p:spPr>
          <a:xfrm>
            <a:off x="457200" y="1143000"/>
            <a:ext cx="8497888" cy="5022850"/>
          </a:xfrm>
        </p:spPr>
        <p:txBody>
          <a:bodyPr/>
          <a:lstStyle/>
          <a:p>
            <a:pPr eaLnBrk="1" hangingPunct="1">
              <a:lnSpc>
                <a:spcPct val="90000"/>
              </a:lnSpc>
            </a:pPr>
            <a:r>
              <a:rPr lang="zh-CN" altLang="en-US" sz="2800"/>
              <a:t>将两个有序链表合并为一个有序链表</a:t>
            </a:r>
          </a:p>
        </p:txBody>
      </p:sp>
      <p:pic>
        <p:nvPicPr>
          <p:cNvPr id="61444" name="Picture 4">
            <a:extLst>
              <a:ext uri="{FF2B5EF4-FFF2-40B4-BE49-F238E27FC236}">
                <a16:creationId xmlns:a16="http://schemas.microsoft.com/office/drawing/2014/main" id="{008D7413-B4ED-4A77-BD0D-845987516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42" t="17096" r="55814" b="38974"/>
          <a:stretch>
            <a:fillRect/>
          </a:stretch>
        </p:blipFill>
        <p:spPr bwMode="auto">
          <a:xfrm>
            <a:off x="755650" y="1665288"/>
            <a:ext cx="7993063" cy="5076825"/>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
        <p:nvSpPr>
          <p:cNvPr id="61445" name="Text Box 3">
            <a:extLst>
              <a:ext uri="{FF2B5EF4-FFF2-40B4-BE49-F238E27FC236}">
                <a16:creationId xmlns:a16="http://schemas.microsoft.com/office/drawing/2014/main" id="{D6CADE68-11FC-4BAD-B984-D91B1BE42A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6E74A91F-079C-4A26-AAD6-9A0B8AEEBAC9}" type="slidenum">
              <a:rPr lang="zh-CN" altLang="en-US" sz="2400"/>
              <a:pPr algn="r" eaLnBrk="1" hangingPunct="1">
                <a:spcBef>
                  <a:spcPct val="50000"/>
                </a:spcBef>
                <a:buClrTx/>
                <a:buSzTx/>
                <a:buFont typeface="Arial" panose="020B0604020202020204" pitchFamily="34" charset="0"/>
                <a:buNone/>
              </a:pPr>
              <a:t>48</a:t>
            </a:fld>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2AB9BF3-22E6-48DE-AC14-50CC36163BCF}"/>
              </a:ext>
            </a:extLst>
          </p:cNvPr>
          <p:cNvSpPr>
            <a:spLocks noGrp="1" noChangeArrowheads="1"/>
          </p:cNvSpPr>
          <p:nvPr>
            <p:ph type="title" idx="4294967295"/>
          </p:nvPr>
        </p:nvSpPr>
        <p:spPr>
          <a:xfrm>
            <a:off x="769417" y="8231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七、静态链表</a:t>
            </a:r>
            <a:endParaRPr lang="en-US" altLang="zh-CN" sz="320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19BC5834-9914-4FE9-9182-EBEA6FF0244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841571D3-5AC6-49ED-A5FA-4B114FCB4A00}" type="slidenum">
              <a:rPr lang="zh-CN" altLang="en-US" sz="2400"/>
              <a:pPr algn="r" eaLnBrk="1" hangingPunct="1">
                <a:spcBef>
                  <a:spcPct val="50000"/>
                </a:spcBef>
                <a:buClrTx/>
                <a:buSzTx/>
                <a:buFont typeface="Arial" panose="020B0604020202020204" pitchFamily="34" charset="0"/>
                <a:buNone/>
              </a:pPr>
              <a:t>49</a:t>
            </a:fld>
            <a:endParaRPr lang="zh-CN" altLang="en-US" sz="2400"/>
          </a:p>
        </p:txBody>
      </p:sp>
      <p:sp>
        <p:nvSpPr>
          <p:cNvPr id="65540" name="Text Box 4">
            <a:extLst>
              <a:ext uri="{FF2B5EF4-FFF2-40B4-BE49-F238E27FC236}">
                <a16:creationId xmlns:a16="http://schemas.microsoft.com/office/drawing/2014/main" id="{1AC6459F-427B-4BC2-87E1-3B94D3DDD9EB}"/>
              </a:ext>
            </a:extLst>
          </p:cNvPr>
          <p:cNvSpPr txBox="1">
            <a:spLocks noChangeArrowheads="1"/>
          </p:cNvSpPr>
          <p:nvPr/>
        </p:nvSpPr>
        <p:spPr bwMode="auto">
          <a:xfrm>
            <a:off x="89959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58373" name="Rectangle 5">
            <a:extLst>
              <a:ext uri="{FF2B5EF4-FFF2-40B4-BE49-F238E27FC236}">
                <a16:creationId xmlns:a16="http://schemas.microsoft.com/office/drawing/2014/main" id="{B956AA0E-18D5-4EAF-98AB-0EDC80E082CF}"/>
              </a:ext>
            </a:extLst>
          </p:cNvPr>
          <p:cNvSpPr>
            <a:spLocks noGrp="1" noChangeArrowheads="1"/>
          </p:cNvSpPr>
          <p:nvPr>
            <p:ph type="body" idx="4294967295"/>
          </p:nvPr>
        </p:nvSpPr>
        <p:spPr>
          <a:xfrm>
            <a:off x="693217" y="1661394"/>
            <a:ext cx="8763000" cy="2438400"/>
          </a:xfrm>
        </p:spPr>
        <p:txBody>
          <a:bodyPr/>
          <a:lstStyle/>
          <a:p>
            <a:pPr eaLnBrk="1" hangingPunct="1"/>
            <a:r>
              <a:rPr lang="zh-CN" altLang="en-US" b="1">
                <a:ea typeface="黑体" panose="02010609060101010101" pitchFamily="49" charset="-122"/>
              </a:rPr>
              <a:t>线性链表也可以采用静态数组实现</a:t>
            </a:r>
          </a:p>
          <a:p>
            <a:pPr eaLnBrk="1" hangingPunct="1"/>
            <a:r>
              <a:rPr lang="zh-CN" altLang="en-US" b="1">
                <a:ea typeface="黑体" panose="02010609060101010101" pitchFamily="49" charset="-122"/>
              </a:rPr>
              <a:t>与顺序表有两点不同：</a:t>
            </a:r>
          </a:p>
          <a:p>
            <a:pPr eaLnBrk="1" hangingPunct="1">
              <a:buFont typeface="Wingdings" panose="05000000000000000000" pitchFamily="2" charset="2"/>
              <a:buNone/>
            </a:pPr>
            <a:r>
              <a:rPr lang="zh-CN" altLang="en-US" b="1">
                <a:ea typeface="黑体" panose="02010609060101010101" pitchFamily="49" charset="-122"/>
              </a:rPr>
              <a:t>１、每个元素包括数据域和指针域</a:t>
            </a:r>
          </a:p>
          <a:p>
            <a:pPr eaLnBrk="1" hangingPunct="1">
              <a:buFont typeface="Wingdings" panose="05000000000000000000" pitchFamily="2" charset="2"/>
              <a:buNone/>
            </a:pPr>
            <a:r>
              <a:rPr lang="zh-CN" altLang="en-US" b="1">
                <a:ea typeface="黑体" panose="02010609060101010101" pitchFamily="49" charset="-122"/>
              </a:rPr>
              <a:t>２、元素的逻辑关系由指针确定</a:t>
            </a:r>
          </a:p>
        </p:txBody>
      </p:sp>
      <p:graphicFrame>
        <p:nvGraphicFramePr>
          <p:cNvPr id="58375" name="Group 7">
            <a:extLst>
              <a:ext uri="{FF2B5EF4-FFF2-40B4-BE49-F238E27FC236}">
                <a16:creationId xmlns:a16="http://schemas.microsoft.com/office/drawing/2014/main" id="{D1E436F9-82A6-4FB8-9144-958D80362DAD}"/>
              </a:ext>
            </a:extLst>
          </p:cNvPr>
          <p:cNvGraphicFramePr>
            <a:graphicFrameLocks noGrp="1"/>
          </p:cNvGraphicFramePr>
          <p:nvPr>
            <p:extLst>
              <p:ext uri="{D42A27DB-BD31-4B8C-83A1-F6EECF244321}">
                <p14:modId xmlns:p14="http://schemas.microsoft.com/office/powerpoint/2010/main" val="422909658"/>
              </p:ext>
            </p:extLst>
          </p:nvPr>
        </p:nvGraphicFramePr>
        <p:xfrm>
          <a:off x="1912417" y="4480794"/>
          <a:ext cx="6858000" cy="930276"/>
        </p:xfrm>
        <a:graphic>
          <a:graphicData uri="http://schemas.openxmlformats.org/drawingml/2006/table">
            <a:tbl>
              <a:tblPr/>
              <a:tblGrid>
                <a:gridCol w="573088">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573087">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69913">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5715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gridCol w="573087">
                  <a:extLst>
                    <a:ext uri="{9D8B030D-6E8A-4147-A177-3AD203B41FA5}">
                      <a16:colId xmlns:a16="http://schemas.microsoft.com/office/drawing/2014/main" val="20011"/>
                    </a:ext>
                  </a:extLst>
                </a:gridCol>
              </a:tblGrid>
              <a:tr h="4651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D</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F</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E</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a:t>
                      </a: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hlink"/>
                          </a:solidFill>
                          <a:effectLst/>
                          <a:latin typeface="Tahoma" pitchFamily="34" charset="0"/>
                          <a:ea typeface="宋体" pitchFamily="2" charset="-122"/>
                        </a:rPr>
                        <a:t>5</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9</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hlink"/>
                          </a:solidFill>
                          <a:effectLst/>
                          <a:latin typeface="Tahoma" pitchFamily="34" charset="0"/>
                          <a:ea typeface="宋体" pitchFamily="2" charset="-122"/>
                        </a:rPr>
                        <a:t>8</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hlink"/>
                          </a:solidFill>
                          <a:effectLst/>
                          <a:latin typeface="Tahoma" pitchFamily="34" charset="0"/>
                          <a:ea typeface="宋体" pitchFamily="2" charset="-122"/>
                        </a:rPr>
                        <a:t>10</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hlink"/>
                          </a:solidFill>
                          <a:effectLst/>
                          <a:latin typeface="Tahoma" pitchFamily="34" charset="0"/>
                          <a:ea typeface="宋体" pitchFamily="2" charset="-122"/>
                        </a:rPr>
                        <a:t>11</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416" name="Text Box 68">
            <a:extLst>
              <a:ext uri="{FF2B5EF4-FFF2-40B4-BE49-F238E27FC236}">
                <a16:creationId xmlns:a16="http://schemas.microsoft.com/office/drawing/2014/main" id="{8B806D1C-D0A5-42B1-AA25-A6BFB09050DB}"/>
              </a:ext>
            </a:extLst>
          </p:cNvPr>
          <p:cNvSpPr txBox="1">
            <a:spLocks noChangeArrowheads="1"/>
          </p:cNvSpPr>
          <p:nvPr/>
        </p:nvSpPr>
        <p:spPr bwMode="auto">
          <a:xfrm>
            <a:off x="2064816" y="4099794"/>
            <a:ext cx="668364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dirty="0"/>
              <a:t>0      1      2      3      4       5      6      7      8       9      10  </a:t>
            </a:r>
            <a:r>
              <a:rPr lang="zh-CN" altLang="en-US" sz="1800" dirty="0">
                <a:latin typeface="Times New Roman" panose="02020603050405020304" pitchFamily="18" charset="0"/>
              </a:rPr>
              <a:t>…</a:t>
            </a:r>
            <a:r>
              <a:rPr lang="zh-CN" altLang="en-US" sz="1800" dirty="0"/>
              <a:t>      </a:t>
            </a:r>
            <a:endParaRPr lang="en-US" altLang="zh-CN" sz="1800" dirty="0"/>
          </a:p>
        </p:txBody>
      </p:sp>
      <p:sp>
        <p:nvSpPr>
          <p:cNvPr id="58417" name="Text Box 69">
            <a:extLst>
              <a:ext uri="{FF2B5EF4-FFF2-40B4-BE49-F238E27FC236}">
                <a16:creationId xmlns:a16="http://schemas.microsoft.com/office/drawing/2014/main" id="{8C92BA8D-5DA1-492B-A224-0E424DE24B3D}"/>
              </a:ext>
            </a:extLst>
          </p:cNvPr>
          <p:cNvSpPr txBox="1">
            <a:spLocks noChangeArrowheads="1"/>
          </p:cNvSpPr>
          <p:nvPr/>
        </p:nvSpPr>
        <p:spPr bwMode="auto">
          <a:xfrm>
            <a:off x="1150417" y="4556994"/>
            <a:ext cx="838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a:t>数据</a:t>
            </a:r>
          </a:p>
          <a:p>
            <a:pPr eaLnBrk="1" hangingPunct="1">
              <a:spcBef>
                <a:spcPct val="50000"/>
              </a:spcBef>
              <a:buClrTx/>
              <a:buSzTx/>
              <a:buFont typeface="Arial" panose="020B0604020202020204" pitchFamily="34" charset="0"/>
              <a:buNone/>
            </a:pPr>
            <a:r>
              <a:rPr lang="zh-CN" altLang="en-US" sz="1800"/>
              <a:t>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animEffect transition="in" filter="blinds(horizontal)">
                                      <p:cBhvr>
                                        <p:cTn id="7" dur="500"/>
                                        <p:tgtEl>
                                          <p:spTgt spid="5837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3">
                                            <p:txEl>
                                              <p:pRg st="2" end="2"/>
                                            </p:txEl>
                                          </p:spTgt>
                                        </p:tgtEl>
                                        <p:attrNameLst>
                                          <p:attrName>style.visibility</p:attrName>
                                        </p:attrNameLst>
                                      </p:cBhvr>
                                      <p:to>
                                        <p:strVal val="visible"/>
                                      </p:to>
                                    </p:set>
                                    <p:animEffect transition="in" filter="blinds(horizontal)">
                                      <p:cBhvr>
                                        <p:cTn id="10" dur="500"/>
                                        <p:tgtEl>
                                          <p:spTgt spid="5837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3">
                                            <p:txEl>
                                              <p:pRg st="3" end="3"/>
                                            </p:txEl>
                                          </p:spTgt>
                                        </p:tgtEl>
                                        <p:attrNameLst>
                                          <p:attrName>style.visibility</p:attrName>
                                        </p:attrNameLst>
                                      </p:cBhvr>
                                      <p:to>
                                        <p:strVal val="visible"/>
                                      </p:to>
                                    </p:set>
                                    <p:animEffect transition="in" filter="blinds(horizontal)">
                                      <p:cBhvr>
                                        <p:cTn id="13" dur="500"/>
                                        <p:tgtEl>
                                          <p:spTgt spid="5837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8375"/>
                                        </p:tgtEl>
                                        <p:attrNameLst>
                                          <p:attrName>style.visibility</p:attrName>
                                        </p:attrNameLst>
                                      </p:cBhvr>
                                      <p:to>
                                        <p:strVal val="visible"/>
                                      </p:to>
                                    </p:set>
                                    <p:animEffect transition="in" filter="blinds(horizontal)">
                                      <p:cBhvr>
                                        <p:cTn id="18" dur="500"/>
                                        <p:tgtEl>
                                          <p:spTgt spid="583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416"/>
                                        </p:tgtEl>
                                        <p:attrNameLst>
                                          <p:attrName>style.visibility</p:attrName>
                                        </p:attrNameLst>
                                      </p:cBhvr>
                                      <p:to>
                                        <p:strVal val="visible"/>
                                      </p:to>
                                    </p:set>
                                    <p:animEffect transition="in" filter="blinds(horizontal)">
                                      <p:cBhvr>
                                        <p:cTn id="21" dur="500"/>
                                        <p:tgtEl>
                                          <p:spTgt spid="584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417"/>
                                        </p:tgtEl>
                                        <p:attrNameLst>
                                          <p:attrName>style.visibility</p:attrName>
                                        </p:attrNameLst>
                                      </p:cBhvr>
                                      <p:to>
                                        <p:strVal val="visible"/>
                                      </p:to>
                                    </p:set>
                                    <p:animEffect transition="in" filter="blinds(horizontal)">
                                      <p:cBhvr>
                                        <p:cTn id="24" dur="500"/>
                                        <p:tgtEl>
                                          <p:spTgt spid="58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16" grpId="0" bldLvl="0" autoUpdateAnimBg="0"/>
      <p:bldP spid="58417"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4AA1A97-25AA-41CE-935B-FE65B662CB2F}"/>
              </a:ext>
            </a:extLst>
          </p:cNvPr>
          <p:cNvSpPr>
            <a:spLocks noGrp="1" noChangeArrowheads="1"/>
          </p:cNvSpPr>
          <p:nvPr>
            <p:ph type="title" idx="4294967295"/>
          </p:nvPr>
        </p:nvSpPr>
        <p:spPr>
          <a:xfrm>
            <a:off x="395536"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二、线性表</a:t>
            </a:r>
            <a:endParaRPr lang="en-US" altLang="zh-CN" sz="3200">
              <a:latin typeface="黑体" panose="02010609060101010101" pitchFamily="49" charset="-122"/>
              <a:ea typeface="黑体" panose="02010609060101010101" pitchFamily="49" charset="-122"/>
            </a:endParaRPr>
          </a:p>
        </p:txBody>
      </p:sp>
      <p:sp>
        <p:nvSpPr>
          <p:cNvPr id="6147" name="Text Box 3">
            <a:extLst>
              <a:ext uri="{FF2B5EF4-FFF2-40B4-BE49-F238E27FC236}">
                <a16:creationId xmlns:a16="http://schemas.microsoft.com/office/drawing/2014/main" id="{DC43C76B-5A92-4B96-8886-AECE75CCBAE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4FBF392D-00F0-4826-A293-A340A4AE525A}" type="slidenum">
              <a:rPr lang="zh-CN" altLang="en-US" sz="2400"/>
              <a:pPr algn="r" eaLnBrk="1" hangingPunct="1">
                <a:spcBef>
                  <a:spcPct val="50000"/>
                </a:spcBef>
                <a:buClrTx/>
                <a:buSzTx/>
                <a:buFont typeface="Arial" panose="020B0604020202020204" pitchFamily="34" charset="0"/>
                <a:buNone/>
              </a:pPr>
              <a:t>5</a:t>
            </a:fld>
            <a:endParaRPr lang="zh-CN" altLang="en-US" sz="2400" dirty="0"/>
          </a:p>
        </p:txBody>
      </p:sp>
      <p:sp>
        <p:nvSpPr>
          <p:cNvPr id="6148" name="Text Box 4">
            <a:extLst>
              <a:ext uri="{FF2B5EF4-FFF2-40B4-BE49-F238E27FC236}">
                <a16:creationId xmlns:a16="http://schemas.microsoft.com/office/drawing/2014/main" id="{5C02C343-1876-4A36-8156-524AD082EAA9}"/>
              </a:ext>
            </a:extLst>
          </p:cNvPr>
          <p:cNvSpPr txBox="1">
            <a:spLocks noChangeArrowheads="1"/>
          </p:cNvSpPr>
          <p:nvPr/>
        </p:nvSpPr>
        <p:spPr bwMode="auto">
          <a:xfrm>
            <a:off x="395536"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第一节　线性表</a:t>
            </a:r>
          </a:p>
        </p:txBody>
      </p:sp>
      <p:sp>
        <p:nvSpPr>
          <p:cNvPr id="7173" name="Rectangle 5">
            <a:extLst>
              <a:ext uri="{FF2B5EF4-FFF2-40B4-BE49-F238E27FC236}">
                <a16:creationId xmlns:a16="http://schemas.microsoft.com/office/drawing/2014/main" id="{BA1F8548-468A-4DBC-A52D-498DCB696D37}"/>
              </a:ext>
            </a:extLst>
          </p:cNvPr>
          <p:cNvSpPr>
            <a:spLocks noGrp="1" noChangeArrowheads="1"/>
          </p:cNvSpPr>
          <p:nvPr>
            <p:ph type="body" idx="4294967295"/>
          </p:nvPr>
        </p:nvSpPr>
        <p:spPr>
          <a:xfrm>
            <a:off x="319336" y="2013248"/>
            <a:ext cx="8763000" cy="3886200"/>
          </a:xfrm>
        </p:spPr>
        <p:txBody>
          <a:bodyPr/>
          <a:lstStyle/>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rPr>
              <a:t>复杂线性表中，数据元素可以由若干个数据项组成</a:t>
            </a:r>
            <a:endParaRPr lang="en-US" altLang="zh-CN" b="1" dirty="0">
              <a:latin typeface="黑体" panose="02010609060101010101" pitchFamily="49" charset="-122"/>
              <a:ea typeface="黑体" panose="02010609060101010101" pitchFamily="49" charset="-122"/>
            </a:endParaRPr>
          </a:p>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sym typeface="Wingdings" panose="05000000000000000000" pitchFamily="2" charset="2"/>
              </a:rPr>
              <a:t>此时，数据元素可以成为记录</a:t>
            </a:r>
            <a:endParaRPr lang="en-US" altLang="zh-CN" b="1" dirty="0">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sym typeface="Wingdings" panose="05000000000000000000" pitchFamily="2" charset="2"/>
              </a:rPr>
              <a:t>含有大量记录的线性表称为文件</a:t>
            </a:r>
            <a:endParaRPr lang="en-US" altLang="zh-CN"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3731010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0F231DE-8AB4-4806-8F77-3E95539661B0}"/>
              </a:ext>
            </a:extLst>
          </p:cNvPr>
          <p:cNvSpPr>
            <a:spLocks noGrp="1" noChangeArrowheads="1"/>
          </p:cNvSpPr>
          <p:nvPr>
            <p:ph type="title" idx="4294967295"/>
          </p:nvPr>
        </p:nvSpPr>
        <p:spPr/>
        <p:txBody>
          <a:bodyPr/>
          <a:lstStyle/>
          <a:p>
            <a:pPr eaLnBrk="1" hangingPunct="1"/>
            <a:r>
              <a:rPr lang="zh-CN" altLang="en-US" dirty="0"/>
              <a:t>静态链表</a:t>
            </a:r>
          </a:p>
        </p:txBody>
      </p:sp>
      <p:sp>
        <p:nvSpPr>
          <p:cNvPr id="59395" name="Rectangle 3">
            <a:extLst>
              <a:ext uri="{FF2B5EF4-FFF2-40B4-BE49-F238E27FC236}">
                <a16:creationId xmlns:a16="http://schemas.microsoft.com/office/drawing/2014/main" id="{58B23909-A368-4C4A-BDE0-3BD66BE9C6E7}"/>
              </a:ext>
            </a:extLst>
          </p:cNvPr>
          <p:cNvSpPr>
            <a:spLocks noGrp="1" noChangeArrowheads="1"/>
          </p:cNvSpPr>
          <p:nvPr>
            <p:ph type="body" idx="4294967295"/>
          </p:nvPr>
        </p:nvSpPr>
        <p:spPr>
          <a:xfrm>
            <a:off x="457200" y="1296988"/>
            <a:ext cx="8497888" cy="5561012"/>
          </a:xfrm>
        </p:spPr>
        <p:txBody>
          <a:bodyPr/>
          <a:lstStyle/>
          <a:p>
            <a:pPr eaLnBrk="1" hangingPunct="1">
              <a:defRPr/>
            </a:pPr>
            <a:r>
              <a:rPr lang="zh-CN" altLang="en-US" dirty="0"/>
              <a:t> 可借用一维数组来描述线性链表</a:t>
            </a:r>
          </a:p>
          <a:p>
            <a:pPr eaLnBrk="1" hangingPunct="1">
              <a:defRPr/>
            </a:pPr>
            <a:r>
              <a:rPr lang="zh-CN" altLang="en-US" dirty="0"/>
              <a:t> 类型说明</a:t>
            </a:r>
            <a:endParaRPr lang="en-US" altLang="zh-CN" dirty="0"/>
          </a:p>
          <a:p>
            <a:pPr marL="0" indent="0" eaLnBrk="1" hangingPunct="1">
              <a:buFont typeface="Wingdings" panose="05000000000000000000" pitchFamily="2" charset="2"/>
              <a:buNone/>
              <a:defRPr/>
            </a:pPr>
            <a:r>
              <a:rPr lang="en-US" altLang="zh-CN" dirty="0"/>
              <a:t>       </a:t>
            </a:r>
            <a:r>
              <a:rPr lang="en-US" altLang="zh-CN" sz="2400" dirty="0"/>
              <a:t>#define MAXSIZE 100</a:t>
            </a:r>
            <a:endParaRPr lang="zh-CN" altLang="en-US" sz="2400" dirty="0"/>
          </a:p>
          <a:p>
            <a:pPr lvl="2" eaLnBrk="1" hangingPunct="1">
              <a:buFont typeface="Wingdings" panose="05000000000000000000" pitchFamily="2" charset="2"/>
              <a:buNone/>
              <a:defRPr/>
            </a:pPr>
            <a:r>
              <a:rPr lang="en-US" altLang="zh-CN" dirty="0"/>
              <a:t>class node{</a:t>
            </a:r>
          </a:p>
          <a:p>
            <a:pPr lvl="3" eaLnBrk="1" hangingPunct="1">
              <a:buFont typeface="Wingdings" panose="05000000000000000000" pitchFamily="2" charset="2"/>
              <a:buNone/>
              <a:defRPr/>
            </a:pPr>
            <a:r>
              <a:rPr lang="en-US" altLang="zh-CN" dirty="0" err="1"/>
              <a:t>ElemType</a:t>
            </a:r>
            <a:r>
              <a:rPr lang="en-US" altLang="zh-CN" dirty="0"/>
              <a:t>  data;</a:t>
            </a:r>
          </a:p>
          <a:p>
            <a:pPr lvl="3" eaLnBrk="1" hangingPunct="1">
              <a:buFont typeface="Wingdings" panose="05000000000000000000" pitchFamily="2" charset="2"/>
              <a:buNone/>
              <a:defRPr/>
            </a:pPr>
            <a:r>
              <a:rPr lang="en-US" altLang="zh-CN" dirty="0" err="1"/>
              <a:t>int</a:t>
            </a:r>
            <a:r>
              <a:rPr lang="en-US" altLang="zh-CN" dirty="0"/>
              <a:t> cur;   //</a:t>
            </a:r>
            <a:r>
              <a:rPr lang="zh-CN" altLang="en-US" dirty="0"/>
              <a:t>游标，替代</a:t>
            </a:r>
            <a:r>
              <a:rPr lang="en-US" altLang="zh-CN" dirty="0"/>
              <a:t>next</a:t>
            </a:r>
            <a:r>
              <a:rPr lang="zh-CN" altLang="en-US" dirty="0"/>
              <a:t>指针，指示下一个结点的位置</a:t>
            </a:r>
          </a:p>
          <a:p>
            <a:pPr lvl="2" eaLnBrk="1" hangingPunct="1">
              <a:buFont typeface="Wingdings" panose="05000000000000000000" pitchFamily="2" charset="2"/>
              <a:buNone/>
              <a:defRPr/>
            </a:pPr>
            <a:r>
              <a:rPr lang="zh-CN" altLang="en-US" dirty="0"/>
              <a:t>};</a:t>
            </a:r>
          </a:p>
          <a:p>
            <a:pPr lvl="2" eaLnBrk="1" hangingPunct="1">
              <a:buFont typeface="Wingdings" panose="05000000000000000000" pitchFamily="2" charset="2"/>
              <a:buNone/>
              <a:defRPr/>
            </a:pPr>
            <a:r>
              <a:rPr lang="en-US" altLang="zh-CN" dirty="0"/>
              <a:t>class </a:t>
            </a:r>
            <a:r>
              <a:rPr lang="en-US" altLang="zh-CN" dirty="0" err="1"/>
              <a:t>slist</a:t>
            </a:r>
            <a:r>
              <a:rPr lang="en-US" altLang="zh-CN" dirty="0"/>
              <a:t>{</a:t>
            </a:r>
          </a:p>
          <a:p>
            <a:pPr lvl="2" eaLnBrk="1" hangingPunct="1">
              <a:buFont typeface="Wingdings" panose="05000000000000000000" pitchFamily="2" charset="2"/>
              <a:buNone/>
              <a:defRPr/>
            </a:pPr>
            <a:r>
              <a:rPr lang="en-US" altLang="zh-CN" dirty="0"/>
              <a:t>     node  list[MAXSIZE];</a:t>
            </a:r>
          </a:p>
          <a:p>
            <a:pPr lvl="2" eaLnBrk="1" hangingPunct="1">
              <a:buFont typeface="Wingdings" panose="05000000000000000000" pitchFamily="2" charset="2"/>
              <a:buNone/>
              <a:defRPr/>
            </a:pPr>
            <a:r>
              <a:rPr lang="en-US" altLang="zh-CN" dirty="0"/>
              <a:t>public:</a:t>
            </a:r>
          </a:p>
          <a:p>
            <a:pPr lvl="2" eaLnBrk="1" hangingPunct="1">
              <a:buFont typeface="Wingdings" panose="05000000000000000000" pitchFamily="2" charset="2"/>
              <a:buNone/>
              <a:defRPr/>
            </a:pPr>
            <a:r>
              <a:rPr lang="en-US" altLang="zh-CN" dirty="0"/>
              <a:t>     …</a:t>
            </a:r>
          </a:p>
          <a:p>
            <a:pPr lvl="2" eaLnBrk="1" hangingPunct="1">
              <a:buFont typeface="Wingdings" panose="05000000000000000000" pitchFamily="2" charset="2"/>
              <a:buNone/>
              <a:defRPr/>
            </a:pPr>
            <a:r>
              <a:rPr lang="en-US" altLang="zh-CN" dirty="0"/>
              <a:t>};</a:t>
            </a:r>
          </a:p>
          <a:p>
            <a:pPr lvl="2" eaLnBrk="1" hangingPunct="1">
              <a:buFont typeface="Wingdings" panose="05000000000000000000" pitchFamily="2" charset="2"/>
              <a:buNone/>
              <a:defRPr/>
            </a:pPr>
            <a:endParaRPr lang="en-US" altLang="zh-CN" dirty="0"/>
          </a:p>
          <a:p>
            <a:pPr lvl="2" eaLnBrk="1" hangingPunct="1">
              <a:buFont typeface="Wingdings" panose="05000000000000000000" pitchFamily="2" charset="2"/>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7" dur="500"/>
                                        <p:tgtEl>
                                          <p:spTgt spid="5939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10" dur="500"/>
                                        <p:tgtEl>
                                          <p:spTgt spid="5939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13" dur="500"/>
                                        <p:tgtEl>
                                          <p:spTgt spid="5939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16" dur="500"/>
                                        <p:tgtEl>
                                          <p:spTgt spid="59395">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21" dur="500"/>
                                        <p:tgtEl>
                                          <p:spTgt spid="59395">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9395">
                                            <p:txEl>
                                              <p:pRg st="8" end="8"/>
                                            </p:txEl>
                                          </p:spTgt>
                                        </p:tgtEl>
                                        <p:attrNameLst>
                                          <p:attrName>style.visibility</p:attrName>
                                        </p:attrNameLst>
                                      </p:cBhvr>
                                      <p:to>
                                        <p:strVal val="visible"/>
                                      </p:to>
                                    </p:set>
                                    <p:animEffect transition="in" filter="blinds(horizontal)">
                                      <p:cBhvr>
                                        <p:cTn id="26" dur="500"/>
                                        <p:tgtEl>
                                          <p:spTgt spid="59395">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9395">
                                            <p:txEl>
                                              <p:pRg st="9" end="9"/>
                                            </p:txEl>
                                          </p:spTgt>
                                        </p:tgtEl>
                                        <p:attrNameLst>
                                          <p:attrName>style.visibility</p:attrName>
                                        </p:attrNameLst>
                                      </p:cBhvr>
                                      <p:to>
                                        <p:strVal val="visible"/>
                                      </p:to>
                                    </p:set>
                                    <p:animEffect transition="in" filter="blinds(horizontal)">
                                      <p:cBhvr>
                                        <p:cTn id="31" dur="500"/>
                                        <p:tgtEl>
                                          <p:spTgt spid="59395">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9395">
                                            <p:txEl>
                                              <p:pRg st="10" end="10"/>
                                            </p:txEl>
                                          </p:spTgt>
                                        </p:tgtEl>
                                        <p:attrNameLst>
                                          <p:attrName>style.visibility</p:attrName>
                                        </p:attrNameLst>
                                      </p:cBhvr>
                                      <p:to>
                                        <p:strVal val="visible"/>
                                      </p:to>
                                    </p:set>
                                    <p:animEffect transition="in" filter="blinds(horizontal)">
                                      <p:cBhvr>
                                        <p:cTn id="36" dur="500"/>
                                        <p:tgtEl>
                                          <p:spTgt spid="59395">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9395">
                                            <p:txEl>
                                              <p:pRg st="11" end="11"/>
                                            </p:txEl>
                                          </p:spTgt>
                                        </p:tgtEl>
                                        <p:attrNameLst>
                                          <p:attrName>style.visibility</p:attrName>
                                        </p:attrNameLst>
                                      </p:cBhvr>
                                      <p:to>
                                        <p:strVal val="visible"/>
                                      </p:to>
                                    </p:set>
                                    <p:animEffect transition="in" filter="blinds(horizontal)">
                                      <p:cBhvr>
                                        <p:cTn id="41" dur="500"/>
                                        <p:tgtEl>
                                          <p:spTgt spid="59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0505184-67E5-4868-9C71-6C031796E3DE}"/>
              </a:ext>
            </a:extLst>
          </p:cNvPr>
          <p:cNvSpPr>
            <a:spLocks noGrp="1" noChangeArrowheads="1"/>
          </p:cNvSpPr>
          <p:nvPr>
            <p:ph type="title" idx="4294967295"/>
          </p:nvPr>
        </p:nvSpPr>
        <p:spPr/>
        <p:txBody>
          <a:bodyPr/>
          <a:lstStyle/>
          <a:p>
            <a:pPr eaLnBrk="1" hangingPunct="1"/>
            <a:r>
              <a:rPr lang="zh-CN" altLang="en-US"/>
              <a:t>静态链表示例</a:t>
            </a:r>
          </a:p>
        </p:txBody>
      </p:sp>
      <p:sp>
        <p:nvSpPr>
          <p:cNvPr id="67587" name="Rectangle 3">
            <a:extLst>
              <a:ext uri="{FF2B5EF4-FFF2-40B4-BE49-F238E27FC236}">
                <a16:creationId xmlns:a16="http://schemas.microsoft.com/office/drawing/2014/main" id="{85012DA2-14AE-4AE9-B3F7-83E991850EE7}"/>
              </a:ext>
            </a:extLst>
          </p:cNvPr>
          <p:cNvSpPr>
            <a:spLocks noGrp="1" noChangeArrowheads="1"/>
          </p:cNvSpPr>
          <p:nvPr>
            <p:ph type="body" idx="4294967295"/>
          </p:nvPr>
        </p:nvSpPr>
        <p:spPr>
          <a:xfrm>
            <a:off x="827584" y="1295400"/>
            <a:ext cx="8153400" cy="5257800"/>
          </a:xfrm>
        </p:spPr>
        <p:txBody>
          <a:bodyPr/>
          <a:lstStyle/>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000" dirty="0"/>
          </a:p>
          <a:p>
            <a:pPr eaLnBrk="1" hangingPunct="1"/>
            <a:endParaRPr lang="zh-CN" altLang="en-US" sz="2000" dirty="0"/>
          </a:p>
        </p:txBody>
      </p:sp>
      <p:graphicFrame>
        <p:nvGraphicFramePr>
          <p:cNvPr id="60420" name="Group 4">
            <a:extLst>
              <a:ext uri="{FF2B5EF4-FFF2-40B4-BE49-F238E27FC236}">
                <a16:creationId xmlns:a16="http://schemas.microsoft.com/office/drawing/2014/main" id="{53D64078-747C-4819-8661-6A4C6C98F738}"/>
              </a:ext>
            </a:extLst>
          </p:cNvPr>
          <p:cNvGraphicFramePr>
            <a:graphicFrameLocks noGrp="1"/>
          </p:cNvGraphicFramePr>
          <p:nvPr>
            <p:extLst>
              <p:ext uri="{D42A27DB-BD31-4B8C-83A1-F6EECF244321}">
                <p14:modId xmlns:p14="http://schemas.microsoft.com/office/powerpoint/2010/main" val="3225170982"/>
              </p:ext>
            </p:extLst>
          </p:nvPr>
        </p:nvGraphicFramePr>
        <p:xfrm>
          <a:off x="755576" y="1143000"/>
          <a:ext cx="2209800" cy="4157666"/>
        </p:xfrm>
        <a:graphic>
          <a:graphicData uri="http://schemas.openxmlformats.org/drawingml/2006/table">
            <a:tbl>
              <a:tblPr/>
              <a:tblGrid>
                <a:gridCol w="7366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Zhao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Qian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Sun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Li</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Zhou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Wu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0459" name="Group 43">
            <a:extLst>
              <a:ext uri="{FF2B5EF4-FFF2-40B4-BE49-F238E27FC236}">
                <a16:creationId xmlns:a16="http://schemas.microsoft.com/office/drawing/2014/main" id="{C3CD30E3-7518-4488-9E9B-E048C694335F}"/>
              </a:ext>
            </a:extLst>
          </p:cNvPr>
          <p:cNvGraphicFramePr>
            <a:graphicFrameLocks noGrp="1"/>
          </p:cNvGraphicFramePr>
          <p:nvPr>
            <p:extLst>
              <p:ext uri="{D42A27DB-BD31-4B8C-83A1-F6EECF244321}">
                <p14:modId xmlns:p14="http://schemas.microsoft.com/office/powerpoint/2010/main" val="2409310999"/>
              </p:ext>
            </p:extLst>
          </p:nvPr>
        </p:nvGraphicFramePr>
        <p:xfrm>
          <a:off x="3498776" y="1168400"/>
          <a:ext cx="2133600" cy="4157666"/>
        </p:xfrm>
        <a:graphic>
          <a:graphicData uri="http://schemas.openxmlformats.org/drawingml/2006/table">
            <a:tbl>
              <a:tblPr/>
              <a:tblGrid>
                <a:gridCol w="711200">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tblGrid>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Zhao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Qian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Sun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7</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Li</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2"/>
                          </a:solidFill>
                          <a:effectLst/>
                          <a:latin typeface="Tahoma" pitchFamily="34" charset="0"/>
                          <a:ea typeface="宋体" pitchFamily="2" charset="-122"/>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Zhou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Wu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Shi</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2"/>
                          </a:solidFill>
                          <a:effectLst/>
                          <a:latin typeface="Tahoma" pitchFamily="34" charset="0"/>
                          <a:ea typeface="宋体" pitchFamily="2" charset="-122"/>
                        </a:rPr>
                        <a:t>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0498" name="Group 82">
            <a:extLst>
              <a:ext uri="{FF2B5EF4-FFF2-40B4-BE49-F238E27FC236}">
                <a16:creationId xmlns:a16="http://schemas.microsoft.com/office/drawing/2014/main" id="{9D510855-C856-483C-8B50-D6E449292F6A}"/>
              </a:ext>
            </a:extLst>
          </p:cNvPr>
          <p:cNvGraphicFramePr>
            <a:graphicFrameLocks noGrp="1"/>
          </p:cNvGraphicFramePr>
          <p:nvPr>
            <p:extLst>
              <p:ext uri="{D42A27DB-BD31-4B8C-83A1-F6EECF244321}">
                <p14:modId xmlns:p14="http://schemas.microsoft.com/office/powerpoint/2010/main" val="222394954"/>
              </p:ext>
            </p:extLst>
          </p:nvPr>
        </p:nvGraphicFramePr>
        <p:xfrm>
          <a:off x="6232984" y="1144081"/>
          <a:ext cx="2133600" cy="4157666"/>
        </p:xfrm>
        <a:graphic>
          <a:graphicData uri="http://schemas.openxmlformats.org/drawingml/2006/table">
            <a:tbl>
              <a:tblPr/>
              <a:tblGrid>
                <a:gridCol w="711200">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tblGrid>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Zhao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2"/>
                          </a:solidFill>
                          <a:effectLst/>
                          <a:latin typeface="Tahoma" pitchFamily="34" charset="0"/>
                          <a:ea typeface="宋体" pitchFamily="2" charset="-122"/>
                        </a:rPr>
                        <a:t>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Qian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folHlink"/>
                          </a:solidFill>
                          <a:effectLst/>
                          <a:latin typeface="Tahoma" pitchFamily="34" charset="0"/>
                          <a:ea typeface="宋体" pitchFamily="2" charset="-122"/>
                        </a:rPr>
                        <a:t>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Sun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Li</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Zhou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5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6</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Wu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64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marT="45716" marB="4571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Shi</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文本框 7">
            <a:extLst>
              <a:ext uri="{FF2B5EF4-FFF2-40B4-BE49-F238E27FC236}">
                <a16:creationId xmlns:a16="http://schemas.microsoft.com/office/drawing/2014/main" id="{667A071D-B012-4587-84DC-9149894C0EE0}"/>
              </a:ext>
            </a:extLst>
          </p:cNvPr>
          <p:cNvSpPr txBox="1"/>
          <p:nvPr/>
        </p:nvSpPr>
        <p:spPr>
          <a:xfrm>
            <a:off x="1528664" y="5477967"/>
            <a:ext cx="1656184" cy="461665"/>
          </a:xfrm>
          <a:prstGeom prst="rect">
            <a:avLst/>
          </a:prstGeom>
          <a:noFill/>
        </p:spPr>
        <p:txBody>
          <a:bodyPr wrap="square">
            <a:spAutoFit/>
          </a:bodyPr>
          <a:lstStyle/>
          <a:p>
            <a:r>
              <a:rPr lang="zh-CN" altLang="en-US" sz="2400" dirty="0"/>
              <a:t> 修改前 </a:t>
            </a:r>
            <a:endParaRPr lang="zh-CN" altLang="en-US" dirty="0"/>
          </a:p>
        </p:txBody>
      </p:sp>
      <p:sp>
        <p:nvSpPr>
          <p:cNvPr id="10" name="文本框 9">
            <a:extLst>
              <a:ext uri="{FF2B5EF4-FFF2-40B4-BE49-F238E27FC236}">
                <a16:creationId xmlns:a16="http://schemas.microsoft.com/office/drawing/2014/main" id="{FFC6849B-2F5B-41E8-8DA7-75939D5A2B24}"/>
              </a:ext>
            </a:extLst>
          </p:cNvPr>
          <p:cNvSpPr txBox="1"/>
          <p:nvPr/>
        </p:nvSpPr>
        <p:spPr>
          <a:xfrm>
            <a:off x="6573838" y="5509570"/>
            <a:ext cx="4572000" cy="461665"/>
          </a:xfrm>
          <a:prstGeom prst="rect">
            <a:avLst/>
          </a:prstGeom>
          <a:noFill/>
        </p:spPr>
        <p:txBody>
          <a:bodyPr wrap="square">
            <a:spAutoFit/>
          </a:bodyPr>
          <a:lstStyle/>
          <a:p>
            <a:r>
              <a:rPr lang="zh-CN" altLang="en-US" sz="2400" dirty="0"/>
              <a:t>删除结点</a:t>
            </a:r>
            <a:r>
              <a:rPr lang="zh-CN" altLang="en-US" sz="2400" dirty="0">
                <a:latin typeface="Times New Roman" panose="02020603050405020304" pitchFamily="18" charset="0"/>
              </a:rPr>
              <a:t>“</a:t>
            </a:r>
            <a:r>
              <a:rPr lang="en-US" altLang="zh-CN" sz="2400" dirty="0" err="1"/>
              <a:t>qain</a:t>
            </a:r>
            <a:r>
              <a:rPr lang="en-US" altLang="zh-CN" sz="2400" dirty="0">
                <a:latin typeface="Times New Roman" panose="02020603050405020304" pitchFamily="18" charset="0"/>
              </a:rPr>
              <a:t>”</a:t>
            </a:r>
            <a:r>
              <a:rPr lang="en-US" altLang="zh-CN" sz="2400" dirty="0"/>
              <a:t> </a:t>
            </a:r>
            <a:endParaRPr lang="zh-CN" altLang="en-US" dirty="0"/>
          </a:p>
        </p:txBody>
      </p:sp>
      <p:sp>
        <p:nvSpPr>
          <p:cNvPr id="12" name="文本框 11">
            <a:extLst>
              <a:ext uri="{FF2B5EF4-FFF2-40B4-BE49-F238E27FC236}">
                <a16:creationId xmlns:a16="http://schemas.microsoft.com/office/drawing/2014/main" id="{F38D2B2B-DA91-4911-82E6-9F79C9C35CA1}"/>
              </a:ext>
            </a:extLst>
          </p:cNvPr>
          <p:cNvSpPr txBox="1"/>
          <p:nvPr/>
        </p:nvSpPr>
        <p:spPr>
          <a:xfrm>
            <a:off x="3593332" y="5453065"/>
            <a:ext cx="2422376" cy="830997"/>
          </a:xfrm>
          <a:prstGeom prst="rect">
            <a:avLst/>
          </a:prstGeom>
          <a:noFill/>
        </p:spPr>
        <p:txBody>
          <a:bodyPr wrap="square">
            <a:spAutoFit/>
          </a:bodyPr>
          <a:lstStyle/>
          <a:p>
            <a:pPr eaLnBrk="1" hangingPunct="1">
              <a:buFont typeface="Wingdings" panose="05000000000000000000" pitchFamily="2" charset="2"/>
              <a:buNone/>
            </a:pPr>
            <a:r>
              <a:rPr lang="zh-CN" altLang="en-US" sz="2400" dirty="0"/>
              <a:t>在第3个结点后</a:t>
            </a:r>
            <a:endParaRPr lang="en-US" altLang="zh-CN" sz="2400" dirty="0"/>
          </a:p>
          <a:p>
            <a:pPr eaLnBrk="1" hangingPunct="1">
              <a:buFont typeface="Wingdings" panose="05000000000000000000" pitchFamily="2" charset="2"/>
              <a:buNone/>
            </a:pPr>
            <a:r>
              <a:rPr lang="zh-CN" altLang="en-US" sz="2400" dirty="0"/>
              <a:t>增加结点</a:t>
            </a:r>
            <a:r>
              <a:rPr lang="zh-CN" altLang="en-US" sz="2400" dirty="0">
                <a:latin typeface="Times New Roman" panose="02020603050405020304" pitchFamily="18" charset="0"/>
              </a:rPr>
              <a:t>“</a:t>
            </a:r>
            <a:r>
              <a:rPr lang="en-US" altLang="zh-CN" sz="2400" dirty="0" err="1"/>
              <a:t>shi</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C88B1A5-0FAC-4E46-BECD-7D4709C9A006}"/>
              </a:ext>
            </a:extLst>
          </p:cNvPr>
          <p:cNvSpPr>
            <a:spLocks noGrp="1" noChangeArrowheads="1"/>
          </p:cNvSpPr>
          <p:nvPr>
            <p:ph type="title" idx="4294967295"/>
          </p:nvPr>
        </p:nvSpPr>
        <p:spPr>
          <a:xfrm>
            <a:off x="467544"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七、静态链表</a:t>
            </a:r>
            <a:endParaRPr lang="en-US" altLang="zh-CN" sz="3200">
              <a:latin typeface="黑体" panose="02010609060101010101" pitchFamily="49" charset="-122"/>
              <a:ea typeface="黑体" panose="02010609060101010101" pitchFamily="49" charset="-122"/>
            </a:endParaRPr>
          </a:p>
        </p:txBody>
      </p:sp>
      <p:sp>
        <p:nvSpPr>
          <p:cNvPr id="68611" name="Text Box 3">
            <a:extLst>
              <a:ext uri="{FF2B5EF4-FFF2-40B4-BE49-F238E27FC236}">
                <a16:creationId xmlns:a16="http://schemas.microsoft.com/office/drawing/2014/main" id="{F3C65989-B8FE-40B4-86C1-C55150886E9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B6B17B1-065D-490B-958A-D75AA4A20BE8}" type="slidenum">
              <a:rPr lang="zh-CN" altLang="en-US" sz="2400"/>
              <a:pPr algn="r" eaLnBrk="1" hangingPunct="1">
                <a:spcBef>
                  <a:spcPct val="50000"/>
                </a:spcBef>
                <a:buClrTx/>
                <a:buSzTx/>
                <a:buFont typeface="Arial" panose="020B0604020202020204" pitchFamily="34" charset="0"/>
                <a:buNone/>
              </a:pPr>
              <a:t>52</a:t>
            </a:fld>
            <a:endParaRPr lang="zh-CN" altLang="en-US" sz="2400"/>
          </a:p>
        </p:txBody>
      </p:sp>
      <p:sp>
        <p:nvSpPr>
          <p:cNvPr id="68612" name="Text Box 4">
            <a:extLst>
              <a:ext uri="{FF2B5EF4-FFF2-40B4-BE49-F238E27FC236}">
                <a16:creationId xmlns:a16="http://schemas.microsoft.com/office/drawing/2014/main" id="{FE6953E9-9FE8-43A1-B380-7DA2B8DC6695}"/>
              </a:ext>
            </a:extLst>
          </p:cNvPr>
          <p:cNvSpPr txBox="1">
            <a:spLocks noChangeArrowheads="1"/>
          </p:cNvSpPr>
          <p:nvPr/>
        </p:nvSpPr>
        <p:spPr bwMode="auto">
          <a:xfrm>
            <a:off x="467544"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线性链表</a:t>
            </a:r>
          </a:p>
        </p:txBody>
      </p:sp>
      <p:sp>
        <p:nvSpPr>
          <p:cNvPr id="61445" name="Rectangle 5">
            <a:extLst>
              <a:ext uri="{FF2B5EF4-FFF2-40B4-BE49-F238E27FC236}">
                <a16:creationId xmlns:a16="http://schemas.microsoft.com/office/drawing/2014/main" id="{9165BA3C-6409-4C3E-B34F-39A521A75828}"/>
              </a:ext>
            </a:extLst>
          </p:cNvPr>
          <p:cNvSpPr>
            <a:spLocks noGrp="1" noChangeArrowheads="1"/>
          </p:cNvSpPr>
          <p:nvPr>
            <p:ph type="body" idx="4294967295"/>
          </p:nvPr>
        </p:nvSpPr>
        <p:spPr>
          <a:xfrm>
            <a:off x="391344" y="2085256"/>
            <a:ext cx="8763000" cy="3505200"/>
          </a:xfrm>
        </p:spPr>
        <p:txBody>
          <a:bodyPr/>
          <a:lstStyle/>
          <a:p>
            <a:pPr eaLnBrk="1" hangingPunct="1">
              <a:spcBef>
                <a:spcPct val="70000"/>
              </a:spcBef>
            </a:pPr>
            <a:r>
              <a:rPr lang="zh-CN" altLang="en-US" b="1" dirty="0">
                <a:ea typeface="黑体" panose="02010609060101010101" pitchFamily="49" charset="-122"/>
              </a:rPr>
              <a:t>与单链表区别：</a:t>
            </a:r>
          </a:p>
          <a:p>
            <a:pPr eaLnBrk="1" hangingPunct="1">
              <a:spcBef>
                <a:spcPct val="70000"/>
              </a:spcBef>
              <a:buFont typeface="Wingdings" panose="05000000000000000000" pitchFamily="2" charset="2"/>
              <a:buNone/>
            </a:pPr>
            <a:r>
              <a:rPr lang="zh-CN" altLang="en-US" b="1" dirty="0">
                <a:ea typeface="黑体" panose="02010609060101010101" pitchFamily="49" charset="-122"/>
              </a:rPr>
              <a:t>１、静态链表暂时不用的结点，链成一个备用链表</a:t>
            </a:r>
          </a:p>
          <a:p>
            <a:pPr eaLnBrk="1" hangingPunct="1">
              <a:spcBef>
                <a:spcPct val="70000"/>
              </a:spcBef>
              <a:buFont typeface="Wingdings" panose="05000000000000000000" pitchFamily="2" charset="2"/>
              <a:buNone/>
            </a:pPr>
            <a:r>
              <a:rPr lang="zh-CN" altLang="en-US" b="1" dirty="0">
                <a:ea typeface="黑体" panose="02010609060101010101" pitchFamily="49" charset="-122"/>
              </a:rPr>
              <a:t>２、插入时，从备用链表中申请结点</a:t>
            </a:r>
          </a:p>
          <a:p>
            <a:pPr eaLnBrk="1" hangingPunct="1">
              <a:spcBef>
                <a:spcPct val="70000"/>
              </a:spcBef>
              <a:buFont typeface="Wingdings" panose="05000000000000000000" pitchFamily="2" charset="2"/>
              <a:buNone/>
            </a:pPr>
            <a:r>
              <a:rPr lang="zh-CN" altLang="en-US" b="1" dirty="0">
                <a:ea typeface="黑体" panose="02010609060101010101" pitchFamily="49" charset="-122"/>
              </a:rPr>
              <a:t>３、删除结点时，将结点放入备用链表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animEffect transition="in" filter="blinds(horizontal)">
                                      <p:cBhvr>
                                        <p:cTn id="7" dur="500"/>
                                        <p:tgtEl>
                                          <p:spTgt spid="6144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5">
                                            <p:txEl>
                                              <p:pRg st="2" end="2"/>
                                            </p:txEl>
                                          </p:spTgt>
                                        </p:tgtEl>
                                        <p:attrNameLst>
                                          <p:attrName>style.visibility</p:attrName>
                                        </p:attrNameLst>
                                      </p:cBhvr>
                                      <p:to>
                                        <p:strVal val="visible"/>
                                      </p:to>
                                    </p:set>
                                    <p:animEffect transition="in" filter="blinds(horizontal)">
                                      <p:cBhvr>
                                        <p:cTn id="12" dur="500"/>
                                        <p:tgtEl>
                                          <p:spTgt spid="6144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5">
                                            <p:txEl>
                                              <p:pRg st="3" end="3"/>
                                            </p:txEl>
                                          </p:spTgt>
                                        </p:tgtEl>
                                        <p:attrNameLst>
                                          <p:attrName>style.visibility</p:attrName>
                                        </p:attrNameLst>
                                      </p:cBhvr>
                                      <p:to>
                                        <p:strVal val="visible"/>
                                      </p:to>
                                    </p:set>
                                    <p:animEffect transition="in" filter="blinds(horizontal)">
                                      <p:cBhvr>
                                        <p:cTn id="17" dur="500"/>
                                        <p:tgtEl>
                                          <p:spTgt spid="614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90C1125-6720-428A-97CE-88A0FF355851}"/>
              </a:ext>
            </a:extLst>
          </p:cNvPr>
          <p:cNvSpPr>
            <a:spLocks noGrp="1" noChangeArrowheads="1"/>
          </p:cNvSpPr>
          <p:nvPr>
            <p:ph type="title" idx="4294967295"/>
          </p:nvPr>
        </p:nvSpPr>
        <p:spPr/>
        <p:txBody>
          <a:bodyPr/>
          <a:lstStyle/>
          <a:p>
            <a:pPr eaLnBrk="1" hangingPunct="1"/>
            <a:r>
              <a:rPr lang="zh-CN" altLang="en-US"/>
              <a:t>静态链表实现策略</a:t>
            </a:r>
          </a:p>
        </p:txBody>
      </p:sp>
      <p:sp>
        <p:nvSpPr>
          <p:cNvPr id="62467" name="Rectangle 3">
            <a:extLst>
              <a:ext uri="{FF2B5EF4-FFF2-40B4-BE49-F238E27FC236}">
                <a16:creationId xmlns:a16="http://schemas.microsoft.com/office/drawing/2014/main" id="{A2A11EA2-C02B-4E2D-ADC6-9F64275B6943}"/>
              </a:ext>
            </a:extLst>
          </p:cNvPr>
          <p:cNvSpPr>
            <a:spLocks noGrp="1" noChangeArrowheads="1"/>
          </p:cNvSpPr>
          <p:nvPr>
            <p:ph type="body" idx="4294967295"/>
          </p:nvPr>
        </p:nvSpPr>
        <p:spPr>
          <a:xfrm>
            <a:off x="457200" y="1412875"/>
            <a:ext cx="8497888" cy="4724400"/>
          </a:xfrm>
        </p:spPr>
        <p:txBody>
          <a:bodyPr/>
          <a:lstStyle/>
          <a:p>
            <a:pPr eaLnBrk="1" hangingPunct="1"/>
            <a:r>
              <a:rPr lang="zh-CN" altLang="en-US" dirty="0"/>
              <a:t>备用链表</a:t>
            </a:r>
          </a:p>
          <a:p>
            <a:pPr lvl="1" eaLnBrk="1" hangingPunct="1"/>
            <a:r>
              <a:rPr lang="zh-CN" altLang="en-US" dirty="0"/>
              <a:t> 为了辨明</a:t>
            </a:r>
            <a:r>
              <a:rPr lang="zh-CN" altLang="en-US"/>
              <a:t>数组中哪些</a:t>
            </a:r>
            <a:r>
              <a:rPr lang="zh-CN" altLang="en-US" dirty="0"/>
              <a:t>分量未被使用，将所有未被使用过以及被删除的分量用游标链成备用链。</a:t>
            </a:r>
          </a:p>
          <a:p>
            <a:pPr eaLnBrk="1" hangingPunct="1"/>
            <a:r>
              <a:rPr lang="zh-CN" altLang="en-US" dirty="0"/>
              <a:t> 一种策略（浪费两个分量）</a:t>
            </a:r>
          </a:p>
          <a:p>
            <a:pPr lvl="1" eaLnBrk="1" hangingPunct="1"/>
            <a:r>
              <a:rPr lang="zh-CN" altLang="en-US" dirty="0"/>
              <a:t> 将数组的第一个分量用来做备用链表的头结点。串起整个备用分量。</a:t>
            </a:r>
          </a:p>
          <a:p>
            <a:pPr lvl="1" eaLnBrk="1" hangingPunct="1"/>
            <a:r>
              <a:rPr lang="zh-CN" altLang="en-US" dirty="0"/>
              <a:t> 将数组的第二个分量用来做静态链表的头结点。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7" dur="500"/>
                                        <p:tgtEl>
                                          <p:spTgt spid="624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2"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8DFBA6E-68C4-464C-B403-2FEA6194D035}"/>
              </a:ext>
            </a:extLst>
          </p:cNvPr>
          <p:cNvSpPr>
            <a:spLocks noGrp="1" noChangeArrowheads="1"/>
          </p:cNvSpPr>
          <p:nvPr>
            <p:ph type="title" idx="4294967295"/>
          </p:nvPr>
        </p:nvSpPr>
        <p:spPr>
          <a:xfrm>
            <a:off x="611188" y="-220663"/>
            <a:ext cx="8380412" cy="1198563"/>
          </a:xfrm>
        </p:spPr>
        <p:txBody>
          <a:bodyPr/>
          <a:lstStyle/>
          <a:p>
            <a:pPr eaLnBrk="1" hangingPunct="1"/>
            <a:r>
              <a:rPr lang="zh-CN" altLang="en-US" sz="4400"/>
              <a:t>静态链表实现示例（</a:t>
            </a:r>
            <a:r>
              <a:rPr lang="zh-CN" altLang="en-US" sz="3200"/>
              <a:t>初始化备用链</a:t>
            </a:r>
            <a:r>
              <a:rPr lang="zh-CN" altLang="en-US" sz="4400"/>
              <a:t>）</a:t>
            </a:r>
          </a:p>
        </p:txBody>
      </p:sp>
      <p:sp>
        <p:nvSpPr>
          <p:cNvPr id="63491" name="Rectangle 3">
            <a:extLst>
              <a:ext uri="{FF2B5EF4-FFF2-40B4-BE49-F238E27FC236}">
                <a16:creationId xmlns:a16="http://schemas.microsoft.com/office/drawing/2014/main" id="{AE0CCA52-B4E4-454F-9ED2-4BA96D8E5D55}"/>
              </a:ext>
            </a:extLst>
          </p:cNvPr>
          <p:cNvSpPr>
            <a:spLocks noGrp="1" noChangeArrowheads="1"/>
          </p:cNvSpPr>
          <p:nvPr>
            <p:ph type="body" idx="4294967295"/>
          </p:nvPr>
        </p:nvSpPr>
        <p:spPr>
          <a:xfrm>
            <a:off x="3206750" y="1905000"/>
            <a:ext cx="5748338" cy="4724400"/>
          </a:xfrm>
        </p:spPr>
        <p:txBody>
          <a:bodyPr/>
          <a:lstStyle/>
          <a:p>
            <a:pPr eaLnBrk="1" hangingPunct="1">
              <a:buFont typeface="Wingdings" panose="05000000000000000000" pitchFamily="2" charset="2"/>
              <a:buNone/>
            </a:pPr>
            <a:r>
              <a:rPr lang="en-US" altLang="zh-CN"/>
              <a:t>For (i=0;i&lt;MAXSIZE-1;i++)</a:t>
            </a:r>
          </a:p>
          <a:p>
            <a:pPr eaLnBrk="1" hangingPunct="1">
              <a:buFont typeface="Wingdings" panose="05000000000000000000" pitchFamily="2" charset="2"/>
              <a:buNone/>
            </a:pPr>
            <a:r>
              <a:rPr lang="en-US" altLang="zh-CN"/>
              <a:t>  list[i].cur =i+1;</a:t>
            </a:r>
          </a:p>
          <a:p>
            <a:pPr eaLnBrk="1" hangingPunct="1">
              <a:buFont typeface="Wingdings" panose="05000000000000000000" pitchFamily="2" charset="2"/>
              <a:buNone/>
            </a:pPr>
            <a:r>
              <a:rPr lang="en-US" altLang="zh-CN"/>
              <a:t>list[</a:t>
            </a:r>
            <a:r>
              <a:rPr lang="en-US" altLang="zh-CN" sz="2400"/>
              <a:t>MAXSIZE-1</a:t>
            </a:r>
            <a:r>
              <a:rPr lang="en-US" altLang="zh-CN"/>
              <a:t>]=0</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a:t>
            </a:r>
            <a:r>
              <a:rPr lang="zh-CN" altLang="en-US"/>
              <a:t>建立备用链表，</a:t>
            </a:r>
            <a:endParaRPr lang="en-US" altLang="zh-CN"/>
          </a:p>
          <a:p>
            <a:pPr eaLnBrk="1" hangingPunct="1">
              <a:buFont typeface="Wingdings" panose="05000000000000000000" pitchFamily="2" charset="2"/>
              <a:buNone/>
            </a:pPr>
            <a:r>
              <a:rPr lang="en-US" altLang="zh-CN"/>
              <a:t>//list[0]</a:t>
            </a:r>
            <a:r>
              <a:rPr lang="zh-CN" altLang="en-US"/>
              <a:t>为其头结点</a:t>
            </a:r>
          </a:p>
        </p:txBody>
      </p:sp>
      <p:graphicFrame>
        <p:nvGraphicFramePr>
          <p:cNvPr id="63492" name="Group 4">
            <a:extLst>
              <a:ext uri="{FF2B5EF4-FFF2-40B4-BE49-F238E27FC236}">
                <a16:creationId xmlns:a16="http://schemas.microsoft.com/office/drawing/2014/main" id="{A569F363-0BE8-4DA5-9EE1-80BFAB9E9E57}"/>
              </a:ext>
            </a:extLst>
          </p:cNvPr>
          <p:cNvGraphicFramePr>
            <a:graphicFrameLocks noGrp="1"/>
          </p:cNvGraphicFramePr>
          <p:nvPr/>
        </p:nvGraphicFramePr>
        <p:xfrm>
          <a:off x="1295400" y="1600200"/>
          <a:ext cx="1295400" cy="4343403"/>
        </p:xfrm>
        <a:graphic>
          <a:graphicData uri="http://schemas.openxmlformats.org/drawingml/2006/table">
            <a:tbl>
              <a:tblPr/>
              <a:tblGrid>
                <a:gridCol w="4318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007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49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2" dur="500"/>
                                        <p:tgtEl>
                                          <p:spTgt spid="634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27"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a:extLst>
              <a:ext uri="{FF2B5EF4-FFF2-40B4-BE49-F238E27FC236}">
                <a16:creationId xmlns:a16="http://schemas.microsoft.com/office/drawing/2014/main" id="{6BD1B531-5ED2-475C-94E2-7F80739CCDB2}"/>
              </a:ext>
            </a:extLst>
          </p:cNvPr>
          <p:cNvGrpSpPr>
            <a:grpSpLocks/>
          </p:cNvGrpSpPr>
          <p:nvPr/>
        </p:nvGrpSpPr>
        <p:grpSpPr bwMode="auto">
          <a:xfrm>
            <a:off x="1544638" y="2133600"/>
            <a:ext cx="1152525" cy="576263"/>
            <a:chOff x="0" y="0"/>
            <a:chExt cx="726" cy="363"/>
          </a:xfrm>
        </p:grpSpPr>
        <p:sp>
          <p:nvSpPr>
            <p:cNvPr id="71731" name="Rectangle 3">
              <a:extLst>
                <a:ext uri="{FF2B5EF4-FFF2-40B4-BE49-F238E27FC236}">
                  <a16:creationId xmlns:a16="http://schemas.microsoft.com/office/drawing/2014/main" id="{8C38C90F-22E6-4725-B74F-41429D9A3687}"/>
                </a:ext>
              </a:extLst>
            </p:cNvPr>
            <p:cNvSpPr>
              <a:spLocks noChangeArrowheads="1"/>
            </p:cNvSpPr>
            <p:nvPr/>
          </p:nvSpPr>
          <p:spPr bwMode="auto">
            <a:xfrm>
              <a:off x="0" y="1"/>
              <a:ext cx="726" cy="362"/>
            </a:xfrm>
            <a:prstGeom prst="rect">
              <a:avLst/>
            </a:prstGeom>
            <a:solidFill>
              <a:srgbClr val="84F494"/>
            </a:solidFill>
            <a:ln w="317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1732" name="Line 4">
              <a:extLst>
                <a:ext uri="{FF2B5EF4-FFF2-40B4-BE49-F238E27FC236}">
                  <a16:creationId xmlns:a16="http://schemas.microsoft.com/office/drawing/2014/main" id="{13BCD5F2-46D6-48F5-8C4B-2BE6997E68FE}"/>
                </a:ext>
              </a:extLst>
            </p:cNvPr>
            <p:cNvSpPr>
              <a:spLocks noChangeShapeType="1"/>
            </p:cNvSpPr>
            <p:nvPr/>
          </p:nvSpPr>
          <p:spPr bwMode="auto">
            <a:xfrm>
              <a:off x="408" y="0"/>
              <a:ext cx="0" cy="36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683" name="Rectangle 5">
            <a:extLst>
              <a:ext uri="{FF2B5EF4-FFF2-40B4-BE49-F238E27FC236}">
                <a16:creationId xmlns:a16="http://schemas.microsoft.com/office/drawing/2014/main" id="{E746DE01-D5CA-4B5D-9EFD-19CF20E75298}"/>
              </a:ext>
            </a:extLst>
          </p:cNvPr>
          <p:cNvSpPr>
            <a:spLocks noGrp="1" noChangeArrowheads="1"/>
          </p:cNvSpPr>
          <p:nvPr>
            <p:ph type="title" idx="4294967295"/>
          </p:nvPr>
        </p:nvSpPr>
        <p:spPr>
          <a:xfrm>
            <a:off x="763588" y="-220663"/>
            <a:ext cx="8380412" cy="1198563"/>
          </a:xfrm>
        </p:spPr>
        <p:txBody>
          <a:bodyPr/>
          <a:lstStyle/>
          <a:p>
            <a:pPr eaLnBrk="1" hangingPunct="1"/>
            <a:r>
              <a:rPr lang="zh-CN" altLang="en-US"/>
              <a:t>静态链表实现示例（</a:t>
            </a:r>
            <a:r>
              <a:rPr lang="zh-CN" altLang="en-US" sz="3600"/>
              <a:t>分配头结点</a:t>
            </a:r>
            <a:r>
              <a:rPr lang="zh-CN" altLang="en-US"/>
              <a:t>）</a:t>
            </a:r>
          </a:p>
        </p:txBody>
      </p:sp>
      <p:sp>
        <p:nvSpPr>
          <p:cNvPr id="64518" name="Rectangle 6">
            <a:extLst>
              <a:ext uri="{FF2B5EF4-FFF2-40B4-BE49-F238E27FC236}">
                <a16:creationId xmlns:a16="http://schemas.microsoft.com/office/drawing/2014/main" id="{FD4615EE-8A55-4817-99DB-5AE6FAC592DC}"/>
              </a:ext>
            </a:extLst>
          </p:cNvPr>
          <p:cNvSpPr>
            <a:spLocks noGrp="1" noChangeArrowheads="1"/>
          </p:cNvSpPr>
          <p:nvPr>
            <p:ph type="body" idx="4294967295"/>
          </p:nvPr>
        </p:nvSpPr>
        <p:spPr>
          <a:xfrm>
            <a:off x="3021013" y="1557338"/>
            <a:ext cx="5583435" cy="4495800"/>
          </a:xfrm>
        </p:spPr>
        <p:txBody>
          <a:bodyPr/>
          <a:lstStyle/>
          <a:p>
            <a:pPr eaLnBrk="1" hangingPunct="1">
              <a:buFont typeface="Wingdings" panose="05000000000000000000" pitchFamily="2" charset="2"/>
              <a:buNone/>
            </a:pPr>
            <a:r>
              <a:rPr lang="en-US" altLang="zh-CN" sz="2800" dirty="0">
                <a:solidFill>
                  <a:schemeClr val="tx2"/>
                </a:solidFill>
              </a:rPr>
              <a:t>k =List[0].cur;         </a:t>
            </a:r>
            <a:r>
              <a:rPr lang="en-US" altLang="zh-CN" sz="2800" dirty="0"/>
              <a:t>// </a:t>
            </a:r>
            <a:r>
              <a:rPr lang="en-US" altLang="zh-CN" sz="2400" dirty="0"/>
              <a:t>k=1</a:t>
            </a:r>
            <a:endParaRPr lang="en-US" altLang="zh-CN" sz="2800" dirty="0"/>
          </a:p>
          <a:p>
            <a:pPr eaLnBrk="1" hangingPunct="1">
              <a:buFont typeface="Wingdings" panose="05000000000000000000" pitchFamily="2" charset="2"/>
              <a:buNone/>
            </a:pPr>
            <a:r>
              <a:rPr lang="en-US" altLang="zh-CN" sz="2400" dirty="0"/>
              <a:t>// </a:t>
            </a:r>
            <a:r>
              <a:rPr lang="zh-CN" altLang="en-US" sz="2400" dirty="0"/>
              <a:t>从备用链上取得一个备用结点的下标；</a:t>
            </a:r>
            <a:r>
              <a:rPr lang="zh-CN" altLang="en-US" sz="2800" dirty="0"/>
              <a:t> </a:t>
            </a:r>
          </a:p>
          <a:p>
            <a:pPr eaLnBrk="1" hangingPunct="1">
              <a:buFont typeface="Wingdings" panose="05000000000000000000" pitchFamily="2" charset="2"/>
              <a:buNone/>
            </a:pPr>
            <a:r>
              <a:rPr lang="en-US" altLang="zh-CN" sz="2800" dirty="0">
                <a:solidFill>
                  <a:schemeClr val="tx2"/>
                </a:solidFill>
              </a:rPr>
              <a:t>List[0].cur=list[k].cur;</a:t>
            </a:r>
          </a:p>
          <a:p>
            <a:pPr eaLnBrk="1" hangingPunct="1">
              <a:buFont typeface="Wingdings" panose="05000000000000000000" pitchFamily="2" charset="2"/>
              <a:buNone/>
            </a:pPr>
            <a:r>
              <a:rPr lang="en-US" altLang="zh-CN" sz="2400" dirty="0"/>
              <a:t>//</a:t>
            </a:r>
            <a:r>
              <a:rPr lang="zh-CN" altLang="en-US" sz="2400" dirty="0"/>
              <a:t>修改备用链头结点的游标指向下一个</a:t>
            </a:r>
            <a:endParaRPr lang="en-US" altLang="zh-CN" sz="2400" dirty="0"/>
          </a:p>
          <a:p>
            <a:pPr eaLnBrk="1" hangingPunct="1">
              <a:buFont typeface="Wingdings" panose="05000000000000000000" pitchFamily="2" charset="2"/>
              <a:buNone/>
            </a:pPr>
            <a:r>
              <a:rPr lang="en-US" altLang="zh-CN" sz="2400" dirty="0"/>
              <a:t>//</a:t>
            </a:r>
            <a:r>
              <a:rPr lang="zh-CN" altLang="en-US" sz="2400" dirty="0"/>
              <a:t>备用结点。</a:t>
            </a:r>
          </a:p>
          <a:p>
            <a:pPr eaLnBrk="1" hangingPunct="1">
              <a:buFont typeface="Wingdings" panose="05000000000000000000" pitchFamily="2" charset="2"/>
              <a:buNone/>
            </a:pPr>
            <a:r>
              <a:rPr lang="en-US" altLang="zh-CN" sz="2800" dirty="0">
                <a:solidFill>
                  <a:schemeClr val="tx2"/>
                </a:solidFill>
              </a:rPr>
              <a:t>List[k].cur=1;</a:t>
            </a:r>
          </a:p>
          <a:p>
            <a:pPr eaLnBrk="1" hangingPunct="1">
              <a:buFont typeface="Wingdings" panose="05000000000000000000" pitchFamily="2" charset="2"/>
              <a:buNone/>
            </a:pPr>
            <a:r>
              <a:rPr lang="en-US" altLang="zh-CN" sz="2400" dirty="0"/>
              <a:t>//k</a:t>
            </a:r>
            <a:r>
              <a:rPr lang="zh-CN" altLang="en-US" sz="2400" dirty="0"/>
              <a:t>为当前获得的结点的下标，在此为静态链表分配头结点，并将链表末尾的游标初始化为头结点下标。</a:t>
            </a:r>
          </a:p>
        </p:txBody>
      </p:sp>
      <p:graphicFrame>
        <p:nvGraphicFramePr>
          <p:cNvPr id="64519" name="Group 7">
            <a:extLst>
              <a:ext uri="{FF2B5EF4-FFF2-40B4-BE49-F238E27FC236}">
                <a16:creationId xmlns:a16="http://schemas.microsoft.com/office/drawing/2014/main" id="{3897269F-0190-422D-9456-5E905213809D}"/>
              </a:ext>
            </a:extLst>
          </p:cNvPr>
          <p:cNvGraphicFramePr>
            <a:graphicFrameLocks noGrp="1"/>
          </p:cNvGraphicFramePr>
          <p:nvPr>
            <p:extLst>
              <p:ext uri="{D42A27DB-BD31-4B8C-83A1-F6EECF244321}">
                <p14:modId xmlns:p14="http://schemas.microsoft.com/office/powerpoint/2010/main" val="2896680937"/>
              </p:ext>
            </p:extLst>
          </p:nvPr>
        </p:nvGraphicFramePr>
        <p:xfrm>
          <a:off x="1216025" y="1628800"/>
          <a:ext cx="1481138" cy="4318635"/>
        </p:xfrm>
        <a:graphic>
          <a:graphicData uri="http://schemas.openxmlformats.org/drawingml/2006/table">
            <a:tbl>
              <a:tblPr/>
              <a:tblGrid>
                <a:gridCol w="32861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470900">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58" name="Line 56">
            <a:extLst>
              <a:ext uri="{FF2B5EF4-FFF2-40B4-BE49-F238E27FC236}">
                <a16:creationId xmlns:a16="http://schemas.microsoft.com/office/drawing/2014/main" id="{E99195B4-6466-475B-8F72-CDEA232ED73E}"/>
              </a:ext>
            </a:extLst>
          </p:cNvPr>
          <p:cNvSpPr>
            <a:spLocks noChangeShapeType="1"/>
          </p:cNvSpPr>
          <p:nvPr/>
        </p:nvSpPr>
        <p:spPr bwMode="auto">
          <a:xfrm>
            <a:off x="3132138" y="3141663"/>
            <a:ext cx="3024187"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7">
            <a:extLst>
              <a:ext uri="{FF2B5EF4-FFF2-40B4-BE49-F238E27FC236}">
                <a16:creationId xmlns:a16="http://schemas.microsoft.com/office/drawing/2014/main" id="{F7E2F01B-30D3-4483-9527-238060F4B081}"/>
              </a:ext>
            </a:extLst>
          </p:cNvPr>
          <p:cNvSpPr>
            <a:spLocks noChangeShapeType="1"/>
          </p:cNvSpPr>
          <p:nvPr/>
        </p:nvSpPr>
        <p:spPr bwMode="auto">
          <a:xfrm>
            <a:off x="3132138" y="4437063"/>
            <a:ext cx="2160587"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Text Box 58">
            <a:extLst>
              <a:ext uri="{FF2B5EF4-FFF2-40B4-BE49-F238E27FC236}">
                <a16:creationId xmlns:a16="http://schemas.microsoft.com/office/drawing/2014/main" id="{3234C495-BF75-4424-833B-0F664DAD6151}"/>
              </a:ext>
            </a:extLst>
          </p:cNvPr>
          <p:cNvSpPr txBox="1">
            <a:spLocks noChangeArrowheads="1"/>
          </p:cNvSpPr>
          <p:nvPr/>
        </p:nvSpPr>
        <p:spPr bwMode="auto">
          <a:xfrm>
            <a:off x="2268538" y="1676400"/>
            <a:ext cx="287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rPr>
              <a:t>2</a:t>
            </a:r>
          </a:p>
        </p:txBody>
      </p:sp>
      <p:sp>
        <p:nvSpPr>
          <p:cNvPr id="64561" name="Text Box 59">
            <a:extLst>
              <a:ext uri="{FF2B5EF4-FFF2-40B4-BE49-F238E27FC236}">
                <a16:creationId xmlns:a16="http://schemas.microsoft.com/office/drawing/2014/main" id="{8F040B1E-A319-4BA0-8BE9-1879AD0FE862}"/>
              </a:ext>
            </a:extLst>
          </p:cNvPr>
          <p:cNvSpPr txBox="1">
            <a:spLocks noChangeArrowheads="1"/>
          </p:cNvSpPr>
          <p:nvPr/>
        </p:nvSpPr>
        <p:spPr bwMode="auto">
          <a:xfrm>
            <a:off x="2268538" y="2205038"/>
            <a:ext cx="287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rPr>
              <a:t>1</a:t>
            </a:r>
          </a:p>
        </p:txBody>
      </p:sp>
      <p:sp>
        <p:nvSpPr>
          <p:cNvPr id="71728" name="AutoShape 60">
            <a:extLst>
              <a:ext uri="{FF2B5EF4-FFF2-40B4-BE49-F238E27FC236}">
                <a16:creationId xmlns:a16="http://schemas.microsoft.com/office/drawing/2014/main" id="{588DC16B-0F93-4414-B66A-BE93340ABDD3}"/>
              </a:ext>
            </a:extLst>
          </p:cNvPr>
          <p:cNvSpPr>
            <a:spLocks noChangeArrowheads="1"/>
          </p:cNvSpPr>
          <p:nvPr/>
        </p:nvSpPr>
        <p:spPr bwMode="auto">
          <a:xfrm>
            <a:off x="468313" y="1268413"/>
            <a:ext cx="647700" cy="647700"/>
          </a:xfrm>
          <a:prstGeom prst="wedgeEllipseCallout">
            <a:avLst>
              <a:gd name="adj1" fmla="val 84069"/>
              <a:gd name="adj2" fmla="val 16421"/>
            </a:avLst>
          </a:prstGeom>
          <a:solidFill>
            <a:schemeClr val="bg1"/>
          </a:solidFill>
          <a:ln w="31750">
            <a:solidFill>
              <a:srgbClr val="9933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latin typeface="Times New Roman" panose="02020603050405020304" pitchFamily="18" charset="0"/>
              </a:rPr>
              <a:t>备用</a:t>
            </a:r>
          </a:p>
        </p:txBody>
      </p:sp>
      <p:sp>
        <p:nvSpPr>
          <p:cNvPr id="64563" name="AutoShape 61">
            <a:extLst>
              <a:ext uri="{FF2B5EF4-FFF2-40B4-BE49-F238E27FC236}">
                <a16:creationId xmlns:a16="http://schemas.microsoft.com/office/drawing/2014/main" id="{65884748-54B9-44B9-B316-088E69E9EAEF}"/>
              </a:ext>
            </a:extLst>
          </p:cNvPr>
          <p:cNvSpPr>
            <a:spLocks noChangeArrowheads="1"/>
          </p:cNvSpPr>
          <p:nvPr/>
        </p:nvSpPr>
        <p:spPr bwMode="auto">
          <a:xfrm>
            <a:off x="-108520" y="2924175"/>
            <a:ext cx="1045145" cy="503238"/>
          </a:xfrm>
          <a:prstGeom prst="wedgeEllipseCallout">
            <a:avLst>
              <a:gd name="adj1" fmla="val 105255"/>
              <a:gd name="adj2" fmla="val -130759"/>
            </a:avLst>
          </a:prstGeom>
          <a:solidFill>
            <a:schemeClr val="accent1"/>
          </a:solidFill>
          <a:ln w="31750">
            <a:solidFill>
              <a:srgbClr val="9933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latin typeface="Times New Roman" panose="02020603050405020304" pitchFamily="18" charset="0"/>
              </a:rPr>
              <a:t>静态链</a:t>
            </a:r>
          </a:p>
        </p:txBody>
      </p:sp>
      <p:sp>
        <p:nvSpPr>
          <p:cNvPr id="64564" name="Line 62">
            <a:extLst>
              <a:ext uri="{FF2B5EF4-FFF2-40B4-BE49-F238E27FC236}">
                <a16:creationId xmlns:a16="http://schemas.microsoft.com/office/drawing/2014/main" id="{26329FED-D8E3-4156-AF2F-559249C04749}"/>
              </a:ext>
            </a:extLst>
          </p:cNvPr>
          <p:cNvSpPr>
            <a:spLocks noChangeShapeType="1"/>
          </p:cNvSpPr>
          <p:nvPr/>
        </p:nvSpPr>
        <p:spPr bwMode="auto">
          <a:xfrm>
            <a:off x="3059113" y="2060575"/>
            <a:ext cx="2233612"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56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5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51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5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5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51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5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8" grpId="0" animBg="1"/>
      <p:bldP spid="64559" grpId="0" animBg="1"/>
      <p:bldP spid="64561" grpId="0" animBg="1"/>
      <p:bldP spid="6456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8A4CE67-C9F6-48A2-91A9-2A113663FFE0}"/>
              </a:ext>
            </a:extLst>
          </p:cNvPr>
          <p:cNvSpPr>
            <a:spLocks noGrp="1" noChangeArrowheads="1"/>
          </p:cNvSpPr>
          <p:nvPr>
            <p:ph type="title" idx="4294967295"/>
          </p:nvPr>
        </p:nvSpPr>
        <p:spPr/>
        <p:txBody>
          <a:bodyPr/>
          <a:lstStyle/>
          <a:p>
            <a:pPr eaLnBrk="1" hangingPunct="1"/>
            <a:r>
              <a:rPr lang="zh-CN" altLang="en-US"/>
              <a:t>静态链表实现示例（头插法）</a:t>
            </a:r>
          </a:p>
        </p:txBody>
      </p:sp>
      <p:sp>
        <p:nvSpPr>
          <p:cNvPr id="65539" name="Rectangle 3">
            <a:extLst>
              <a:ext uri="{FF2B5EF4-FFF2-40B4-BE49-F238E27FC236}">
                <a16:creationId xmlns:a16="http://schemas.microsoft.com/office/drawing/2014/main" id="{BC23F8FB-3D0B-4648-8D51-A85808F67ED9}"/>
              </a:ext>
            </a:extLst>
          </p:cNvPr>
          <p:cNvSpPr>
            <a:spLocks noGrp="1" noChangeArrowheads="1"/>
          </p:cNvSpPr>
          <p:nvPr>
            <p:ph type="body" idx="4294967295"/>
          </p:nvPr>
        </p:nvSpPr>
        <p:spPr>
          <a:xfrm>
            <a:off x="3048000" y="1371600"/>
            <a:ext cx="6497638" cy="4724400"/>
          </a:xfrm>
        </p:spPr>
        <p:txBody>
          <a:bodyPr/>
          <a:lstStyle/>
          <a:p>
            <a:pPr eaLnBrk="1" hangingPunct="1">
              <a:buFont typeface="Wingdings" panose="05000000000000000000" pitchFamily="2" charset="2"/>
              <a:buNone/>
            </a:pPr>
            <a:r>
              <a:rPr lang="en-US" altLang="zh-CN" sz="2800">
                <a:solidFill>
                  <a:schemeClr val="tx2"/>
                </a:solidFill>
              </a:rPr>
              <a:t>k =  list[0].cur;    </a:t>
            </a:r>
          </a:p>
          <a:p>
            <a:pPr eaLnBrk="1" hangingPunct="1">
              <a:buFont typeface="Wingdings" panose="05000000000000000000" pitchFamily="2" charset="2"/>
              <a:buNone/>
            </a:pPr>
            <a:r>
              <a:rPr lang="en-US" altLang="zh-CN" sz="2800"/>
              <a:t>//k=2,</a:t>
            </a:r>
            <a:r>
              <a:rPr lang="zh-CN" altLang="en-US" sz="2800"/>
              <a:t>获得一个备用结点，</a:t>
            </a:r>
          </a:p>
          <a:p>
            <a:pPr eaLnBrk="1" hangingPunct="1">
              <a:buFont typeface="Wingdings" panose="05000000000000000000" pitchFamily="2" charset="2"/>
              <a:buNone/>
            </a:pPr>
            <a:r>
              <a:rPr lang="en-US" altLang="zh-CN" sz="2800">
                <a:solidFill>
                  <a:schemeClr val="tx2"/>
                </a:solidFill>
              </a:rPr>
              <a:t>List[0].cur=list[k].cur;</a:t>
            </a:r>
          </a:p>
          <a:p>
            <a:pPr eaLnBrk="1" hangingPunct="1">
              <a:buFont typeface="Wingdings" panose="05000000000000000000" pitchFamily="2" charset="2"/>
              <a:buNone/>
            </a:pPr>
            <a:r>
              <a:rPr lang="en-US" altLang="zh-CN" sz="2800"/>
              <a:t>// </a:t>
            </a:r>
            <a:r>
              <a:rPr lang="zh-CN" altLang="en-US" sz="2800"/>
              <a:t>并修改备用链头结点的游标</a:t>
            </a:r>
          </a:p>
          <a:p>
            <a:pPr eaLnBrk="1" hangingPunct="1">
              <a:buFont typeface="Wingdings" panose="05000000000000000000" pitchFamily="2" charset="2"/>
              <a:buNone/>
            </a:pPr>
            <a:r>
              <a:rPr lang="en-US" altLang="zh-CN" sz="2800">
                <a:solidFill>
                  <a:schemeClr val="tx2"/>
                </a:solidFill>
              </a:rPr>
              <a:t>List[k].data = ‘z’;          </a:t>
            </a:r>
            <a:r>
              <a:rPr lang="en-US" altLang="zh-CN" sz="2800"/>
              <a:t>//data=</a:t>
            </a:r>
            <a:r>
              <a:rPr lang="en-US" altLang="zh-CN" sz="2800">
                <a:latin typeface="Times New Roman" panose="02020603050405020304" pitchFamily="18" charset="0"/>
              </a:rPr>
              <a:t>‘</a:t>
            </a:r>
            <a:r>
              <a:rPr lang="en-US" altLang="zh-CN" sz="2800"/>
              <a:t>z</a:t>
            </a:r>
            <a:r>
              <a:rPr lang="en-US" altLang="zh-CN" sz="2800">
                <a:latin typeface="Times New Roman" panose="02020603050405020304" pitchFamily="18" charset="0"/>
              </a:rPr>
              <a:t>’</a:t>
            </a:r>
            <a:r>
              <a:rPr lang="en-US" altLang="zh-CN" sz="2800"/>
              <a:t>;</a:t>
            </a:r>
          </a:p>
          <a:p>
            <a:pPr eaLnBrk="1" hangingPunct="1">
              <a:buFont typeface="Wingdings" panose="05000000000000000000" pitchFamily="2" charset="2"/>
              <a:buNone/>
            </a:pPr>
            <a:r>
              <a:rPr lang="en-US" altLang="zh-CN" sz="2800">
                <a:solidFill>
                  <a:schemeClr val="tx2"/>
                </a:solidFill>
              </a:rPr>
              <a:t>List[k].cur=list[1].cur;</a:t>
            </a:r>
          </a:p>
          <a:p>
            <a:pPr eaLnBrk="1" hangingPunct="1">
              <a:buFont typeface="Wingdings" panose="05000000000000000000" pitchFamily="2" charset="2"/>
              <a:buNone/>
            </a:pPr>
            <a:r>
              <a:rPr lang="en-US" altLang="zh-CN" sz="2800">
                <a:solidFill>
                  <a:schemeClr val="tx2"/>
                </a:solidFill>
              </a:rPr>
              <a:t>List[1].cur=k;</a:t>
            </a:r>
          </a:p>
          <a:p>
            <a:pPr eaLnBrk="1" hangingPunct="1">
              <a:buFont typeface="Wingdings" panose="05000000000000000000" pitchFamily="2" charset="2"/>
              <a:buNone/>
            </a:pPr>
            <a:r>
              <a:rPr lang="en-US" altLang="zh-CN" sz="2800"/>
              <a:t>// </a:t>
            </a:r>
            <a:r>
              <a:rPr lang="zh-CN" altLang="en-US" sz="2800"/>
              <a:t>在静态链表中插入第一个元素</a:t>
            </a:r>
          </a:p>
          <a:p>
            <a:pPr eaLnBrk="1" hangingPunct="1">
              <a:buFont typeface="Wingdings" panose="05000000000000000000" pitchFamily="2" charset="2"/>
              <a:buNone/>
            </a:pPr>
            <a:endParaRPr lang="zh-CN" altLang="en-US" sz="2800"/>
          </a:p>
        </p:txBody>
      </p:sp>
      <p:grpSp>
        <p:nvGrpSpPr>
          <p:cNvPr id="65540" name="Group 4">
            <a:extLst>
              <a:ext uri="{FF2B5EF4-FFF2-40B4-BE49-F238E27FC236}">
                <a16:creationId xmlns:a16="http://schemas.microsoft.com/office/drawing/2014/main" id="{DAC718A7-58FF-4413-8A3F-46822158743D}"/>
              </a:ext>
            </a:extLst>
          </p:cNvPr>
          <p:cNvGrpSpPr>
            <a:grpSpLocks/>
          </p:cNvGrpSpPr>
          <p:nvPr/>
        </p:nvGrpSpPr>
        <p:grpSpPr bwMode="auto">
          <a:xfrm>
            <a:off x="1547813" y="2708275"/>
            <a:ext cx="1079500" cy="576263"/>
            <a:chOff x="0" y="0"/>
            <a:chExt cx="680" cy="363"/>
          </a:xfrm>
        </p:grpSpPr>
        <p:sp>
          <p:nvSpPr>
            <p:cNvPr id="72759" name="Rectangle 5">
              <a:extLst>
                <a:ext uri="{FF2B5EF4-FFF2-40B4-BE49-F238E27FC236}">
                  <a16:creationId xmlns:a16="http://schemas.microsoft.com/office/drawing/2014/main" id="{28CCC297-0C1F-49DA-AF4D-62C768EA12DE}"/>
                </a:ext>
              </a:extLst>
            </p:cNvPr>
            <p:cNvSpPr>
              <a:spLocks noChangeArrowheads="1"/>
            </p:cNvSpPr>
            <p:nvPr/>
          </p:nvSpPr>
          <p:spPr bwMode="auto">
            <a:xfrm>
              <a:off x="0" y="0"/>
              <a:ext cx="680" cy="318"/>
            </a:xfrm>
            <a:prstGeom prst="rect">
              <a:avLst/>
            </a:prstGeom>
            <a:solidFill>
              <a:schemeClr val="accent1"/>
            </a:solidFill>
            <a:ln w="31750">
              <a:solidFill>
                <a:srgbClr val="9933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2760" name="Line 6">
              <a:extLst>
                <a:ext uri="{FF2B5EF4-FFF2-40B4-BE49-F238E27FC236}">
                  <a16:creationId xmlns:a16="http://schemas.microsoft.com/office/drawing/2014/main" id="{159BDC4D-8A56-4EA5-AB86-5C07A621FBAD}"/>
                </a:ext>
              </a:extLst>
            </p:cNvPr>
            <p:cNvSpPr>
              <a:spLocks noChangeShapeType="1"/>
            </p:cNvSpPr>
            <p:nvPr/>
          </p:nvSpPr>
          <p:spPr bwMode="auto">
            <a:xfrm>
              <a:off x="363" y="0"/>
              <a:ext cx="0" cy="363"/>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65543" name="Group 7">
            <a:extLst>
              <a:ext uri="{FF2B5EF4-FFF2-40B4-BE49-F238E27FC236}">
                <a16:creationId xmlns:a16="http://schemas.microsoft.com/office/drawing/2014/main" id="{1C676EDE-2E46-4B21-8E00-DAE5E05608B2}"/>
              </a:ext>
            </a:extLst>
          </p:cNvPr>
          <p:cNvGraphicFramePr>
            <a:graphicFrameLocks noGrp="1"/>
          </p:cNvGraphicFramePr>
          <p:nvPr/>
        </p:nvGraphicFramePr>
        <p:xfrm>
          <a:off x="1042988" y="1600200"/>
          <a:ext cx="1584325" cy="4349750"/>
        </p:xfrm>
        <a:graphic>
          <a:graphicData uri="http://schemas.openxmlformats.org/drawingml/2006/table">
            <a:tbl>
              <a:tblPr/>
              <a:tblGrid>
                <a:gridCol w="528637">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528638">
                  <a:extLst>
                    <a:ext uri="{9D8B030D-6E8A-4147-A177-3AD203B41FA5}">
                      <a16:colId xmlns:a16="http://schemas.microsoft.com/office/drawing/2014/main" val="20002"/>
                    </a:ext>
                  </a:extLst>
                </a:gridCol>
              </a:tblGrid>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extLst>
                  <a:ext uri="{0D108BD9-81ED-4DB2-BD59-A6C34878D82A}">
                    <a16:rowId xmlns:a16="http://schemas.microsoft.com/office/drawing/2014/main" val="10001"/>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927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5582" name="Text Box 56">
            <a:extLst>
              <a:ext uri="{FF2B5EF4-FFF2-40B4-BE49-F238E27FC236}">
                <a16:creationId xmlns:a16="http://schemas.microsoft.com/office/drawing/2014/main" id="{EAD3F05C-F36E-4757-B5AE-40BEB35BA16D}"/>
              </a:ext>
            </a:extLst>
          </p:cNvPr>
          <p:cNvSpPr txBox="1">
            <a:spLocks noChangeArrowheads="1"/>
          </p:cNvSpPr>
          <p:nvPr/>
        </p:nvSpPr>
        <p:spPr bwMode="auto">
          <a:xfrm>
            <a:off x="2124075" y="1628775"/>
            <a:ext cx="361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3</a:t>
            </a:r>
          </a:p>
        </p:txBody>
      </p:sp>
      <p:sp>
        <p:nvSpPr>
          <p:cNvPr id="65583" name="Text Box 57">
            <a:extLst>
              <a:ext uri="{FF2B5EF4-FFF2-40B4-BE49-F238E27FC236}">
                <a16:creationId xmlns:a16="http://schemas.microsoft.com/office/drawing/2014/main" id="{F0ED4CBA-15EF-4D33-8BA1-8BC0172E2CEE}"/>
              </a:ext>
            </a:extLst>
          </p:cNvPr>
          <p:cNvSpPr txBox="1">
            <a:spLocks noChangeArrowheads="1"/>
          </p:cNvSpPr>
          <p:nvPr/>
        </p:nvSpPr>
        <p:spPr bwMode="auto">
          <a:xfrm>
            <a:off x="2124075" y="2708275"/>
            <a:ext cx="36195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1</a:t>
            </a:r>
          </a:p>
        </p:txBody>
      </p:sp>
      <p:sp>
        <p:nvSpPr>
          <p:cNvPr id="65584" name="Line 58">
            <a:extLst>
              <a:ext uri="{FF2B5EF4-FFF2-40B4-BE49-F238E27FC236}">
                <a16:creationId xmlns:a16="http://schemas.microsoft.com/office/drawing/2014/main" id="{1919C05D-ABB1-4ECB-A6FE-E55B6E83EE05}"/>
              </a:ext>
            </a:extLst>
          </p:cNvPr>
          <p:cNvSpPr>
            <a:spLocks noChangeShapeType="1"/>
          </p:cNvSpPr>
          <p:nvPr/>
        </p:nvSpPr>
        <p:spPr bwMode="auto">
          <a:xfrm>
            <a:off x="3059113" y="2997200"/>
            <a:ext cx="3384550"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5" name="Line 59">
            <a:extLst>
              <a:ext uri="{FF2B5EF4-FFF2-40B4-BE49-F238E27FC236}">
                <a16:creationId xmlns:a16="http://schemas.microsoft.com/office/drawing/2014/main" id="{D6BC7A07-ED59-40C1-B74F-BDF248977A46}"/>
              </a:ext>
            </a:extLst>
          </p:cNvPr>
          <p:cNvSpPr>
            <a:spLocks noChangeShapeType="1"/>
          </p:cNvSpPr>
          <p:nvPr/>
        </p:nvSpPr>
        <p:spPr bwMode="auto">
          <a:xfrm>
            <a:off x="3124200" y="3962400"/>
            <a:ext cx="2016125"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6" name="Text Box 60">
            <a:extLst>
              <a:ext uri="{FF2B5EF4-FFF2-40B4-BE49-F238E27FC236}">
                <a16:creationId xmlns:a16="http://schemas.microsoft.com/office/drawing/2014/main" id="{2972B937-8B1C-417B-B236-2D2204EF5C7A}"/>
              </a:ext>
            </a:extLst>
          </p:cNvPr>
          <p:cNvSpPr txBox="1">
            <a:spLocks noChangeArrowheads="1"/>
          </p:cNvSpPr>
          <p:nvPr/>
        </p:nvSpPr>
        <p:spPr bwMode="auto">
          <a:xfrm>
            <a:off x="1619250" y="2708275"/>
            <a:ext cx="3698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Z</a:t>
            </a:r>
          </a:p>
        </p:txBody>
      </p:sp>
      <p:sp>
        <p:nvSpPr>
          <p:cNvPr id="65587" name="Line 61">
            <a:extLst>
              <a:ext uri="{FF2B5EF4-FFF2-40B4-BE49-F238E27FC236}">
                <a16:creationId xmlns:a16="http://schemas.microsoft.com/office/drawing/2014/main" id="{2E449983-CCDD-4DA4-A4BE-27FADDACC9DF}"/>
              </a:ext>
            </a:extLst>
          </p:cNvPr>
          <p:cNvSpPr>
            <a:spLocks noChangeShapeType="1"/>
          </p:cNvSpPr>
          <p:nvPr/>
        </p:nvSpPr>
        <p:spPr bwMode="auto">
          <a:xfrm>
            <a:off x="3132138" y="4437063"/>
            <a:ext cx="3168650"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8" name="Text Box 62">
            <a:extLst>
              <a:ext uri="{FF2B5EF4-FFF2-40B4-BE49-F238E27FC236}">
                <a16:creationId xmlns:a16="http://schemas.microsoft.com/office/drawing/2014/main" id="{4540C8E6-264C-43D1-9DFA-F7EC049A3420}"/>
              </a:ext>
            </a:extLst>
          </p:cNvPr>
          <p:cNvSpPr txBox="1">
            <a:spLocks noChangeArrowheads="1"/>
          </p:cNvSpPr>
          <p:nvPr/>
        </p:nvSpPr>
        <p:spPr bwMode="auto">
          <a:xfrm>
            <a:off x="2147888" y="2205038"/>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2</a:t>
            </a:r>
          </a:p>
        </p:txBody>
      </p:sp>
      <p:sp>
        <p:nvSpPr>
          <p:cNvPr id="65589" name="Line 63">
            <a:extLst>
              <a:ext uri="{FF2B5EF4-FFF2-40B4-BE49-F238E27FC236}">
                <a16:creationId xmlns:a16="http://schemas.microsoft.com/office/drawing/2014/main" id="{338053E8-9D5D-48CD-93BD-057CEE577352}"/>
              </a:ext>
            </a:extLst>
          </p:cNvPr>
          <p:cNvSpPr>
            <a:spLocks noChangeShapeType="1"/>
          </p:cNvSpPr>
          <p:nvPr/>
        </p:nvSpPr>
        <p:spPr bwMode="auto">
          <a:xfrm>
            <a:off x="3132138" y="4868863"/>
            <a:ext cx="2087562"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64">
            <a:extLst>
              <a:ext uri="{FF2B5EF4-FFF2-40B4-BE49-F238E27FC236}">
                <a16:creationId xmlns:a16="http://schemas.microsoft.com/office/drawing/2014/main" id="{A1E688DE-8CA5-4D5A-AA63-915F1388258F}"/>
              </a:ext>
            </a:extLst>
          </p:cNvPr>
          <p:cNvSpPr>
            <a:spLocks noChangeShapeType="1"/>
          </p:cNvSpPr>
          <p:nvPr/>
        </p:nvSpPr>
        <p:spPr bwMode="auto">
          <a:xfrm>
            <a:off x="3124200" y="1905000"/>
            <a:ext cx="2232025"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7" name="AutoShape 65">
            <a:extLst>
              <a:ext uri="{FF2B5EF4-FFF2-40B4-BE49-F238E27FC236}">
                <a16:creationId xmlns:a16="http://schemas.microsoft.com/office/drawing/2014/main" id="{EE25FFD2-FC4C-4EBB-BFE6-2FF039FBA95D}"/>
              </a:ext>
            </a:extLst>
          </p:cNvPr>
          <p:cNvSpPr>
            <a:spLocks noChangeArrowheads="1"/>
          </p:cNvSpPr>
          <p:nvPr/>
        </p:nvSpPr>
        <p:spPr bwMode="auto">
          <a:xfrm>
            <a:off x="468313" y="1268413"/>
            <a:ext cx="647700" cy="647700"/>
          </a:xfrm>
          <a:prstGeom prst="wedgeEllipseCallout">
            <a:avLst>
              <a:gd name="adj1" fmla="val 84069"/>
              <a:gd name="adj2" fmla="val 16421"/>
            </a:avLst>
          </a:prstGeom>
          <a:solidFill>
            <a:schemeClr val="bg1"/>
          </a:solidFill>
          <a:ln w="31750">
            <a:solidFill>
              <a:srgbClr val="9933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latin typeface="Times New Roman" panose="02020603050405020304" pitchFamily="18" charset="0"/>
              </a:rPr>
              <a:t>备用</a:t>
            </a:r>
          </a:p>
        </p:txBody>
      </p:sp>
      <p:sp>
        <p:nvSpPr>
          <p:cNvPr id="72758" name="AutoShape 66">
            <a:extLst>
              <a:ext uri="{FF2B5EF4-FFF2-40B4-BE49-F238E27FC236}">
                <a16:creationId xmlns:a16="http://schemas.microsoft.com/office/drawing/2014/main" id="{38E2FBFC-327B-4A33-8C2A-2D96622455B8}"/>
              </a:ext>
            </a:extLst>
          </p:cNvPr>
          <p:cNvSpPr>
            <a:spLocks noChangeArrowheads="1"/>
          </p:cNvSpPr>
          <p:nvPr/>
        </p:nvSpPr>
        <p:spPr bwMode="auto">
          <a:xfrm>
            <a:off x="0" y="3213100"/>
            <a:ext cx="936625" cy="503238"/>
          </a:xfrm>
          <a:prstGeom prst="wedgeEllipseCallout">
            <a:avLst>
              <a:gd name="adj1" fmla="val 105255"/>
              <a:gd name="adj2" fmla="val -188171"/>
            </a:avLst>
          </a:prstGeom>
          <a:solidFill>
            <a:schemeClr val="accent1"/>
          </a:solidFill>
          <a:ln w="31750">
            <a:solidFill>
              <a:srgbClr val="9933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a:latin typeface="Times New Roman" panose="02020603050405020304" pitchFamily="18" charset="0"/>
              </a:rPr>
              <a:t>静态链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5590"/>
                                        </p:tgtEl>
                                        <p:attrNameLst>
                                          <p:attrName>style.visibility</p:attrName>
                                        </p:attrNameLst>
                                      </p:cBhvr>
                                      <p:to>
                                        <p:strVal val="visible"/>
                                      </p:to>
                                    </p:set>
                                    <p:animEffect transition="in" filter="strips(downRight)">
                                      <p:cBhvr>
                                        <p:cTn id="7" dur="500"/>
                                        <p:tgtEl>
                                          <p:spTgt spid="65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12" dur="500"/>
                                        <p:tgtEl>
                                          <p:spTgt spid="6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7" dur="500"/>
                                        <p:tgtEl>
                                          <p:spTgt spid="65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554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65584"/>
                                        </p:tgtEl>
                                        <p:attrNameLst>
                                          <p:attrName>style.visibility</p:attrName>
                                        </p:attrNameLst>
                                      </p:cBhvr>
                                      <p:to>
                                        <p:strVal val="visible"/>
                                      </p:to>
                                    </p:set>
                                    <p:animEffect transition="in" filter="strips(downRight)">
                                      <p:cBhvr>
                                        <p:cTn id="26" dur="500"/>
                                        <p:tgtEl>
                                          <p:spTgt spid="655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31" dur="500"/>
                                        <p:tgtEl>
                                          <p:spTgt spid="6553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36" dur="500"/>
                                        <p:tgtEl>
                                          <p:spTgt spid="65539">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65582"/>
                                        </p:tgtEl>
                                        <p:attrNameLst>
                                          <p:attrName>style.visibility</p:attrName>
                                        </p:attrNameLst>
                                      </p:cBhvr>
                                      <p:to>
                                        <p:strVal val="visible"/>
                                      </p:to>
                                    </p:set>
                                    <p:animEffect transition="in" filter="strips(downRight)">
                                      <p:cBhvr>
                                        <p:cTn id="41" dur="500"/>
                                        <p:tgtEl>
                                          <p:spTgt spid="655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65585"/>
                                        </p:tgtEl>
                                        <p:attrNameLst>
                                          <p:attrName>style.visibility</p:attrName>
                                        </p:attrNameLst>
                                      </p:cBhvr>
                                      <p:to>
                                        <p:strVal val="visible"/>
                                      </p:to>
                                    </p:set>
                                    <p:animEffect transition="in" filter="strips(downRight)">
                                      <p:cBhvr>
                                        <p:cTn id="46" dur="500"/>
                                        <p:tgtEl>
                                          <p:spTgt spid="6558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51" dur="500"/>
                                        <p:tgtEl>
                                          <p:spTgt spid="65539">
                                            <p:txEl>
                                              <p:pRg st="4" end="4"/>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65586"/>
                                        </p:tgtEl>
                                        <p:attrNameLst>
                                          <p:attrName>style.visibility</p:attrName>
                                        </p:attrNameLst>
                                      </p:cBhvr>
                                      <p:to>
                                        <p:strVal val="visible"/>
                                      </p:to>
                                    </p:set>
                                    <p:animEffect transition="in" filter="strips(downRight)">
                                      <p:cBhvr>
                                        <p:cTn id="56" dur="500"/>
                                        <p:tgtEl>
                                          <p:spTgt spid="655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65587"/>
                                        </p:tgtEl>
                                        <p:attrNameLst>
                                          <p:attrName>style.visibility</p:attrName>
                                        </p:attrNameLst>
                                      </p:cBhvr>
                                      <p:to>
                                        <p:strVal val="visible"/>
                                      </p:to>
                                    </p:set>
                                    <p:animEffect transition="in" filter="strips(downRight)">
                                      <p:cBhvr>
                                        <p:cTn id="61" dur="500"/>
                                        <p:tgtEl>
                                          <p:spTgt spid="655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66" dur="500"/>
                                        <p:tgtEl>
                                          <p:spTgt spid="65539">
                                            <p:txEl>
                                              <p:pRg st="5" end="5"/>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65583"/>
                                        </p:tgtEl>
                                        <p:attrNameLst>
                                          <p:attrName>style.visibility</p:attrName>
                                        </p:attrNameLst>
                                      </p:cBhvr>
                                      <p:to>
                                        <p:strVal val="visible"/>
                                      </p:to>
                                    </p:set>
                                    <p:animEffect transition="in" filter="strips(downRight)">
                                      <p:cBhvr>
                                        <p:cTn id="71" dur="500"/>
                                        <p:tgtEl>
                                          <p:spTgt spid="6558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nodeType="clickEffect">
                                  <p:stCondLst>
                                    <p:cond delay="0"/>
                                  </p:stCondLst>
                                  <p:childTnLst>
                                    <p:set>
                                      <p:cBhvr>
                                        <p:cTn id="75" dur="1" fill="hold">
                                          <p:stCondLst>
                                            <p:cond delay="0"/>
                                          </p:stCondLst>
                                        </p:cTn>
                                        <p:tgtEl>
                                          <p:spTgt spid="65589"/>
                                        </p:tgtEl>
                                        <p:attrNameLst>
                                          <p:attrName>style.visibility</p:attrName>
                                        </p:attrNameLst>
                                      </p:cBhvr>
                                      <p:to>
                                        <p:strVal val="visible"/>
                                      </p:to>
                                    </p:set>
                                    <p:animEffect transition="in" filter="strips(downRight)">
                                      <p:cBhvr>
                                        <p:cTn id="76" dur="500"/>
                                        <p:tgtEl>
                                          <p:spTgt spid="6558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81" dur="500"/>
                                        <p:tgtEl>
                                          <p:spTgt spid="65539">
                                            <p:txEl>
                                              <p:pRg st="6" end="6"/>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65588"/>
                                        </p:tgtEl>
                                        <p:attrNameLst>
                                          <p:attrName>style.visibility</p:attrName>
                                        </p:attrNameLst>
                                      </p:cBhvr>
                                      <p:to>
                                        <p:strVal val="visible"/>
                                      </p:to>
                                    </p:set>
                                    <p:animEffect transition="in" filter="strips(downRight)">
                                      <p:cBhvr>
                                        <p:cTn id="86" dur="500"/>
                                        <p:tgtEl>
                                          <p:spTgt spid="6558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91" dur="500"/>
                                        <p:tgtEl>
                                          <p:spTgt spid="65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P spid="65582" grpId="0" animBg="1" autoUpdateAnimBg="0"/>
      <p:bldP spid="65583" grpId="0" animBg="1" autoUpdateAnimBg="0"/>
      <p:bldP spid="65586" grpId="0" animBg="1" autoUpdateAnimBg="0"/>
      <p:bldP spid="6558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D064B44-8597-4B23-B164-6CBB9A0926AA}"/>
              </a:ext>
            </a:extLst>
          </p:cNvPr>
          <p:cNvSpPr>
            <a:spLocks noGrp="1" noChangeArrowheads="1"/>
          </p:cNvSpPr>
          <p:nvPr>
            <p:ph type="title" idx="4294967295"/>
          </p:nvPr>
        </p:nvSpPr>
        <p:spPr/>
        <p:txBody>
          <a:bodyPr/>
          <a:lstStyle/>
          <a:p>
            <a:pPr eaLnBrk="1" hangingPunct="1"/>
            <a:r>
              <a:rPr lang="zh-CN" altLang="en-US"/>
              <a:t>静态链表实现示例（</a:t>
            </a:r>
            <a:r>
              <a:rPr lang="zh-CN" altLang="en-US" sz="3600"/>
              <a:t>删除结点</a:t>
            </a:r>
            <a:r>
              <a:rPr lang="zh-CN" altLang="en-US"/>
              <a:t>）</a:t>
            </a:r>
          </a:p>
        </p:txBody>
      </p:sp>
      <p:sp>
        <p:nvSpPr>
          <p:cNvPr id="66563" name="Rectangle 3">
            <a:extLst>
              <a:ext uri="{FF2B5EF4-FFF2-40B4-BE49-F238E27FC236}">
                <a16:creationId xmlns:a16="http://schemas.microsoft.com/office/drawing/2014/main" id="{4FC6EC43-786F-4F69-AFBC-C6FB0A50ACD6}"/>
              </a:ext>
            </a:extLst>
          </p:cNvPr>
          <p:cNvSpPr>
            <a:spLocks noGrp="1" noChangeArrowheads="1"/>
          </p:cNvSpPr>
          <p:nvPr>
            <p:ph type="body" idx="4294967295"/>
          </p:nvPr>
        </p:nvSpPr>
        <p:spPr>
          <a:xfrm>
            <a:off x="2514600" y="1600200"/>
            <a:ext cx="4498975" cy="4724400"/>
          </a:xfrm>
        </p:spPr>
        <p:txBody>
          <a:bodyPr/>
          <a:lstStyle/>
          <a:p>
            <a:pPr eaLnBrk="1" hangingPunct="1">
              <a:buFont typeface="Wingdings" panose="05000000000000000000" pitchFamily="2" charset="2"/>
              <a:buNone/>
            </a:pPr>
            <a:r>
              <a:rPr lang="zh-CN" altLang="en-US" sz="2800" dirty="0"/>
              <a:t>// </a:t>
            </a:r>
            <a:r>
              <a:rPr lang="zh-CN" altLang="en-US" sz="2000" dirty="0"/>
              <a:t>删除静态链表中的第</a:t>
            </a:r>
            <a:r>
              <a:rPr lang="en-US" altLang="zh-CN" sz="2000" dirty="0" err="1"/>
              <a:t>i</a:t>
            </a:r>
            <a:r>
              <a:rPr lang="zh-CN" altLang="en-US" sz="2000" dirty="0"/>
              <a:t>个结点,假设它在数组中的下标为</a:t>
            </a:r>
            <a:r>
              <a:rPr lang="en-US" altLang="zh-CN" sz="2000" dirty="0"/>
              <a:t>p,</a:t>
            </a:r>
            <a:r>
              <a:rPr lang="zh-CN" altLang="en-US" sz="2000" dirty="0"/>
              <a:t>前一个结点的下标为</a:t>
            </a:r>
            <a:r>
              <a:rPr lang="en-US" altLang="zh-CN" sz="2000" dirty="0"/>
              <a:t>q。</a:t>
            </a:r>
          </a:p>
          <a:p>
            <a:pPr eaLnBrk="1" hangingPunct="1">
              <a:buFont typeface="Wingdings" panose="05000000000000000000" pitchFamily="2" charset="2"/>
              <a:buNone/>
            </a:pPr>
            <a:r>
              <a:rPr lang="en-US" altLang="zh-CN" sz="2800" dirty="0"/>
              <a:t>List[q].cur=list[p].cur;</a:t>
            </a:r>
          </a:p>
          <a:p>
            <a:pPr eaLnBrk="1" hangingPunct="1">
              <a:buFont typeface="Wingdings" panose="05000000000000000000" pitchFamily="2" charset="2"/>
              <a:buNone/>
            </a:pPr>
            <a:r>
              <a:rPr lang="en-US" altLang="zh-CN" sz="2800" dirty="0"/>
              <a:t>//</a:t>
            </a:r>
            <a:r>
              <a:rPr lang="zh-CN" altLang="en-US" sz="2800" dirty="0"/>
              <a:t>修改</a:t>
            </a:r>
            <a:r>
              <a:rPr lang="en-US" altLang="zh-CN" sz="2800" dirty="0"/>
              <a:t>q</a:t>
            </a:r>
            <a:r>
              <a:rPr lang="zh-CN" altLang="en-US" sz="2800" dirty="0"/>
              <a:t>的</a:t>
            </a:r>
            <a:r>
              <a:rPr lang="en-US" altLang="zh-CN" sz="2800" dirty="0"/>
              <a:t>cur</a:t>
            </a:r>
            <a:r>
              <a:rPr lang="zh-CN" altLang="en-US" sz="2800" dirty="0"/>
              <a:t>指向</a:t>
            </a:r>
            <a:r>
              <a:rPr lang="en-US" altLang="zh-CN" sz="2800" dirty="0"/>
              <a:t>p</a:t>
            </a:r>
            <a:r>
              <a:rPr lang="zh-CN" altLang="en-US" sz="2800" dirty="0"/>
              <a:t>的</a:t>
            </a:r>
            <a:r>
              <a:rPr lang="en-US" altLang="zh-CN" sz="2800" dirty="0"/>
              <a:t>cur。</a:t>
            </a:r>
          </a:p>
          <a:p>
            <a:pPr eaLnBrk="1" hangingPunct="1">
              <a:buFont typeface="Wingdings" panose="05000000000000000000" pitchFamily="2" charset="2"/>
              <a:buNone/>
            </a:pPr>
            <a:r>
              <a:rPr lang="en-US" altLang="zh-CN" sz="2800" dirty="0"/>
              <a:t>List[p].cur=list[0].cur;</a:t>
            </a:r>
          </a:p>
          <a:p>
            <a:pPr eaLnBrk="1" hangingPunct="1">
              <a:buFont typeface="Wingdings" panose="05000000000000000000" pitchFamily="2" charset="2"/>
              <a:buNone/>
            </a:pPr>
            <a:r>
              <a:rPr lang="en-US" altLang="zh-CN" sz="2800" dirty="0"/>
              <a:t>//</a:t>
            </a:r>
            <a:r>
              <a:rPr lang="zh-CN" altLang="en-US" sz="2800" dirty="0"/>
              <a:t>记录下一个可用节点</a:t>
            </a:r>
            <a:endParaRPr lang="en-US" altLang="zh-CN" sz="2800" dirty="0"/>
          </a:p>
          <a:p>
            <a:pPr eaLnBrk="1" hangingPunct="1">
              <a:buFont typeface="Wingdings" panose="05000000000000000000" pitchFamily="2" charset="2"/>
              <a:buNone/>
            </a:pPr>
            <a:r>
              <a:rPr lang="en-US" altLang="zh-CN" sz="2800" dirty="0"/>
              <a:t>List[0].cur=p;</a:t>
            </a:r>
          </a:p>
          <a:p>
            <a:pPr eaLnBrk="1" hangingPunct="1">
              <a:buFont typeface="Wingdings" panose="05000000000000000000" pitchFamily="2" charset="2"/>
              <a:buNone/>
            </a:pPr>
            <a:r>
              <a:rPr lang="en-US" altLang="zh-CN" sz="2800" dirty="0"/>
              <a:t>//</a:t>
            </a:r>
            <a:r>
              <a:rPr lang="zh-CN" altLang="en-US" sz="2800" dirty="0"/>
              <a:t>将</a:t>
            </a:r>
            <a:r>
              <a:rPr lang="en-US" altLang="zh-CN" sz="2800" dirty="0"/>
              <a:t>p</a:t>
            </a:r>
            <a:r>
              <a:rPr lang="zh-CN" altLang="en-US" sz="2800" dirty="0"/>
              <a:t>结点插入到备用链表的头结点之后。</a:t>
            </a:r>
          </a:p>
        </p:txBody>
      </p:sp>
      <p:graphicFrame>
        <p:nvGraphicFramePr>
          <p:cNvPr id="66564" name="Group 4">
            <a:extLst>
              <a:ext uri="{FF2B5EF4-FFF2-40B4-BE49-F238E27FC236}">
                <a16:creationId xmlns:a16="http://schemas.microsoft.com/office/drawing/2014/main" id="{9E06E9E2-F89E-4A37-831D-E61F7CD4B35A}"/>
              </a:ext>
            </a:extLst>
          </p:cNvPr>
          <p:cNvGraphicFramePr>
            <a:graphicFrameLocks noGrp="1"/>
          </p:cNvGraphicFramePr>
          <p:nvPr/>
        </p:nvGraphicFramePr>
        <p:xfrm>
          <a:off x="1219200" y="1600200"/>
          <a:ext cx="1143000" cy="43434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extLst>
                  <a:ext uri="{0D108BD9-81ED-4DB2-BD59-A6C34878D82A}">
                    <a16:rowId xmlns:a16="http://schemas.microsoft.com/office/drawing/2014/main" val="10001"/>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03" name="Group 43">
            <a:extLst>
              <a:ext uri="{FF2B5EF4-FFF2-40B4-BE49-F238E27FC236}">
                <a16:creationId xmlns:a16="http://schemas.microsoft.com/office/drawing/2014/main" id="{FEE7856C-ABD0-47C6-8EB8-7B01CB6F6273}"/>
              </a:ext>
            </a:extLst>
          </p:cNvPr>
          <p:cNvGraphicFramePr>
            <a:graphicFrameLocks noGrp="1"/>
          </p:cNvGraphicFramePr>
          <p:nvPr/>
        </p:nvGraphicFramePr>
        <p:xfrm>
          <a:off x="6858000" y="1600200"/>
          <a:ext cx="1123950" cy="4381500"/>
        </p:xfrm>
        <a:graphic>
          <a:graphicData uri="http://schemas.openxmlformats.org/drawingml/2006/table">
            <a:tbl>
              <a:tblPr/>
              <a:tblGrid>
                <a:gridCol w="3556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tblGrid>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4F494"/>
                    </a:solidFill>
                  </a:tcPr>
                </a:tc>
                <a:extLst>
                  <a:ext uri="{0D108BD9-81ED-4DB2-BD59-A6C34878D82A}">
                    <a16:rowId xmlns:a16="http://schemas.microsoft.com/office/drawing/2014/main" val="10001"/>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5810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3810" name="AutoShape 102">
            <a:extLst>
              <a:ext uri="{FF2B5EF4-FFF2-40B4-BE49-F238E27FC236}">
                <a16:creationId xmlns:a16="http://schemas.microsoft.com/office/drawing/2014/main" id="{0BB6D5D0-0DEB-4D3A-99BA-2C40C66F4763}"/>
              </a:ext>
            </a:extLst>
          </p:cNvPr>
          <p:cNvSpPr>
            <a:spLocks noChangeArrowheads="1"/>
          </p:cNvSpPr>
          <p:nvPr/>
        </p:nvSpPr>
        <p:spPr bwMode="auto">
          <a:xfrm>
            <a:off x="8001000" y="3352800"/>
            <a:ext cx="533400" cy="76200"/>
          </a:xfrm>
          <a:prstGeom prst="leftArrow">
            <a:avLst>
              <a:gd name="adj1" fmla="val 50000"/>
              <a:gd name="adj2" fmla="val 175000"/>
            </a:avLst>
          </a:prstGeom>
          <a:solidFill>
            <a:schemeClr val="accent1"/>
          </a:solidFill>
          <a:ln w="31750">
            <a:solidFill>
              <a:srgbClr val="9933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3811" name="AutoShape 103">
            <a:extLst>
              <a:ext uri="{FF2B5EF4-FFF2-40B4-BE49-F238E27FC236}">
                <a16:creationId xmlns:a16="http://schemas.microsoft.com/office/drawing/2014/main" id="{012DEE1D-4806-437C-A499-90BC98CA405A}"/>
              </a:ext>
            </a:extLst>
          </p:cNvPr>
          <p:cNvSpPr>
            <a:spLocks noChangeArrowheads="1"/>
          </p:cNvSpPr>
          <p:nvPr/>
        </p:nvSpPr>
        <p:spPr bwMode="auto">
          <a:xfrm>
            <a:off x="8015288" y="3886200"/>
            <a:ext cx="519112" cy="76200"/>
          </a:xfrm>
          <a:prstGeom prst="leftArrow">
            <a:avLst>
              <a:gd name="adj1" fmla="val 50000"/>
              <a:gd name="adj2" fmla="val 170312"/>
            </a:avLst>
          </a:prstGeom>
          <a:solidFill>
            <a:schemeClr val="accent1"/>
          </a:solidFill>
          <a:ln w="31750">
            <a:solidFill>
              <a:srgbClr val="9933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3812" name="Text Box 104">
            <a:extLst>
              <a:ext uri="{FF2B5EF4-FFF2-40B4-BE49-F238E27FC236}">
                <a16:creationId xmlns:a16="http://schemas.microsoft.com/office/drawing/2014/main" id="{F53A831C-FF5D-4CFA-942A-57423628D325}"/>
              </a:ext>
            </a:extLst>
          </p:cNvPr>
          <p:cNvSpPr txBox="1">
            <a:spLocks noChangeArrowheads="1"/>
          </p:cNvSpPr>
          <p:nvPr/>
        </p:nvSpPr>
        <p:spPr bwMode="auto">
          <a:xfrm>
            <a:off x="8518525" y="308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p</a:t>
            </a:r>
          </a:p>
        </p:txBody>
      </p:sp>
      <p:sp>
        <p:nvSpPr>
          <p:cNvPr id="73813" name="Text Box 105">
            <a:extLst>
              <a:ext uri="{FF2B5EF4-FFF2-40B4-BE49-F238E27FC236}">
                <a16:creationId xmlns:a16="http://schemas.microsoft.com/office/drawing/2014/main" id="{1B58E883-FFCC-4C0B-A4F9-467EF9C3D859}"/>
              </a:ext>
            </a:extLst>
          </p:cNvPr>
          <p:cNvSpPr txBox="1">
            <a:spLocks noChangeArrowheads="1"/>
          </p:cNvSpPr>
          <p:nvPr/>
        </p:nvSpPr>
        <p:spPr bwMode="auto">
          <a:xfrm>
            <a:off x="8518525" y="3622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q</a:t>
            </a:r>
          </a:p>
        </p:txBody>
      </p:sp>
      <p:sp>
        <p:nvSpPr>
          <p:cNvPr id="66646" name="Text Box 106">
            <a:extLst>
              <a:ext uri="{FF2B5EF4-FFF2-40B4-BE49-F238E27FC236}">
                <a16:creationId xmlns:a16="http://schemas.microsoft.com/office/drawing/2014/main" id="{64DDF68A-5134-4588-BBB4-30913DC16EE2}"/>
              </a:ext>
            </a:extLst>
          </p:cNvPr>
          <p:cNvSpPr txBox="1">
            <a:spLocks noChangeArrowheads="1"/>
          </p:cNvSpPr>
          <p:nvPr/>
        </p:nvSpPr>
        <p:spPr bwMode="auto">
          <a:xfrm>
            <a:off x="7696200" y="3886200"/>
            <a:ext cx="228600"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a:latin typeface="Times New Roman" panose="02020603050405020304" pitchFamily="18" charset="0"/>
              </a:rPr>
              <a:t>2</a:t>
            </a:r>
          </a:p>
        </p:txBody>
      </p:sp>
      <p:sp>
        <p:nvSpPr>
          <p:cNvPr id="66647" name="Text Box 107">
            <a:extLst>
              <a:ext uri="{FF2B5EF4-FFF2-40B4-BE49-F238E27FC236}">
                <a16:creationId xmlns:a16="http://schemas.microsoft.com/office/drawing/2014/main" id="{AA0D1349-A66F-47CA-A6EE-CD5BEC697AFA}"/>
              </a:ext>
            </a:extLst>
          </p:cNvPr>
          <p:cNvSpPr txBox="1">
            <a:spLocks noChangeArrowheads="1"/>
          </p:cNvSpPr>
          <p:nvPr/>
        </p:nvSpPr>
        <p:spPr bwMode="auto">
          <a:xfrm>
            <a:off x="7696200" y="3276600"/>
            <a:ext cx="228600"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a:latin typeface="Times New Roman" panose="02020603050405020304" pitchFamily="18" charset="0"/>
              </a:rPr>
              <a:t>5</a:t>
            </a:r>
          </a:p>
        </p:txBody>
      </p:sp>
      <p:sp>
        <p:nvSpPr>
          <p:cNvPr id="66648" name="Text Box 108">
            <a:extLst>
              <a:ext uri="{FF2B5EF4-FFF2-40B4-BE49-F238E27FC236}">
                <a16:creationId xmlns:a16="http://schemas.microsoft.com/office/drawing/2014/main" id="{36F59CA7-AD0E-4A1F-8761-A434EAD598EC}"/>
              </a:ext>
            </a:extLst>
          </p:cNvPr>
          <p:cNvSpPr txBox="1">
            <a:spLocks noChangeArrowheads="1"/>
          </p:cNvSpPr>
          <p:nvPr/>
        </p:nvSpPr>
        <p:spPr bwMode="auto">
          <a:xfrm>
            <a:off x="7696200" y="1676400"/>
            <a:ext cx="228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3</a:t>
            </a:r>
          </a:p>
        </p:txBody>
      </p:sp>
      <p:graphicFrame>
        <p:nvGraphicFramePr>
          <p:cNvPr id="66649" name="Group 89">
            <a:extLst>
              <a:ext uri="{FF2B5EF4-FFF2-40B4-BE49-F238E27FC236}">
                <a16:creationId xmlns:a16="http://schemas.microsoft.com/office/drawing/2014/main" id="{04C041B2-4881-4DB1-BDA7-0547371FDDBA}"/>
              </a:ext>
            </a:extLst>
          </p:cNvPr>
          <p:cNvGraphicFramePr>
            <a:graphicFrameLocks noGrp="1"/>
          </p:cNvGraphicFramePr>
          <p:nvPr/>
        </p:nvGraphicFramePr>
        <p:xfrm>
          <a:off x="7239000" y="3276600"/>
          <a:ext cx="762000" cy="5334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533400">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h</a:t>
                      </a: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E2EE"/>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E2EE"/>
                    </a:solidFill>
                  </a:tcPr>
                </a:tc>
                <a:extLst>
                  <a:ext uri="{0D108BD9-81ED-4DB2-BD59-A6C34878D82A}">
                    <a16:rowId xmlns:a16="http://schemas.microsoft.com/office/drawing/2014/main" val="10000"/>
                  </a:ext>
                </a:extLst>
              </a:tr>
            </a:tbl>
          </a:graphicData>
        </a:graphic>
      </p:graphicFrame>
      <p:sp>
        <p:nvSpPr>
          <p:cNvPr id="66657" name="Line 117">
            <a:extLst>
              <a:ext uri="{FF2B5EF4-FFF2-40B4-BE49-F238E27FC236}">
                <a16:creationId xmlns:a16="http://schemas.microsoft.com/office/drawing/2014/main" id="{A509ADAB-6F53-4F07-B87C-EEDED55F7F86}"/>
              </a:ext>
            </a:extLst>
          </p:cNvPr>
          <p:cNvSpPr>
            <a:spLocks noChangeShapeType="1"/>
          </p:cNvSpPr>
          <p:nvPr/>
        </p:nvSpPr>
        <p:spPr bwMode="auto">
          <a:xfrm>
            <a:off x="2819400" y="3200400"/>
            <a:ext cx="3276600"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58" name="Line 118">
            <a:extLst>
              <a:ext uri="{FF2B5EF4-FFF2-40B4-BE49-F238E27FC236}">
                <a16:creationId xmlns:a16="http://schemas.microsoft.com/office/drawing/2014/main" id="{B4FC7DD3-B6F6-402D-8276-591E65C1D290}"/>
              </a:ext>
            </a:extLst>
          </p:cNvPr>
          <p:cNvSpPr>
            <a:spLocks noChangeShapeType="1"/>
          </p:cNvSpPr>
          <p:nvPr/>
        </p:nvSpPr>
        <p:spPr bwMode="auto">
          <a:xfrm>
            <a:off x="2895600" y="4267200"/>
            <a:ext cx="3200400"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59" name="Line 119">
            <a:extLst>
              <a:ext uri="{FF2B5EF4-FFF2-40B4-BE49-F238E27FC236}">
                <a16:creationId xmlns:a16="http://schemas.microsoft.com/office/drawing/2014/main" id="{F570606A-59E5-4750-B992-FAD1BABDF3DD}"/>
              </a:ext>
            </a:extLst>
          </p:cNvPr>
          <p:cNvSpPr>
            <a:spLocks noChangeShapeType="1"/>
          </p:cNvSpPr>
          <p:nvPr/>
        </p:nvSpPr>
        <p:spPr bwMode="auto">
          <a:xfrm>
            <a:off x="2699792" y="5301208"/>
            <a:ext cx="1981200"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7" dur="500"/>
                                        <p:tgtEl>
                                          <p:spTgt spid="66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0" dur="500"/>
                                        <p:tgtEl>
                                          <p:spTgt spid="665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6657"/>
                                        </p:tgtEl>
                                        <p:attrNameLst>
                                          <p:attrName>style.visibility</p:attrName>
                                        </p:attrNameLst>
                                      </p:cBhvr>
                                      <p:to>
                                        <p:strVal val="visible"/>
                                      </p:to>
                                    </p:set>
                                    <p:animEffect transition="in" filter="wipe(left)">
                                      <p:cBhvr>
                                        <p:cTn id="15" dur="500"/>
                                        <p:tgtEl>
                                          <p:spTgt spid="666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6646"/>
                                        </p:tgtEl>
                                        <p:attrNameLst>
                                          <p:attrName>style.visibility</p:attrName>
                                        </p:attrNameLst>
                                      </p:cBhvr>
                                      <p:to>
                                        <p:strVal val="visible"/>
                                      </p:to>
                                    </p:set>
                                    <p:animEffect transition="in" filter="wipe(up)">
                                      <p:cBhvr>
                                        <p:cTn id="20" dur="500"/>
                                        <p:tgtEl>
                                          <p:spTgt spid="666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6658"/>
                                        </p:tgtEl>
                                        <p:attrNameLst>
                                          <p:attrName>style.visibility</p:attrName>
                                        </p:attrNameLst>
                                      </p:cBhvr>
                                      <p:to>
                                        <p:strVal val="visible"/>
                                      </p:to>
                                    </p:set>
                                    <p:animEffect transition="in" filter="wipe(left)">
                                      <p:cBhvr>
                                        <p:cTn id="25" dur="500"/>
                                        <p:tgtEl>
                                          <p:spTgt spid="66658"/>
                                        </p:tgtEl>
                                      </p:cBhvr>
                                    </p:animEffect>
                                  </p:childTnLst>
                                </p:cTn>
                              </p:par>
                              <p:par>
                                <p:cTn id="26" presetID="3" presetClass="entr" presetSubtype="10" fill="hold" nodeType="withEffect">
                                  <p:stCondLst>
                                    <p:cond delay="0"/>
                                  </p:stCondLst>
                                  <p:childTnLst>
                                    <p:set>
                                      <p:cBhvr>
                                        <p:cTn id="27"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8" dur="500"/>
                                        <p:tgtEl>
                                          <p:spTgt spid="6656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31" dur="500"/>
                                        <p:tgtEl>
                                          <p:spTgt spid="6656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4" dur="500"/>
                                        <p:tgtEl>
                                          <p:spTgt spid="66563">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7" dur="500"/>
                                        <p:tgtEl>
                                          <p:spTgt spid="66563">
                                            <p:txEl>
                                              <p:pRg st="6" end="6"/>
                                            </p:txEl>
                                          </p:spTgt>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66649"/>
                                        </p:tgtEl>
                                        <p:attrNameLst>
                                          <p:attrName>style.visibility</p:attrName>
                                        </p:attrNameLst>
                                      </p:cBhvr>
                                      <p:to>
                                        <p:strVal val="visible"/>
                                      </p:to>
                                    </p:set>
                                    <p:animEffect transition="in" filter="wipe(up)">
                                      <p:cBhvr>
                                        <p:cTn id="41" dur="500"/>
                                        <p:tgtEl>
                                          <p:spTgt spid="6664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6659"/>
                                        </p:tgtEl>
                                        <p:attrNameLst>
                                          <p:attrName>style.visibility</p:attrName>
                                        </p:attrNameLst>
                                      </p:cBhvr>
                                      <p:to>
                                        <p:strVal val="visible"/>
                                      </p:to>
                                    </p:set>
                                    <p:animEffect transition="in" filter="wipe(left)">
                                      <p:cBhvr>
                                        <p:cTn id="46" dur="500"/>
                                        <p:tgtEl>
                                          <p:spTgt spid="666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6648"/>
                                        </p:tgtEl>
                                        <p:attrNameLst>
                                          <p:attrName>style.visibility</p:attrName>
                                        </p:attrNameLst>
                                      </p:cBhvr>
                                      <p:to>
                                        <p:strVal val="visible"/>
                                      </p:to>
                                    </p:set>
                                    <p:animEffect transition="in" filter="wipe(up)">
                                      <p:cBhvr>
                                        <p:cTn id="51" dur="500"/>
                                        <p:tgtEl>
                                          <p:spTgt spid="6664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6647"/>
                                        </p:tgtEl>
                                        <p:attrNameLst>
                                          <p:attrName>style.visibility</p:attrName>
                                        </p:attrNameLst>
                                      </p:cBhvr>
                                      <p:to>
                                        <p:strVal val="visible"/>
                                      </p:to>
                                    </p:set>
                                    <p:animEffect transition="in" filter="wipe(up)">
                                      <p:cBhvr>
                                        <p:cTn id="56" dur="500"/>
                                        <p:tgtEl>
                                          <p:spTgt spid="6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46" grpId="0" animBg="1" autoUpdateAnimBg="0"/>
      <p:bldP spid="66647" grpId="0" animBg="1" autoUpdateAnimBg="0"/>
      <p:bldP spid="6664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DDD5272-3E27-4C02-82E6-A7C5DCB88DC1}"/>
              </a:ext>
            </a:extLst>
          </p:cNvPr>
          <p:cNvSpPr>
            <a:spLocks noGrp="1" noChangeArrowheads="1"/>
          </p:cNvSpPr>
          <p:nvPr>
            <p:ph type="title" idx="4294967295"/>
          </p:nvPr>
        </p:nvSpPr>
        <p:spPr>
          <a:xfrm>
            <a:off x="449163"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一、循环链表</a:t>
            </a:r>
            <a:endParaRPr lang="en-US" altLang="zh-CN" sz="3200">
              <a:latin typeface="黑体" panose="02010609060101010101" pitchFamily="49" charset="-122"/>
              <a:ea typeface="黑体" panose="02010609060101010101" pitchFamily="49" charset="-122"/>
            </a:endParaRPr>
          </a:p>
        </p:txBody>
      </p:sp>
      <p:sp>
        <p:nvSpPr>
          <p:cNvPr id="67587" name="Text Box 3">
            <a:extLst>
              <a:ext uri="{FF2B5EF4-FFF2-40B4-BE49-F238E27FC236}">
                <a16:creationId xmlns:a16="http://schemas.microsoft.com/office/drawing/2014/main" id="{B5FF81BE-5552-4AA2-BE04-8E7DE385D5E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AFD816BE-3878-46CC-8141-BE0E98337537}" type="slidenum">
              <a:rPr lang="zh-CN" altLang="en-US" sz="2400"/>
              <a:pPr algn="r" eaLnBrk="1" hangingPunct="1">
                <a:spcBef>
                  <a:spcPct val="50000"/>
                </a:spcBef>
                <a:buClrTx/>
                <a:buSzTx/>
                <a:buFont typeface="Arial" panose="020B0604020202020204" pitchFamily="34" charset="0"/>
                <a:buNone/>
              </a:pPr>
              <a:t>58</a:t>
            </a:fld>
            <a:endParaRPr lang="zh-CN" altLang="en-US" sz="2400"/>
          </a:p>
        </p:txBody>
      </p:sp>
      <p:sp>
        <p:nvSpPr>
          <p:cNvPr id="74756" name="Text Box 4">
            <a:extLst>
              <a:ext uri="{FF2B5EF4-FFF2-40B4-BE49-F238E27FC236}">
                <a16:creationId xmlns:a16="http://schemas.microsoft.com/office/drawing/2014/main" id="{4F609593-1876-4647-8C7B-9F8AB8B1FB3A}"/>
              </a:ext>
            </a:extLst>
          </p:cNvPr>
          <p:cNvSpPr txBox="1">
            <a:spLocks noChangeArrowheads="1"/>
          </p:cNvSpPr>
          <p:nvPr/>
        </p:nvSpPr>
        <p:spPr bwMode="auto">
          <a:xfrm>
            <a:off x="449163"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第三节　循环链表</a:t>
            </a:r>
          </a:p>
        </p:txBody>
      </p:sp>
      <p:sp>
        <p:nvSpPr>
          <p:cNvPr id="74757" name="Rectangle 5">
            <a:extLst>
              <a:ext uri="{FF2B5EF4-FFF2-40B4-BE49-F238E27FC236}">
                <a16:creationId xmlns:a16="http://schemas.microsoft.com/office/drawing/2014/main" id="{30260ABB-6790-42ED-9813-899AA42FFE59}"/>
              </a:ext>
            </a:extLst>
          </p:cNvPr>
          <p:cNvSpPr>
            <a:spLocks noGrp="1" noChangeArrowheads="1"/>
          </p:cNvSpPr>
          <p:nvPr>
            <p:ph type="body" idx="4294967295"/>
          </p:nvPr>
        </p:nvSpPr>
        <p:spPr>
          <a:xfrm>
            <a:off x="372963" y="2013248"/>
            <a:ext cx="8763000" cy="3886200"/>
          </a:xfrm>
        </p:spPr>
        <p:txBody>
          <a:bodyPr/>
          <a:lstStyle/>
          <a:p>
            <a:pPr eaLnBrk="1" hangingPunct="1"/>
            <a:r>
              <a:rPr lang="zh-CN" altLang="en-US" b="1">
                <a:ea typeface="黑体" panose="02010609060101010101" pitchFamily="49" charset="-122"/>
              </a:rPr>
              <a:t>循环链表是一种特殊的线性链表</a:t>
            </a:r>
          </a:p>
          <a:p>
            <a:pPr eaLnBrk="1" hangingPunct="1"/>
            <a:r>
              <a:rPr lang="zh-CN" altLang="en-US" b="1">
                <a:ea typeface="黑体" panose="02010609060101010101" pitchFamily="49" charset="-122"/>
              </a:rPr>
              <a:t>循环链表中最后一个结点的指针域指向头结点，整个链表形成一个环。</a:t>
            </a:r>
          </a:p>
        </p:txBody>
      </p:sp>
      <p:grpSp>
        <p:nvGrpSpPr>
          <p:cNvPr id="67591" name="Group 7">
            <a:extLst>
              <a:ext uri="{FF2B5EF4-FFF2-40B4-BE49-F238E27FC236}">
                <a16:creationId xmlns:a16="http://schemas.microsoft.com/office/drawing/2014/main" id="{1902E64D-E21C-4A33-96EF-19478430444C}"/>
              </a:ext>
            </a:extLst>
          </p:cNvPr>
          <p:cNvGrpSpPr>
            <a:grpSpLocks/>
          </p:cNvGrpSpPr>
          <p:nvPr/>
        </p:nvGrpSpPr>
        <p:grpSpPr bwMode="auto">
          <a:xfrm>
            <a:off x="677763" y="4832648"/>
            <a:ext cx="8153400" cy="823913"/>
            <a:chOff x="0" y="0"/>
            <a:chExt cx="5136" cy="519"/>
          </a:xfrm>
        </p:grpSpPr>
        <p:sp>
          <p:nvSpPr>
            <p:cNvPr id="74760" name="Rectangle 8">
              <a:extLst>
                <a:ext uri="{FF2B5EF4-FFF2-40B4-BE49-F238E27FC236}">
                  <a16:creationId xmlns:a16="http://schemas.microsoft.com/office/drawing/2014/main" id="{67365F7E-F03A-408C-BC2D-C37780C9F7FB}"/>
                </a:ext>
              </a:extLst>
            </p:cNvPr>
            <p:cNvSpPr>
              <a:spLocks noChangeArrowheads="1"/>
            </p:cNvSpPr>
            <p:nvPr/>
          </p:nvSpPr>
          <p:spPr bwMode="auto">
            <a:xfrm>
              <a:off x="633" y="102"/>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4761" name="Line 9">
              <a:extLst>
                <a:ext uri="{FF2B5EF4-FFF2-40B4-BE49-F238E27FC236}">
                  <a16:creationId xmlns:a16="http://schemas.microsoft.com/office/drawing/2014/main" id="{ED6F77D5-CB84-45E1-B109-24DCB3B69421}"/>
                </a:ext>
              </a:extLst>
            </p:cNvPr>
            <p:cNvSpPr>
              <a:spLocks noChangeShapeType="1"/>
            </p:cNvSpPr>
            <p:nvPr/>
          </p:nvSpPr>
          <p:spPr bwMode="auto">
            <a:xfrm>
              <a:off x="1004"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10">
              <a:extLst>
                <a:ext uri="{FF2B5EF4-FFF2-40B4-BE49-F238E27FC236}">
                  <a16:creationId xmlns:a16="http://schemas.microsoft.com/office/drawing/2014/main" id="{BAFB5079-4213-40D6-B154-27B222149A12}"/>
                </a:ext>
              </a:extLst>
            </p:cNvPr>
            <p:cNvSpPr>
              <a:spLocks noChangeShapeType="1"/>
            </p:cNvSpPr>
            <p:nvPr/>
          </p:nvSpPr>
          <p:spPr bwMode="auto">
            <a:xfrm>
              <a:off x="288" y="336"/>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Rectangle 11">
              <a:extLst>
                <a:ext uri="{FF2B5EF4-FFF2-40B4-BE49-F238E27FC236}">
                  <a16:creationId xmlns:a16="http://schemas.microsoft.com/office/drawing/2014/main" id="{09169D66-5ABC-457A-94FF-98D7B5995E46}"/>
                </a:ext>
              </a:extLst>
            </p:cNvPr>
            <p:cNvSpPr>
              <a:spLocks noChangeArrowheads="1"/>
            </p:cNvSpPr>
            <p:nvPr/>
          </p:nvSpPr>
          <p:spPr bwMode="auto">
            <a:xfrm>
              <a:off x="1430" y="102"/>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4764" name="Line 12">
              <a:extLst>
                <a:ext uri="{FF2B5EF4-FFF2-40B4-BE49-F238E27FC236}">
                  <a16:creationId xmlns:a16="http://schemas.microsoft.com/office/drawing/2014/main" id="{FEB6B849-B357-4095-8277-5AB82C09F355}"/>
                </a:ext>
              </a:extLst>
            </p:cNvPr>
            <p:cNvSpPr>
              <a:spLocks noChangeShapeType="1"/>
            </p:cNvSpPr>
            <p:nvPr/>
          </p:nvSpPr>
          <p:spPr bwMode="auto">
            <a:xfrm>
              <a:off x="1803"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a:extLst>
                <a:ext uri="{FF2B5EF4-FFF2-40B4-BE49-F238E27FC236}">
                  <a16:creationId xmlns:a16="http://schemas.microsoft.com/office/drawing/2014/main" id="{2BB5BC34-3A7B-47CD-AF2D-4B1EABB1271F}"/>
                </a:ext>
              </a:extLst>
            </p:cNvPr>
            <p:cNvSpPr>
              <a:spLocks noChangeShapeType="1"/>
            </p:cNvSpPr>
            <p:nvPr/>
          </p:nvSpPr>
          <p:spPr bwMode="auto">
            <a:xfrm flipV="1">
              <a:off x="1111" y="288"/>
              <a:ext cx="329"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Line 14">
              <a:extLst>
                <a:ext uri="{FF2B5EF4-FFF2-40B4-BE49-F238E27FC236}">
                  <a16:creationId xmlns:a16="http://schemas.microsoft.com/office/drawing/2014/main" id="{2489F285-B188-421C-865F-C96F7BAD6A33}"/>
                </a:ext>
              </a:extLst>
            </p:cNvPr>
            <p:cNvSpPr>
              <a:spLocks noChangeShapeType="1"/>
            </p:cNvSpPr>
            <p:nvPr/>
          </p:nvSpPr>
          <p:spPr bwMode="auto">
            <a:xfrm flipV="1">
              <a:off x="1909" y="288"/>
              <a:ext cx="299"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7" name="Rectangle 15">
              <a:extLst>
                <a:ext uri="{FF2B5EF4-FFF2-40B4-BE49-F238E27FC236}">
                  <a16:creationId xmlns:a16="http://schemas.microsoft.com/office/drawing/2014/main" id="{02F151BD-8888-4463-86CD-5834A635E253}"/>
                </a:ext>
              </a:extLst>
            </p:cNvPr>
            <p:cNvSpPr>
              <a:spLocks noChangeArrowheads="1"/>
            </p:cNvSpPr>
            <p:nvPr/>
          </p:nvSpPr>
          <p:spPr bwMode="auto">
            <a:xfrm>
              <a:off x="2852" y="96"/>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4768" name="Line 16">
              <a:extLst>
                <a:ext uri="{FF2B5EF4-FFF2-40B4-BE49-F238E27FC236}">
                  <a16:creationId xmlns:a16="http://schemas.microsoft.com/office/drawing/2014/main" id="{8EFE714D-6065-4566-AC45-9BDF4708E045}"/>
                </a:ext>
              </a:extLst>
            </p:cNvPr>
            <p:cNvSpPr>
              <a:spLocks noChangeShapeType="1"/>
            </p:cNvSpPr>
            <p:nvPr/>
          </p:nvSpPr>
          <p:spPr bwMode="auto">
            <a:xfrm>
              <a:off x="3224" y="96"/>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a:extLst>
                <a:ext uri="{FF2B5EF4-FFF2-40B4-BE49-F238E27FC236}">
                  <a16:creationId xmlns:a16="http://schemas.microsoft.com/office/drawing/2014/main" id="{AA5F284F-41F4-44F6-A82F-AA162D121FCC}"/>
                </a:ext>
              </a:extLst>
            </p:cNvPr>
            <p:cNvSpPr>
              <a:spLocks noChangeShapeType="1"/>
            </p:cNvSpPr>
            <p:nvPr/>
          </p:nvSpPr>
          <p:spPr bwMode="auto">
            <a:xfrm>
              <a:off x="2533" y="288"/>
              <a:ext cx="319"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Rectangle 18">
              <a:extLst>
                <a:ext uri="{FF2B5EF4-FFF2-40B4-BE49-F238E27FC236}">
                  <a16:creationId xmlns:a16="http://schemas.microsoft.com/office/drawing/2014/main" id="{CF91FF88-0522-4DAA-AEBD-DEB9FD0CDE4C}"/>
                </a:ext>
              </a:extLst>
            </p:cNvPr>
            <p:cNvSpPr>
              <a:spLocks noChangeArrowheads="1"/>
            </p:cNvSpPr>
            <p:nvPr/>
          </p:nvSpPr>
          <p:spPr bwMode="auto">
            <a:xfrm>
              <a:off x="4390" y="90"/>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4771" name="Line 19">
              <a:extLst>
                <a:ext uri="{FF2B5EF4-FFF2-40B4-BE49-F238E27FC236}">
                  <a16:creationId xmlns:a16="http://schemas.microsoft.com/office/drawing/2014/main" id="{1716250B-3AC7-4812-B401-4393D0B1E55C}"/>
                </a:ext>
              </a:extLst>
            </p:cNvPr>
            <p:cNvSpPr>
              <a:spLocks noChangeShapeType="1"/>
            </p:cNvSpPr>
            <p:nvPr/>
          </p:nvSpPr>
          <p:spPr bwMode="auto">
            <a:xfrm>
              <a:off x="4709" y="90"/>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a:extLst>
                <a:ext uri="{FF2B5EF4-FFF2-40B4-BE49-F238E27FC236}">
                  <a16:creationId xmlns:a16="http://schemas.microsoft.com/office/drawing/2014/main" id="{D60ACA93-A715-4550-AA7E-8B2854BBA378}"/>
                </a:ext>
              </a:extLst>
            </p:cNvPr>
            <p:cNvSpPr>
              <a:spLocks noChangeShapeType="1"/>
            </p:cNvSpPr>
            <p:nvPr/>
          </p:nvSpPr>
          <p:spPr bwMode="auto">
            <a:xfrm>
              <a:off x="3331" y="288"/>
              <a:ext cx="34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Text Box 21">
              <a:extLst>
                <a:ext uri="{FF2B5EF4-FFF2-40B4-BE49-F238E27FC236}">
                  <a16:creationId xmlns:a16="http://schemas.microsoft.com/office/drawing/2014/main" id="{37061A49-7388-4ADC-94C0-6B0469F7D675}"/>
                </a:ext>
              </a:extLst>
            </p:cNvPr>
            <p:cNvSpPr txBox="1">
              <a:spLocks noChangeArrowheads="1"/>
            </p:cNvSpPr>
            <p:nvPr/>
          </p:nvSpPr>
          <p:spPr bwMode="auto">
            <a:xfrm>
              <a:off x="633" y="103"/>
              <a:ext cx="2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a:latin typeface="Times New Roman" panose="02020603050405020304" pitchFamily="18" charset="0"/>
                </a:rPr>
                <a:t>n</a:t>
              </a:r>
            </a:p>
          </p:txBody>
        </p:sp>
        <p:sp>
          <p:nvSpPr>
            <p:cNvPr id="74774" name="Text Box 22">
              <a:extLst>
                <a:ext uri="{FF2B5EF4-FFF2-40B4-BE49-F238E27FC236}">
                  <a16:creationId xmlns:a16="http://schemas.microsoft.com/office/drawing/2014/main" id="{BE142043-51CF-4390-AEE3-B1B7782D6391}"/>
                </a:ext>
              </a:extLst>
            </p:cNvPr>
            <p:cNvSpPr txBox="1">
              <a:spLocks noChangeArrowheads="1"/>
            </p:cNvSpPr>
            <p:nvPr/>
          </p:nvSpPr>
          <p:spPr bwMode="auto">
            <a:xfrm>
              <a:off x="1439" y="54"/>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1</a:t>
              </a:r>
              <a:endParaRPr lang="en-US" altLang="zh-CN" sz="2400">
                <a:latin typeface="Times New Roman" panose="02020603050405020304" pitchFamily="18" charset="0"/>
              </a:endParaRPr>
            </a:p>
          </p:txBody>
        </p:sp>
        <p:sp>
          <p:nvSpPr>
            <p:cNvPr id="74775" name="Text Box 23">
              <a:extLst>
                <a:ext uri="{FF2B5EF4-FFF2-40B4-BE49-F238E27FC236}">
                  <a16:creationId xmlns:a16="http://schemas.microsoft.com/office/drawing/2014/main" id="{AE1E3743-0628-4DB3-A26E-66158185281B}"/>
                </a:ext>
              </a:extLst>
            </p:cNvPr>
            <p:cNvSpPr txBox="1">
              <a:spLocks noChangeArrowheads="1"/>
            </p:cNvSpPr>
            <p:nvPr/>
          </p:nvSpPr>
          <p:spPr bwMode="auto">
            <a:xfrm>
              <a:off x="2860" y="48"/>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sp>
          <p:nvSpPr>
            <p:cNvPr id="74776" name="Text Box 24">
              <a:extLst>
                <a:ext uri="{FF2B5EF4-FFF2-40B4-BE49-F238E27FC236}">
                  <a16:creationId xmlns:a16="http://schemas.microsoft.com/office/drawing/2014/main" id="{77708F35-FD69-48B3-AD6D-271906D35717}"/>
                </a:ext>
              </a:extLst>
            </p:cNvPr>
            <p:cNvSpPr txBox="1">
              <a:spLocks noChangeArrowheads="1"/>
            </p:cNvSpPr>
            <p:nvPr/>
          </p:nvSpPr>
          <p:spPr bwMode="auto">
            <a:xfrm>
              <a:off x="4390" y="42"/>
              <a:ext cx="3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n</a:t>
              </a:r>
              <a:endParaRPr lang="en-US" altLang="zh-CN" sz="2400">
                <a:latin typeface="Times New Roman" panose="02020603050405020304" pitchFamily="18" charset="0"/>
              </a:endParaRPr>
            </a:p>
          </p:txBody>
        </p:sp>
        <p:sp>
          <p:nvSpPr>
            <p:cNvPr id="74777" name="Text Box 26">
              <a:extLst>
                <a:ext uri="{FF2B5EF4-FFF2-40B4-BE49-F238E27FC236}">
                  <a16:creationId xmlns:a16="http://schemas.microsoft.com/office/drawing/2014/main" id="{A75ACC68-1343-435A-B91C-7280E0A8DC97}"/>
                </a:ext>
              </a:extLst>
            </p:cNvPr>
            <p:cNvSpPr txBox="1">
              <a:spLocks noChangeArrowheads="1"/>
            </p:cNvSpPr>
            <p:nvPr/>
          </p:nvSpPr>
          <p:spPr bwMode="auto">
            <a:xfrm>
              <a:off x="0" y="19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L</a:t>
              </a:r>
              <a:endParaRPr lang="en-US" altLang="zh-CN" sz="2800">
                <a:latin typeface="Times New Roman" panose="02020603050405020304" pitchFamily="18" charset="0"/>
              </a:endParaRPr>
            </a:p>
          </p:txBody>
        </p:sp>
        <p:sp>
          <p:nvSpPr>
            <p:cNvPr id="74778" name="Line 27">
              <a:extLst>
                <a:ext uri="{FF2B5EF4-FFF2-40B4-BE49-F238E27FC236}">
                  <a16:creationId xmlns:a16="http://schemas.microsoft.com/office/drawing/2014/main" id="{DF9073C6-72B4-420F-89B2-37DF2887CD7B}"/>
                </a:ext>
              </a:extLst>
            </p:cNvPr>
            <p:cNvSpPr>
              <a:spLocks noChangeShapeType="1"/>
            </p:cNvSpPr>
            <p:nvPr/>
          </p:nvSpPr>
          <p:spPr bwMode="auto">
            <a:xfrm>
              <a:off x="4035" y="288"/>
              <a:ext cx="34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Text Box 28">
              <a:extLst>
                <a:ext uri="{FF2B5EF4-FFF2-40B4-BE49-F238E27FC236}">
                  <a16:creationId xmlns:a16="http://schemas.microsoft.com/office/drawing/2014/main" id="{1BE72CEF-1629-4416-8F4F-F74E10EFF76A}"/>
                </a:ext>
              </a:extLst>
            </p:cNvPr>
            <p:cNvSpPr txBox="1">
              <a:spLocks noChangeArrowheads="1"/>
            </p:cNvSpPr>
            <p:nvPr/>
          </p:nvSpPr>
          <p:spPr bwMode="auto">
            <a:xfrm>
              <a:off x="2214" y="0"/>
              <a:ext cx="3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sp>
          <p:nvSpPr>
            <p:cNvPr id="74780" name="Text Box 29">
              <a:extLst>
                <a:ext uri="{FF2B5EF4-FFF2-40B4-BE49-F238E27FC236}">
                  <a16:creationId xmlns:a16="http://schemas.microsoft.com/office/drawing/2014/main" id="{F8A14289-7F55-4A04-AD35-700AFA695FFE}"/>
                </a:ext>
              </a:extLst>
            </p:cNvPr>
            <p:cNvSpPr txBox="1">
              <a:spLocks noChangeArrowheads="1"/>
            </p:cNvSpPr>
            <p:nvPr/>
          </p:nvSpPr>
          <p:spPr bwMode="auto">
            <a:xfrm>
              <a:off x="3671" y="0"/>
              <a:ext cx="3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grpSp>
          <p:nvGrpSpPr>
            <p:cNvPr id="74781" name="Group 29">
              <a:extLst>
                <a:ext uri="{FF2B5EF4-FFF2-40B4-BE49-F238E27FC236}">
                  <a16:creationId xmlns:a16="http://schemas.microsoft.com/office/drawing/2014/main" id="{66EA6752-52E8-4B13-88C3-0795A1ED6E22}"/>
                </a:ext>
              </a:extLst>
            </p:cNvPr>
            <p:cNvGrpSpPr>
              <a:grpSpLocks/>
            </p:cNvGrpSpPr>
            <p:nvPr/>
          </p:nvGrpSpPr>
          <p:grpSpPr bwMode="auto">
            <a:xfrm>
              <a:off x="384" y="0"/>
              <a:ext cx="4752" cy="288"/>
              <a:chOff x="0" y="0"/>
              <a:chExt cx="4752" cy="336"/>
            </a:xfrm>
          </p:grpSpPr>
          <p:sp>
            <p:nvSpPr>
              <p:cNvPr id="74782" name="Line 30">
                <a:extLst>
                  <a:ext uri="{FF2B5EF4-FFF2-40B4-BE49-F238E27FC236}">
                    <a16:creationId xmlns:a16="http://schemas.microsoft.com/office/drawing/2014/main" id="{B4E53935-53E5-4384-AE5B-3A35DF4CD678}"/>
                  </a:ext>
                </a:extLst>
              </p:cNvPr>
              <p:cNvSpPr>
                <a:spLocks noChangeShapeType="1"/>
              </p:cNvSpPr>
              <p:nvPr/>
            </p:nvSpPr>
            <p:spPr bwMode="auto">
              <a:xfrm>
                <a:off x="0" y="192"/>
                <a:ext cx="240"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3" name="Line 31">
                <a:extLst>
                  <a:ext uri="{FF2B5EF4-FFF2-40B4-BE49-F238E27FC236}">
                    <a16:creationId xmlns:a16="http://schemas.microsoft.com/office/drawing/2014/main" id="{AD48FD0A-E51E-48E8-90F6-20DEC2DED546}"/>
                  </a:ext>
                </a:extLst>
              </p:cNvPr>
              <p:cNvSpPr>
                <a:spLocks noChangeShapeType="1"/>
              </p:cNvSpPr>
              <p:nvPr/>
            </p:nvSpPr>
            <p:spPr bwMode="auto">
              <a:xfrm flipV="1">
                <a:off x="0" y="0"/>
                <a:ext cx="0" cy="19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4" name="Line 32">
                <a:extLst>
                  <a:ext uri="{FF2B5EF4-FFF2-40B4-BE49-F238E27FC236}">
                    <a16:creationId xmlns:a16="http://schemas.microsoft.com/office/drawing/2014/main" id="{A512A73C-D5C6-465E-85DF-030AE430ED11}"/>
                  </a:ext>
                </a:extLst>
              </p:cNvPr>
              <p:cNvSpPr>
                <a:spLocks noChangeShapeType="1"/>
              </p:cNvSpPr>
              <p:nvPr/>
            </p:nvSpPr>
            <p:spPr bwMode="auto">
              <a:xfrm flipH="1" flipV="1">
                <a:off x="0" y="0"/>
                <a:ext cx="475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5" name="Line 33">
                <a:extLst>
                  <a:ext uri="{FF2B5EF4-FFF2-40B4-BE49-F238E27FC236}">
                    <a16:creationId xmlns:a16="http://schemas.microsoft.com/office/drawing/2014/main" id="{B252F515-0509-4DCE-AEC1-616911C296A7}"/>
                  </a:ext>
                </a:extLst>
              </p:cNvPr>
              <p:cNvSpPr>
                <a:spLocks noChangeShapeType="1"/>
              </p:cNvSpPr>
              <p:nvPr/>
            </p:nvSpPr>
            <p:spPr bwMode="auto">
              <a:xfrm flipV="1">
                <a:off x="4752" y="0"/>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6" name="Line 34">
                <a:extLst>
                  <a:ext uri="{FF2B5EF4-FFF2-40B4-BE49-F238E27FC236}">
                    <a16:creationId xmlns:a16="http://schemas.microsoft.com/office/drawing/2014/main" id="{6D6DE7F1-596E-4013-8CA7-787BDA5ED1B8}"/>
                  </a:ext>
                </a:extLst>
              </p:cNvPr>
              <p:cNvSpPr>
                <a:spLocks noChangeShapeType="1"/>
              </p:cNvSpPr>
              <p:nvPr/>
            </p:nvSpPr>
            <p:spPr bwMode="auto">
              <a:xfrm flipH="1" flipV="1">
                <a:off x="4464" y="336"/>
                <a:ext cx="2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blinds(horizontal)">
                                      <p:cBhvr>
                                        <p:cTn id="7" dur="500"/>
                                        <p:tgtEl>
                                          <p:spTgt spid="67587"/>
                                        </p:tgtEl>
                                      </p:cBhvr>
                                    </p:animEffect>
                                  </p:childTnLst>
                                </p:cTn>
                              </p:par>
                              <p:par>
                                <p:cTn id="8" presetID="3" presetClass="entr" presetSubtype="10" fill="hold" nodeType="withEffect">
                                  <p:stCondLst>
                                    <p:cond delay="0"/>
                                  </p:stCondLst>
                                  <p:childTnLst>
                                    <p:set>
                                      <p:cBhvr>
                                        <p:cTn id="9" dur="1" fill="hold">
                                          <p:stCondLst>
                                            <p:cond delay="0"/>
                                          </p:stCondLst>
                                        </p:cTn>
                                        <p:tgtEl>
                                          <p:spTgt spid="67591"/>
                                        </p:tgtEl>
                                        <p:attrNameLst>
                                          <p:attrName>style.visibility</p:attrName>
                                        </p:attrNameLst>
                                      </p:cBhvr>
                                      <p:to>
                                        <p:strVal val="visible"/>
                                      </p:to>
                                    </p:set>
                                    <p:animEffect transition="in" filter="blinds(horizontal)">
                                      <p:cBhvr>
                                        <p:cTn id="10"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3FF5154-FA00-4246-985D-259B399867D9}"/>
              </a:ext>
            </a:extLst>
          </p:cNvPr>
          <p:cNvSpPr>
            <a:spLocks noGrp="1" noChangeArrowheads="1"/>
          </p:cNvSpPr>
          <p:nvPr>
            <p:ph type="title" idx="4294967295"/>
          </p:nvPr>
        </p:nvSpPr>
        <p:spPr>
          <a:xfrm>
            <a:off x="425177"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二、查找、插入和删除</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763D201A-EE63-41AE-9CA9-0E8E0CD881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78DE15D2-21C9-47C0-9276-FA34EE25E42B}" type="slidenum">
              <a:rPr lang="zh-CN" altLang="en-US" sz="2400"/>
              <a:pPr algn="r" eaLnBrk="1" hangingPunct="1">
                <a:spcBef>
                  <a:spcPct val="50000"/>
                </a:spcBef>
                <a:buClrTx/>
                <a:buSzTx/>
                <a:buFont typeface="Arial" panose="020B0604020202020204" pitchFamily="34" charset="0"/>
                <a:buNone/>
              </a:pPr>
              <a:t>59</a:t>
            </a:fld>
            <a:endParaRPr lang="zh-CN" altLang="en-US" sz="2400"/>
          </a:p>
        </p:txBody>
      </p:sp>
      <p:sp>
        <p:nvSpPr>
          <p:cNvPr id="75780" name="Text Box 4">
            <a:extLst>
              <a:ext uri="{FF2B5EF4-FFF2-40B4-BE49-F238E27FC236}">
                <a16:creationId xmlns:a16="http://schemas.microsoft.com/office/drawing/2014/main" id="{6F97E9BE-7D8A-42B0-BD59-272C6DF988DE}"/>
              </a:ext>
            </a:extLst>
          </p:cNvPr>
          <p:cNvSpPr txBox="1">
            <a:spLocks noChangeArrowheads="1"/>
          </p:cNvSpPr>
          <p:nvPr/>
        </p:nvSpPr>
        <p:spPr bwMode="auto">
          <a:xfrm>
            <a:off x="425177"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第三节　循环链表</a:t>
            </a:r>
          </a:p>
        </p:txBody>
      </p:sp>
      <p:sp>
        <p:nvSpPr>
          <p:cNvPr id="68613" name="Rectangle 5">
            <a:extLst>
              <a:ext uri="{FF2B5EF4-FFF2-40B4-BE49-F238E27FC236}">
                <a16:creationId xmlns:a16="http://schemas.microsoft.com/office/drawing/2014/main" id="{C2A9EF2F-88F4-4E10-9764-02A6A3DA6F3B}"/>
              </a:ext>
            </a:extLst>
          </p:cNvPr>
          <p:cNvSpPr>
            <a:spLocks noGrp="1" noChangeArrowheads="1"/>
          </p:cNvSpPr>
          <p:nvPr>
            <p:ph type="body" idx="4294967295"/>
          </p:nvPr>
        </p:nvSpPr>
        <p:spPr>
          <a:xfrm>
            <a:off x="348977" y="2013248"/>
            <a:ext cx="8763000" cy="3886200"/>
          </a:xfrm>
        </p:spPr>
        <p:txBody>
          <a:bodyPr/>
          <a:lstStyle/>
          <a:p>
            <a:pPr eaLnBrk="1" hangingPunct="1"/>
            <a:r>
              <a:rPr lang="zh-CN" altLang="en-US" b="1">
                <a:ea typeface="黑体" panose="02010609060101010101" pitchFamily="49" charset="-122"/>
              </a:rPr>
              <a:t>在循环链表中查找指定元素，插入一个结点或删除一个结点的操作与线性链表基本一致</a:t>
            </a:r>
          </a:p>
          <a:p>
            <a:pPr eaLnBrk="1" hangingPunct="1"/>
            <a:r>
              <a:rPr lang="zh-CN" altLang="en-US" b="1">
                <a:ea typeface="黑体" panose="02010609060101010101" pitchFamily="49" charset="-122"/>
              </a:rPr>
              <a:t>差别仅在于算法中的循环条件不是</a:t>
            </a:r>
            <a:r>
              <a:rPr lang="en-US" altLang="zh-CN" b="1">
                <a:ea typeface="黑体" panose="02010609060101010101" pitchFamily="49" charset="-122"/>
              </a:rPr>
              <a:t>p-&gt;next</a:t>
            </a:r>
            <a:r>
              <a:rPr lang="zh-CN" altLang="en-US" b="1">
                <a:ea typeface="黑体" panose="02010609060101010101" pitchFamily="49" charset="-122"/>
              </a:rPr>
              <a:t>或</a:t>
            </a:r>
            <a:r>
              <a:rPr lang="en-US" altLang="zh-CN" b="1">
                <a:ea typeface="黑体" panose="02010609060101010101" pitchFamily="49" charset="-122"/>
              </a:rPr>
              <a:t>p</a:t>
            </a:r>
            <a:r>
              <a:rPr lang="zh-CN" altLang="en-US" b="1">
                <a:ea typeface="黑体" panose="02010609060101010101" pitchFamily="49" charset="-122"/>
              </a:rPr>
              <a:t>是否为空(^)，而是它们是否等于头指针(</a:t>
            </a:r>
            <a:r>
              <a:rPr lang="en-US" altLang="zh-CN" b="1">
                <a:ea typeface="黑体" panose="02010609060101010101" pitchFamily="49" charset="-122"/>
              </a:rPr>
              <a:t>L)</a:t>
            </a:r>
          </a:p>
        </p:txBody>
      </p:sp>
      <p:grpSp>
        <p:nvGrpSpPr>
          <p:cNvPr id="75783" name="Group 7">
            <a:extLst>
              <a:ext uri="{FF2B5EF4-FFF2-40B4-BE49-F238E27FC236}">
                <a16:creationId xmlns:a16="http://schemas.microsoft.com/office/drawing/2014/main" id="{53C4CE7D-423E-4C55-8D83-A3845644F166}"/>
              </a:ext>
            </a:extLst>
          </p:cNvPr>
          <p:cNvGrpSpPr>
            <a:grpSpLocks/>
          </p:cNvGrpSpPr>
          <p:nvPr/>
        </p:nvGrpSpPr>
        <p:grpSpPr bwMode="auto">
          <a:xfrm>
            <a:off x="653777" y="4832648"/>
            <a:ext cx="8153400" cy="823913"/>
            <a:chOff x="0" y="0"/>
            <a:chExt cx="5136" cy="519"/>
          </a:xfrm>
        </p:grpSpPr>
        <p:sp>
          <p:nvSpPr>
            <p:cNvPr id="75784" name="Rectangle 8">
              <a:extLst>
                <a:ext uri="{FF2B5EF4-FFF2-40B4-BE49-F238E27FC236}">
                  <a16:creationId xmlns:a16="http://schemas.microsoft.com/office/drawing/2014/main" id="{AA8A3656-E6CA-44AD-BF4A-2261D3FAD8EB}"/>
                </a:ext>
              </a:extLst>
            </p:cNvPr>
            <p:cNvSpPr>
              <a:spLocks noChangeArrowheads="1"/>
            </p:cNvSpPr>
            <p:nvPr/>
          </p:nvSpPr>
          <p:spPr bwMode="auto">
            <a:xfrm>
              <a:off x="633" y="102"/>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785" name="Line 9">
              <a:extLst>
                <a:ext uri="{FF2B5EF4-FFF2-40B4-BE49-F238E27FC236}">
                  <a16:creationId xmlns:a16="http://schemas.microsoft.com/office/drawing/2014/main" id="{2B9145CC-3A1D-4D51-AD2C-E6EE8B7AAFB6}"/>
                </a:ext>
              </a:extLst>
            </p:cNvPr>
            <p:cNvSpPr>
              <a:spLocks noChangeShapeType="1"/>
            </p:cNvSpPr>
            <p:nvPr/>
          </p:nvSpPr>
          <p:spPr bwMode="auto">
            <a:xfrm>
              <a:off x="1004"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10">
              <a:extLst>
                <a:ext uri="{FF2B5EF4-FFF2-40B4-BE49-F238E27FC236}">
                  <a16:creationId xmlns:a16="http://schemas.microsoft.com/office/drawing/2014/main" id="{E5CA2BD2-31F6-4494-B75A-374E6844D946}"/>
                </a:ext>
              </a:extLst>
            </p:cNvPr>
            <p:cNvSpPr>
              <a:spLocks noChangeShapeType="1"/>
            </p:cNvSpPr>
            <p:nvPr/>
          </p:nvSpPr>
          <p:spPr bwMode="auto">
            <a:xfrm>
              <a:off x="288" y="336"/>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Rectangle 11">
              <a:extLst>
                <a:ext uri="{FF2B5EF4-FFF2-40B4-BE49-F238E27FC236}">
                  <a16:creationId xmlns:a16="http://schemas.microsoft.com/office/drawing/2014/main" id="{FC66E225-50C0-4F1D-9EAE-DB5A0BA7CA0B}"/>
                </a:ext>
              </a:extLst>
            </p:cNvPr>
            <p:cNvSpPr>
              <a:spLocks noChangeArrowheads="1"/>
            </p:cNvSpPr>
            <p:nvPr/>
          </p:nvSpPr>
          <p:spPr bwMode="auto">
            <a:xfrm>
              <a:off x="1430" y="102"/>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788" name="Line 12">
              <a:extLst>
                <a:ext uri="{FF2B5EF4-FFF2-40B4-BE49-F238E27FC236}">
                  <a16:creationId xmlns:a16="http://schemas.microsoft.com/office/drawing/2014/main" id="{42A9E71B-E514-43ED-82F6-147DAFBA57E4}"/>
                </a:ext>
              </a:extLst>
            </p:cNvPr>
            <p:cNvSpPr>
              <a:spLocks noChangeShapeType="1"/>
            </p:cNvSpPr>
            <p:nvPr/>
          </p:nvSpPr>
          <p:spPr bwMode="auto">
            <a:xfrm>
              <a:off x="1803" y="10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13">
              <a:extLst>
                <a:ext uri="{FF2B5EF4-FFF2-40B4-BE49-F238E27FC236}">
                  <a16:creationId xmlns:a16="http://schemas.microsoft.com/office/drawing/2014/main" id="{56171F7B-67D3-4349-A340-A00E381D73D5}"/>
                </a:ext>
              </a:extLst>
            </p:cNvPr>
            <p:cNvSpPr>
              <a:spLocks noChangeShapeType="1"/>
            </p:cNvSpPr>
            <p:nvPr/>
          </p:nvSpPr>
          <p:spPr bwMode="auto">
            <a:xfrm flipV="1">
              <a:off x="1111" y="288"/>
              <a:ext cx="329"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0" name="Line 14">
              <a:extLst>
                <a:ext uri="{FF2B5EF4-FFF2-40B4-BE49-F238E27FC236}">
                  <a16:creationId xmlns:a16="http://schemas.microsoft.com/office/drawing/2014/main" id="{E894A164-4977-41D1-9300-C598925E8E56}"/>
                </a:ext>
              </a:extLst>
            </p:cNvPr>
            <p:cNvSpPr>
              <a:spLocks noChangeShapeType="1"/>
            </p:cNvSpPr>
            <p:nvPr/>
          </p:nvSpPr>
          <p:spPr bwMode="auto">
            <a:xfrm flipV="1">
              <a:off x="1909" y="288"/>
              <a:ext cx="299"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Rectangle 15">
              <a:extLst>
                <a:ext uri="{FF2B5EF4-FFF2-40B4-BE49-F238E27FC236}">
                  <a16:creationId xmlns:a16="http://schemas.microsoft.com/office/drawing/2014/main" id="{2EFF92D4-FB87-4582-A090-F0669D07A028}"/>
                </a:ext>
              </a:extLst>
            </p:cNvPr>
            <p:cNvSpPr>
              <a:spLocks noChangeArrowheads="1"/>
            </p:cNvSpPr>
            <p:nvPr/>
          </p:nvSpPr>
          <p:spPr bwMode="auto">
            <a:xfrm>
              <a:off x="2852" y="96"/>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792" name="Line 16">
              <a:extLst>
                <a:ext uri="{FF2B5EF4-FFF2-40B4-BE49-F238E27FC236}">
                  <a16:creationId xmlns:a16="http://schemas.microsoft.com/office/drawing/2014/main" id="{90054924-FFFA-4B8B-B8D2-84C22D25D04A}"/>
                </a:ext>
              </a:extLst>
            </p:cNvPr>
            <p:cNvSpPr>
              <a:spLocks noChangeShapeType="1"/>
            </p:cNvSpPr>
            <p:nvPr/>
          </p:nvSpPr>
          <p:spPr bwMode="auto">
            <a:xfrm>
              <a:off x="3224" y="96"/>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7">
              <a:extLst>
                <a:ext uri="{FF2B5EF4-FFF2-40B4-BE49-F238E27FC236}">
                  <a16:creationId xmlns:a16="http://schemas.microsoft.com/office/drawing/2014/main" id="{C773BC12-C090-4E35-A351-0B4FA10B6F1B}"/>
                </a:ext>
              </a:extLst>
            </p:cNvPr>
            <p:cNvSpPr>
              <a:spLocks noChangeShapeType="1"/>
            </p:cNvSpPr>
            <p:nvPr/>
          </p:nvSpPr>
          <p:spPr bwMode="auto">
            <a:xfrm>
              <a:off x="2533" y="288"/>
              <a:ext cx="319"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Rectangle 18">
              <a:extLst>
                <a:ext uri="{FF2B5EF4-FFF2-40B4-BE49-F238E27FC236}">
                  <a16:creationId xmlns:a16="http://schemas.microsoft.com/office/drawing/2014/main" id="{54254F73-C48C-4430-A0BF-15CA7FD9E38C}"/>
                </a:ext>
              </a:extLst>
            </p:cNvPr>
            <p:cNvSpPr>
              <a:spLocks noChangeArrowheads="1"/>
            </p:cNvSpPr>
            <p:nvPr/>
          </p:nvSpPr>
          <p:spPr bwMode="auto">
            <a:xfrm>
              <a:off x="4390" y="90"/>
              <a:ext cx="585"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795" name="Line 19">
              <a:extLst>
                <a:ext uri="{FF2B5EF4-FFF2-40B4-BE49-F238E27FC236}">
                  <a16:creationId xmlns:a16="http://schemas.microsoft.com/office/drawing/2014/main" id="{037521A6-1BB3-4457-8688-A8AFB2CE514D}"/>
                </a:ext>
              </a:extLst>
            </p:cNvPr>
            <p:cNvSpPr>
              <a:spLocks noChangeShapeType="1"/>
            </p:cNvSpPr>
            <p:nvPr/>
          </p:nvSpPr>
          <p:spPr bwMode="auto">
            <a:xfrm>
              <a:off x="4709" y="90"/>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Line 20">
              <a:extLst>
                <a:ext uri="{FF2B5EF4-FFF2-40B4-BE49-F238E27FC236}">
                  <a16:creationId xmlns:a16="http://schemas.microsoft.com/office/drawing/2014/main" id="{688433CE-C091-465A-A7D6-70C1BA998261}"/>
                </a:ext>
              </a:extLst>
            </p:cNvPr>
            <p:cNvSpPr>
              <a:spLocks noChangeShapeType="1"/>
            </p:cNvSpPr>
            <p:nvPr/>
          </p:nvSpPr>
          <p:spPr bwMode="auto">
            <a:xfrm>
              <a:off x="3331" y="288"/>
              <a:ext cx="34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Text Box 21">
              <a:extLst>
                <a:ext uri="{FF2B5EF4-FFF2-40B4-BE49-F238E27FC236}">
                  <a16:creationId xmlns:a16="http://schemas.microsoft.com/office/drawing/2014/main" id="{8CF9D012-B826-44DA-8D5D-E65FD3B217B5}"/>
                </a:ext>
              </a:extLst>
            </p:cNvPr>
            <p:cNvSpPr txBox="1">
              <a:spLocks noChangeArrowheads="1"/>
            </p:cNvSpPr>
            <p:nvPr/>
          </p:nvSpPr>
          <p:spPr bwMode="auto">
            <a:xfrm>
              <a:off x="633" y="103"/>
              <a:ext cx="2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a:latin typeface="Times New Roman" panose="02020603050405020304" pitchFamily="18" charset="0"/>
                </a:rPr>
                <a:t>n</a:t>
              </a:r>
            </a:p>
          </p:txBody>
        </p:sp>
        <p:sp>
          <p:nvSpPr>
            <p:cNvPr id="75798" name="Text Box 22">
              <a:extLst>
                <a:ext uri="{FF2B5EF4-FFF2-40B4-BE49-F238E27FC236}">
                  <a16:creationId xmlns:a16="http://schemas.microsoft.com/office/drawing/2014/main" id="{89D65B6C-F4D1-48A3-978C-F4A4DBEE53A6}"/>
                </a:ext>
              </a:extLst>
            </p:cNvPr>
            <p:cNvSpPr txBox="1">
              <a:spLocks noChangeArrowheads="1"/>
            </p:cNvSpPr>
            <p:nvPr/>
          </p:nvSpPr>
          <p:spPr bwMode="auto">
            <a:xfrm>
              <a:off x="1439" y="54"/>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1</a:t>
              </a:r>
              <a:endParaRPr lang="en-US" altLang="zh-CN" sz="2400">
                <a:latin typeface="Times New Roman" panose="02020603050405020304" pitchFamily="18" charset="0"/>
              </a:endParaRPr>
            </a:p>
          </p:txBody>
        </p:sp>
        <p:sp>
          <p:nvSpPr>
            <p:cNvPr id="75799" name="Text Box 23">
              <a:extLst>
                <a:ext uri="{FF2B5EF4-FFF2-40B4-BE49-F238E27FC236}">
                  <a16:creationId xmlns:a16="http://schemas.microsoft.com/office/drawing/2014/main" id="{EC7217F7-E53E-4C57-BD79-92C7DBB9405B}"/>
                </a:ext>
              </a:extLst>
            </p:cNvPr>
            <p:cNvSpPr txBox="1">
              <a:spLocks noChangeArrowheads="1"/>
            </p:cNvSpPr>
            <p:nvPr/>
          </p:nvSpPr>
          <p:spPr bwMode="auto">
            <a:xfrm>
              <a:off x="2860" y="48"/>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i</a:t>
              </a:r>
              <a:endParaRPr lang="en-US" altLang="zh-CN" sz="2400">
                <a:latin typeface="Times New Roman" panose="02020603050405020304" pitchFamily="18" charset="0"/>
              </a:endParaRPr>
            </a:p>
          </p:txBody>
        </p:sp>
        <p:sp>
          <p:nvSpPr>
            <p:cNvPr id="75800" name="Text Box 24">
              <a:extLst>
                <a:ext uri="{FF2B5EF4-FFF2-40B4-BE49-F238E27FC236}">
                  <a16:creationId xmlns:a16="http://schemas.microsoft.com/office/drawing/2014/main" id="{9BD21C4E-EB36-4046-A943-C8B09CB17D11}"/>
                </a:ext>
              </a:extLst>
            </p:cNvPr>
            <p:cNvSpPr txBox="1">
              <a:spLocks noChangeArrowheads="1"/>
            </p:cNvSpPr>
            <p:nvPr/>
          </p:nvSpPr>
          <p:spPr bwMode="auto">
            <a:xfrm>
              <a:off x="4390" y="42"/>
              <a:ext cx="3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FF5050"/>
                  </a:solidFill>
                  <a:latin typeface="Times New Roman" panose="02020603050405020304" pitchFamily="18" charset="0"/>
                </a:rPr>
                <a:t>a</a:t>
              </a:r>
              <a:r>
                <a:rPr lang="en-US" altLang="zh-CN" b="1" baseline="-25000">
                  <a:solidFill>
                    <a:srgbClr val="FF5050"/>
                  </a:solidFill>
                  <a:latin typeface="Times New Roman" panose="02020603050405020304" pitchFamily="18" charset="0"/>
                </a:rPr>
                <a:t>n</a:t>
              </a:r>
              <a:endParaRPr lang="en-US" altLang="zh-CN" sz="2400">
                <a:latin typeface="Times New Roman" panose="02020603050405020304" pitchFamily="18" charset="0"/>
              </a:endParaRPr>
            </a:p>
          </p:txBody>
        </p:sp>
        <p:sp>
          <p:nvSpPr>
            <p:cNvPr id="75801" name="Text Box 25">
              <a:extLst>
                <a:ext uri="{FF2B5EF4-FFF2-40B4-BE49-F238E27FC236}">
                  <a16:creationId xmlns:a16="http://schemas.microsoft.com/office/drawing/2014/main" id="{25C3A9AA-1AB4-4557-AA08-C4EFADC12634}"/>
                </a:ext>
              </a:extLst>
            </p:cNvPr>
            <p:cNvSpPr txBox="1">
              <a:spLocks noChangeArrowheads="1"/>
            </p:cNvSpPr>
            <p:nvPr/>
          </p:nvSpPr>
          <p:spPr bwMode="auto">
            <a:xfrm>
              <a:off x="0" y="19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CC3300"/>
                  </a:solidFill>
                  <a:latin typeface="Times New Roman" panose="02020603050405020304" pitchFamily="18" charset="0"/>
                </a:rPr>
                <a:t>L</a:t>
              </a:r>
              <a:endParaRPr lang="en-US" altLang="zh-CN" sz="2800">
                <a:latin typeface="Times New Roman" panose="02020603050405020304" pitchFamily="18" charset="0"/>
              </a:endParaRPr>
            </a:p>
          </p:txBody>
        </p:sp>
        <p:sp>
          <p:nvSpPr>
            <p:cNvPr id="75802" name="Line 26">
              <a:extLst>
                <a:ext uri="{FF2B5EF4-FFF2-40B4-BE49-F238E27FC236}">
                  <a16:creationId xmlns:a16="http://schemas.microsoft.com/office/drawing/2014/main" id="{7C65C66E-A025-42F2-B2C9-4DCE210009B2}"/>
                </a:ext>
              </a:extLst>
            </p:cNvPr>
            <p:cNvSpPr>
              <a:spLocks noChangeShapeType="1"/>
            </p:cNvSpPr>
            <p:nvPr/>
          </p:nvSpPr>
          <p:spPr bwMode="auto">
            <a:xfrm>
              <a:off x="4035" y="288"/>
              <a:ext cx="34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Text Box 27">
              <a:extLst>
                <a:ext uri="{FF2B5EF4-FFF2-40B4-BE49-F238E27FC236}">
                  <a16:creationId xmlns:a16="http://schemas.microsoft.com/office/drawing/2014/main" id="{9BEC20E0-EBF5-440C-8F9D-E6384F82E94E}"/>
                </a:ext>
              </a:extLst>
            </p:cNvPr>
            <p:cNvSpPr txBox="1">
              <a:spLocks noChangeArrowheads="1"/>
            </p:cNvSpPr>
            <p:nvPr/>
          </p:nvSpPr>
          <p:spPr bwMode="auto">
            <a:xfrm>
              <a:off x="2214" y="0"/>
              <a:ext cx="3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sp>
          <p:nvSpPr>
            <p:cNvPr id="75804" name="Text Box 28">
              <a:extLst>
                <a:ext uri="{FF2B5EF4-FFF2-40B4-BE49-F238E27FC236}">
                  <a16:creationId xmlns:a16="http://schemas.microsoft.com/office/drawing/2014/main" id="{ACEB64E0-9EC9-407C-9076-CF8A9AC74E7D}"/>
                </a:ext>
              </a:extLst>
            </p:cNvPr>
            <p:cNvSpPr txBox="1">
              <a:spLocks noChangeArrowheads="1"/>
            </p:cNvSpPr>
            <p:nvPr/>
          </p:nvSpPr>
          <p:spPr bwMode="auto">
            <a:xfrm>
              <a:off x="3671" y="0"/>
              <a:ext cx="3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a:latin typeface="Times New Roman" panose="02020603050405020304" pitchFamily="18" charset="0"/>
                </a:rPr>
                <a:t>…</a:t>
              </a:r>
              <a:endParaRPr lang="zh-CN" altLang="en-US"/>
            </a:p>
          </p:txBody>
        </p:sp>
        <p:grpSp>
          <p:nvGrpSpPr>
            <p:cNvPr id="75805" name="Group 29">
              <a:extLst>
                <a:ext uri="{FF2B5EF4-FFF2-40B4-BE49-F238E27FC236}">
                  <a16:creationId xmlns:a16="http://schemas.microsoft.com/office/drawing/2014/main" id="{901C9BC0-1FF3-42B2-9F9F-5994FD1E3FBB}"/>
                </a:ext>
              </a:extLst>
            </p:cNvPr>
            <p:cNvGrpSpPr>
              <a:grpSpLocks/>
            </p:cNvGrpSpPr>
            <p:nvPr/>
          </p:nvGrpSpPr>
          <p:grpSpPr bwMode="auto">
            <a:xfrm>
              <a:off x="384" y="0"/>
              <a:ext cx="4752" cy="288"/>
              <a:chOff x="0" y="0"/>
              <a:chExt cx="4752" cy="336"/>
            </a:xfrm>
          </p:grpSpPr>
          <p:sp>
            <p:nvSpPr>
              <p:cNvPr id="75806" name="Line 30">
                <a:extLst>
                  <a:ext uri="{FF2B5EF4-FFF2-40B4-BE49-F238E27FC236}">
                    <a16:creationId xmlns:a16="http://schemas.microsoft.com/office/drawing/2014/main" id="{8951201D-8B86-4067-9D9E-2ED628EF533E}"/>
                  </a:ext>
                </a:extLst>
              </p:cNvPr>
              <p:cNvSpPr>
                <a:spLocks noChangeShapeType="1"/>
              </p:cNvSpPr>
              <p:nvPr/>
            </p:nvSpPr>
            <p:spPr bwMode="auto">
              <a:xfrm>
                <a:off x="0" y="192"/>
                <a:ext cx="240"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Line 31">
                <a:extLst>
                  <a:ext uri="{FF2B5EF4-FFF2-40B4-BE49-F238E27FC236}">
                    <a16:creationId xmlns:a16="http://schemas.microsoft.com/office/drawing/2014/main" id="{DCF8F634-018E-4D8D-97BF-9EACAFF5B60F}"/>
                  </a:ext>
                </a:extLst>
              </p:cNvPr>
              <p:cNvSpPr>
                <a:spLocks noChangeShapeType="1"/>
              </p:cNvSpPr>
              <p:nvPr/>
            </p:nvSpPr>
            <p:spPr bwMode="auto">
              <a:xfrm flipV="1">
                <a:off x="0" y="0"/>
                <a:ext cx="0" cy="19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8" name="Line 32">
                <a:extLst>
                  <a:ext uri="{FF2B5EF4-FFF2-40B4-BE49-F238E27FC236}">
                    <a16:creationId xmlns:a16="http://schemas.microsoft.com/office/drawing/2014/main" id="{D72668C1-7004-405F-833E-6A50E33520EE}"/>
                  </a:ext>
                </a:extLst>
              </p:cNvPr>
              <p:cNvSpPr>
                <a:spLocks noChangeShapeType="1"/>
              </p:cNvSpPr>
              <p:nvPr/>
            </p:nvSpPr>
            <p:spPr bwMode="auto">
              <a:xfrm flipH="1" flipV="1">
                <a:off x="0" y="0"/>
                <a:ext cx="475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9" name="Line 33">
                <a:extLst>
                  <a:ext uri="{FF2B5EF4-FFF2-40B4-BE49-F238E27FC236}">
                    <a16:creationId xmlns:a16="http://schemas.microsoft.com/office/drawing/2014/main" id="{3FC83E47-FB04-431D-8352-346387B37AB4}"/>
                  </a:ext>
                </a:extLst>
              </p:cNvPr>
              <p:cNvSpPr>
                <a:spLocks noChangeShapeType="1"/>
              </p:cNvSpPr>
              <p:nvPr/>
            </p:nvSpPr>
            <p:spPr bwMode="auto">
              <a:xfrm flipV="1">
                <a:off x="4752" y="0"/>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0" name="Line 34">
                <a:extLst>
                  <a:ext uri="{FF2B5EF4-FFF2-40B4-BE49-F238E27FC236}">
                    <a16:creationId xmlns:a16="http://schemas.microsoft.com/office/drawing/2014/main" id="{553D8AC7-4D63-401E-8680-421B5DA095E3}"/>
                  </a:ext>
                </a:extLst>
              </p:cNvPr>
              <p:cNvSpPr>
                <a:spLocks noChangeShapeType="1"/>
              </p:cNvSpPr>
              <p:nvPr/>
            </p:nvSpPr>
            <p:spPr bwMode="auto">
              <a:xfrm flipH="1" flipV="1">
                <a:off x="4464" y="336"/>
                <a:ext cx="2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Effect transition="in" filter="blinds(horizontal)">
                                      <p:cBhvr>
                                        <p:cTn id="7" dur="500"/>
                                        <p:tgtEl>
                                          <p:spTgt spid="686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613">
                                            <p:txEl>
                                              <p:pRg st="1" end="1"/>
                                            </p:txEl>
                                          </p:spTgt>
                                        </p:tgtEl>
                                        <p:attrNameLst>
                                          <p:attrName>style.visibility</p:attrName>
                                        </p:attrNameLst>
                                      </p:cBhvr>
                                      <p:to>
                                        <p:strVal val="visible"/>
                                      </p:to>
                                    </p:set>
                                    <p:animEffect transition="in" filter="blinds(horizontal)">
                                      <p:cBhvr>
                                        <p:cTn id="12" dur="500"/>
                                        <p:tgtEl>
                                          <p:spTgt spid="686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275C7-B6C8-4D65-8486-B08030842636}"/>
              </a:ext>
            </a:extLst>
          </p:cNvPr>
          <p:cNvSpPr>
            <a:spLocks noGrp="1"/>
          </p:cNvSpPr>
          <p:nvPr>
            <p:ph type="ctrTitle"/>
          </p:nvPr>
        </p:nvSpPr>
        <p:spPr/>
        <p:txBody>
          <a:bodyPr/>
          <a:lstStyle/>
          <a:p>
            <a:r>
              <a:rPr lang="en-US" altLang="zh-CN" dirty="0"/>
              <a:t>2.2 </a:t>
            </a:r>
            <a:r>
              <a:rPr lang="zh-CN" altLang="en-US" dirty="0"/>
              <a:t>顺序表</a:t>
            </a:r>
          </a:p>
        </p:txBody>
      </p:sp>
      <p:sp>
        <p:nvSpPr>
          <p:cNvPr id="3" name="副标题 2">
            <a:extLst>
              <a:ext uri="{FF2B5EF4-FFF2-40B4-BE49-F238E27FC236}">
                <a16:creationId xmlns:a16="http://schemas.microsoft.com/office/drawing/2014/main" id="{502F7E4F-F389-4396-A36B-CE2C46DDBB4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3586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8D4182C-CB14-4271-B885-B3FCDA6B66B7}"/>
              </a:ext>
            </a:extLst>
          </p:cNvPr>
          <p:cNvSpPr>
            <a:spLocks noGrp="1" noChangeArrowheads="1"/>
          </p:cNvSpPr>
          <p:nvPr>
            <p:ph type="title" idx="4294967295"/>
          </p:nvPr>
        </p:nvSpPr>
        <p:spPr>
          <a:xfrm>
            <a:off x="483865"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一、双向链表</a:t>
            </a:r>
            <a:endParaRPr lang="en-US" altLang="zh-CN" sz="32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FE0A1EE2-55D3-4229-B578-3348BB17D82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B1FBFFF4-48AE-45DB-AFC9-8C74DE7150AD}" type="slidenum">
              <a:rPr lang="zh-CN" altLang="en-US" sz="2400"/>
              <a:pPr algn="r" eaLnBrk="1" hangingPunct="1">
                <a:spcBef>
                  <a:spcPct val="50000"/>
                </a:spcBef>
                <a:buClrTx/>
                <a:buSzTx/>
                <a:buFont typeface="Arial" panose="020B0604020202020204" pitchFamily="34" charset="0"/>
                <a:buNone/>
              </a:pPr>
              <a:t>60</a:t>
            </a:fld>
            <a:endParaRPr lang="zh-CN" altLang="en-US" sz="2400"/>
          </a:p>
        </p:txBody>
      </p:sp>
      <p:sp>
        <p:nvSpPr>
          <p:cNvPr id="76804" name="Text Box 4">
            <a:extLst>
              <a:ext uri="{FF2B5EF4-FFF2-40B4-BE49-F238E27FC236}">
                <a16:creationId xmlns:a16="http://schemas.microsoft.com/office/drawing/2014/main" id="{242AFA4E-A27A-430B-B76F-00EF6ECEB78A}"/>
              </a:ext>
            </a:extLst>
          </p:cNvPr>
          <p:cNvSpPr txBox="1">
            <a:spLocks noChangeArrowheads="1"/>
          </p:cNvSpPr>
          <p:nvPr/>
        </p:nvSpPr>
        <p:spPr bwMode="auto">
          <a:xfrm>
            <a:off x="483865"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第四节　双向链表</a:t>
            </a:r>
          </a:p>
        </p:txBody>
      </p:sp>
      <p:sp>
        <p:nvSpPr>
          <p:cNvPr id="69637" name="Rectangle 5">
            <a:extLst>
              <a:ext uri="{FF2B5EF4-FFF2-40B4-BE49-F238E27FC236}">
                <a16:creationId xmlns:a16="http://schemas.microsoft.com/office/drawing/2014/main" id="{297FE462-5698-4A09-8CD7-7CBB1EFB39F8}"/>
              </a:ext>
            </a:extLst>
          </p:cNvPr>
          <p:cNvSpPr>
            <a:spLocks noGrp="1" noChangeArrowheads="1"/>
          </p:cNvSpPr>
          <p:nvPr>
            <p:ph type="body" idx="4294967295"/>
          </p:nvPr>
        </p:nvSpPr>
        <p:spPr>
          <a:xfrm>
            <a:off x="407665" y="2013248"/>
            <a:ext cx="8763000" cy="3886200"/>
          </a:xfrm>
        </p:spPr>
        <p:txBody>
          <a:bodyPr/>
          <a:lstStyle/>
          <a:p>
            <a:pPr eaLnBrk="1" hangingPunct="1"/>
            <a:r>
              <a:rPr lang="zh-CN" altLang="en-US" b="1">
                <a:ea typeface="黑体" panose="02010609060101010101" pitchFamily="49" charset="-122"/>
              </a:rPr>
              <a:t>双向链表也是一种特殊的线性链表</a:t>
            </a:r>
          </a:p>
          <a:p>
            <a:pPr eaLnBrk="1" hangingPunct="1"/>
            <a:r>
              <a:rPr lang="zh-CN" altLang="en-US" b="1">
                <a:ea typeface="黑体" panose="02010609060101010101" pitchFamily="49" charset="-122"/>
              </a:rPr>
              <a:t>双向链表中每个结点有两个指针，一个指针指向直接后继(</a:t>
            </a:r>
            <a:r>
              <a:rPr lang="en-US" altLang="zh-CN" b="1">
                <a:ea typeface="黑体" panose="02010609060101010101" pitchFamily="49" charset="-122"/>
              </a:rPr>
              <a:t>next)，</a:t>
            </a:r>
            <a:r>
              <a:rPr lang="zh-CN" altLang="en-US" b="1">
                <a:ea typeface="黑体" panose="02010609060101010101" pitchFamily="49" charset="-122"/>
              </a:rPr>
              <a:t>另一个指向直接前驱(</a:t>
            </a:r>
            <a:r>
              <a:rPr lang="en-US" altLang="zh-CN" b="1">
                <a:ea typeface="黑体" panose="02010609060101010101" pitchFamily="49" charset="-122"/>
              </a:rPr>
              <a:t>prior)</a:t>
            </a:r>
          </a:p>
        </p:txBody>
      </p:sp>
      <p:grpSp>
        <p:nvGrpSpPr>
          <p:cNvPr id="76807" name="Group 7">
            <a:extLst>
              <a:ext uri="{FF2B5EF4-FFF2-40B4-BE49-F238E27FC236}">
                <a16:creationId xmlns:a16="http://schemas.microsoft.com/office/drawing/2014/main" id="{A3E06444-8466-4190-9768-43C696006485}"/>
              </a:ext>
            </a:extLst>
          </p:cNvPr>
          <p:cNvGrpSpPr>
            <a:grpSpLocks/>
          </p:cNvGrpSpPr>
          <p:nvPr/>
        </p:nvGrpSpPr>
        <p:grpSpPr bwMode="auto">
          <a:xfrm>
            <a:off x="2617465" y="4375448"/>
            <a:ext cx="4184650" cy="1387475"/>
            <a:chOff x="0" y="0"/>
            <a:chExt cx="2636" cy="874"/>
          </a:xfrm>
        </p:grpSpPr>
        <p:sp>
          <p:nvSpPr>
            <p:cNvPr id="69640" name="Rectangle 36">
              <a:extLst>
                <a:ext uri="{FF2B5EF4-FFF2-40B4-BE49-F238E27FC236}">
                  <a16:creationId xmlns:a16="http://schemas.microsoft.com/office/drawing/2014/main" id="{3EBB9F74-968F-4D90-9F03-13975A138DDC}"/>
                </a:ext>
              </a:extLst>
            </p:cNvPr>
            <p:cNvSpPr>
              <a:spLocks noChangeArrowheads="1"/>
            </p:cNvSpPr>
            <p:nvPr/>
          </p:nvSpPr>
          <p:spPr bwMode="auto">
            <a:xfrm>
              <a:off x="96" y="96"/>
              <a:ext cx="2400" cy="384"/>
            </a:xfrm>
            <a:prstGeom prst="rect">
              <a:avLst/>
            </a:prstGeom>
            <a:solidFill>
              <a:srgbClr val="00FFFF"/>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r>
                <a:rPr lang="en-US" altLang="zh-CN" b="1">
                  <a:solidFill>
                    <a:schemeClr val="tx2"/>
                  </a:solidFill>
                  <a:effectLst>
                    <a:outerShdw blurRad="38100" dist="38100" dir="2700000" algn="tl">
                      <a:srgbClr val="000000"/>
                    </a:outerShdw>
                  </a:effectLst>
                  <a:latin typeface="Times New Roman" pitchFamily="18" charset="0"/>
                  <a:ea typeface="仿宋_GB2312" pitchFamily="1" charset="-122"/>
                </a:rPr>
                <a:t>prior          data           next</a:t>
              </a:r>
            </a:p>
          </p:txBody>
        </p:sp>
        <p:grpSp>
          <p:nvGrpSpPr>
            <p:cNvPr id="76809" name="Group 9">
              <a:extLst>
                <a:ext uri="{FF2B5EF4-FFF2-40B4-BE49-F238E27FC236}">
                  <a16:creationId xmlns:a16="http://schemas.microsoft.com/office/drawing/2014/main" id="{256F4C33-4847-4977-BF33-8AB365428986}"/>
                </a:ext>
              </a:extLst>
            </p:cNvPr>
            <p:cNvGrpSpPr>
              <a:grpSpLocks/>
            </p:cNvGrpSpPr>
            <p:nvPr/>
          </p:nvGrpSpPr>
          <p:grpSpPr bwMode="auto">
            <a:xfrm>
              <a:off x="816" y="0"/>
              <a:ext cx="1104" cy="480"/>
              <a:chOff x="0" y="0"/>
              <a:chExt cx="1104" cy="480"/>
            </a:xfrm>
          </p:grpSpPr>
          <p:sp>
            <p:nvSpPr>
              <p:cNvPr id="76813" name="Line 38">
                <a:extLst>
                  <a:ext uri="{FF2B5EF4-FFF2-40B4-BE49-F238E27FC236}">
                    <a16:creationId xmlns:a16="http://schemas.microsoft.com/office/drawing/2014/main" id="{ACD86424-8AA2-4706-9DF3-B823E1BA9058}"/>
                  </a:ext>
                </a:extLst>
              </p:cNvPr>
              <p:cNvSpPr>
                <a:spLocks noChangeShapeType="1"/>
              </p:cNvSpPr>
              <p:nvPr/>
            </p:nvSpPr>
            <p:spPr bwMode="auto">
              <a:xfrm>
                <a:off x="0"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4" name="Line 39">
                <a:extLst>
                  <a:ext uri="{FF2B5EF4-FFF2-40B4-BE49-F238E27FC236}">
                    <a16:creationId xmlns:a16="http://schemas.microsoft.com/office/drawing/2014/main" id="{9B6C7895-378C-4F2B-A1DB-B08D6F12EA89}"/>
                  </a:ext>
                </a:extLst>
              </p:cNvPr>
              <p:cNvSpPr>
                <a:spLocks noChangeShapeType="1"/>
              </p:cNvSpPr>
              <p:nvPr/>
            </p:nvSpPr>
            <p:spPr bwMode="auto">
              <a:xfrm flipV="1">
                <a:off x="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5" name="Line 40">
                <a:extLst>
                  <a:ext uri="{FF2B5EF4-FFF2-40B4-BE49-F238E27FC236}">
                    <a16:creationId xmlns:a16="http://schemas.microsoft.com/office/drawing/2014/main" id="{4C368490-A9B8-433B-8561-D38ACF9EE7D0}"/>
                  </a:ext>
                </a:extLst>
              </p:cNvPr>
              <p:cNvSpPr>
                <a:spLocks noChangeShapeType="1"/>
              </p:cNvSpPr>
              <p:nvPr/>
            </p:nvSpPr>
            <p:spPr bwMode="auto">
              <a:xfrm>
                <a:off x="1008"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6" name="Line 41">
                <a:extLst>
                  <a:ext uri="{FF2B5EF4-FFF2-40B4-BE49-F238E27FC236}">
                    <a16:creationId xmlns:a16="http://schemas.microsoft.com/office/drawing/2014/main" id="{0F86F3DB-CD69-44F0-8C3B-225C2DBEAA57}"/>
                  </a:ext>
                </a:extLst>
              </p:cNvPr>
              <p:cNvSpPr>
                <a:spLocks noChangeShapeType="1"/>
              </p:cNvSpPr>
              <p:nvPr/>
            </p:nvSpPr>
            <p:spPr bwMode="auto">
              <a:xfrm flipV="1">
                <a:off x="100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10" name="Text Box 42">
              <a:extLst>
                <a:ext uri="{FF2B5EF4-FFF2-40B4-BE49-F238E27FC236}">
                  <a16:creationId xmlns:a16="http://schemas.microsoft.com/office/drawing/2014/main" id="{F72693A0-3D1A-4D35-9875-CB9A79697FB7}"/>
                </a:ext>
              </a:extLst>
            </p:cNvPr>
            <p:cNvSpPr txBox="1">
              <a:spLocks noChangeArrowheads="1"/>
            </p:cNvSpPr>
            <p:nvPr/>
          </p:nvSpPr>
          <p:spPr bwMode="auto">
            <a:xfrm>
              <a:off x="0" y="624"/>
              <a:ext cx="26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a:solidFill>
                    <a:srgbClr val="000066"/>
                  </a:solidFill>
                  <a:latin typeface="Times New Roman" panose="02020603050405020304" pitchFamily="18" charset="0"/>
                  <a:ea typeface="楷体_GB2312" pitchFamily="49" charset="-122"/>
                </a:rPr>
                <a:t>指向直接前驱               指向直接</a:t>
              </a:r>
              <a:r>
                <a:rPr lang="zh-CN" altLang="en-US" sz="2000" b="1">
                  <a:solidFill>
                    <a:srgbClr val="000066"/>
                  </a:solidFill>
                  <a:latin typeface="Times New Roman" panose="02020603050405020304" pitchFamily="18" charset="0"/>
                  <a:ea typeface="楷体_GB2312" pitchFamily="49" charset="-122"/>
                  <a:sym typeface="Wingdings" panose="05000000000000000000" pitchFamily="2" charset="2"/>
                </a:rPr>
                <a:t>后继</a:t>
              </a:r>
            </a:p>
          </p:txBody>
        </p:sp>
        <p:sp>
          <p:nvSpPr>
            <p:cNvPr id="76811" name="Line 43">
              <a:extLst>
                <a:ext uri="{FF2B5EF4-FFF2-40B4-BE49-F238E27FC236}">
                  <a16:creationId xmlns:a16="http://schemas.microsoft.com/office/drawing/2014/main" id="{B3CA968C-C5DD-4890-B507-77DE01C02721}"/>
                </a:ext>
              </a:extLst>
            </p:cNvPr>
            <p:cNvSpPr>
              <a:spLocks noChangeShapeType="1"/>
            </p:cNvSpPr>
            <p:nvPr/>
          </p:nvSpPr>
          <p:spPr bwMode="auto">
            <a:xfrm flipV="1">
              <a:off x="432" y="432"/>
              <a:ext cx="0" cy="288"/>
            </a:xfrm>
            <a:prstGeom prst="line">
              <a:avLst/>
            </a:prstGeom>
            <a:noFill/>
            <a:ln w="9525">
              <a:solidFill>
                <a:srgbClr val="C8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2" name="Line 44">
              <a:extLst>
                <a:ext uri="{FF2B5EF4-FFF2-40B4-BE49-F238E27FC236}">
                  <a16:creationId xmlns:a16="http://schemas.microsoft.com/office/drawing/2014/main" id="{4F1AB8A1-E210-47DD-BD38-9D95C0608D5D}"/>
                </a:ext>
              </a:extLst>
            </p:cNvPr>
            <p:cNvSpPr>
              <a:spLocks noChangeShapeType="1"/>
            </p:cNvSpPr>
            <p:nvPr/>
          </p:nvSpPr>
          <p:spPr bwMode="auto">
            <a:xfrm flipV="1">
              <a:off x="2160" y="432"/>
              <a:ext cx="0" cy="240"/>
            </a:xfrm>
            <a:prstGeom prst="line">
              <a:avLst/>
            </a:prstGeom>
            <a:noFill/>
            <a:ln w="9525">
              <a:solidFill>
                <a:srgbClr val="C8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blinds(horizontal)">
                                      <p:cBhvr>
                                        <p:cTn id="7" dur="500"/>
                                        <p:tgtEl>
                                          <p:spTgt spid="69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7">
                                            <p:txEl>
                                              <p:pRg st="1" end="1"/>
                                            </p:txEl>
                                          </p:spTgt>
                                        </p:tgtEl>
                                        <p:attrNameLst>
                                          <p:attrName>style.visibility</p:attrName>
                                        </p:attrNameLst>
                                      </p:cBhvr>
                                      <p:to>
                                        <p:strVal val="visible"/>
                                      </p:to>
                                    </p:set>
                                    <p:animEffect transition="in" filter="blinds(horizontal)">
                                      <p:cBhvr>
                                        <p:cTn id="12" dur="500"/>
                                        <p:tgtEl>
                                          <p:spTgt spid="696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8203BA2-9B76-4DC8-B172-A36C79E0C0A8}"/>
              </a:ext>
            </a:extLst>
          </p:cNvPr>
          <p:cNvSpPr>
            <a:spLocks noGrp="1" noChangeArrowheads="1"/>
          </p:cNvSpPr>
          <p:nvPr>
            <p:ph type="title" idx="4294967295"/>
          </p:nvPr>
        </p:nvSpPr>
        <p:spPr>
          <a:xfrm>
            <a:off x="440035"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二、双向循环链表</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34AAFB56-7C18-483D-BEF7-608995FF3BA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290273D5-7038-4B84-AA6C-AE3F47543F9E}" type="slidenum">
              <a:rPr lang="zh-CN" altLang="en-US" sz="2400"/>
              <a:pPr algn="r" eaLnBrk="1" hangingPunct="1">
                <a:spcBef>
                  <a:spcPct val="50000"/>
                </a:spcBef>
                <a:buClrTx/>
                <a:buSzTx/>
                <a:buFont typeface="Arial" panose="020B0604020202020204" pitchFamily="34" charset="0"/>
                <a:buNone/>
              </a:pPr>
              <a:t>61</a:t>
            </a:fld>
            <a:endParaRPr lang="zh-CN" altLang="en-US" sz="2400"/>
          </a:p>
        </p:txBody>
      </p:sp>
      <p:sp>
        <p:nvSpPr>
          <p:cNvPr id="77828" name="Text Box 4">
            <a:extLst>
              <a:ext uri="{FF2B5EF4-FFF2-40B4-BE49-F238E27FC236}">
                <a16:creationId xmlns:a16="http://schemas.microsoft.com/office/drawing/2014/main" id="{A278E405-338A-4075-B98C-739D8E647E23}"/>
              </a:ext>
            </a:extLst>
          </p:cNvPr>
          <p:cNvSpPr txBox="1">
            <a:spLocks noChangeArrowheads="1"/>
          </p:cNvSpPr>
          <p:nvPr/>
        </p:nvSpPr>
        <p:spPr bwMode="auto">
          <a:xfrm>
            <a:off x="440035"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第四节　双向链表</a:t>
            </a:r>
          </a:p>
        </p:txBody>
      </p:sp>
      <p:sp>
        <p:nvSpPr>
          <p:cNvPr id="77829" name="Rectangle 5">
            <a:extLst>
              <a:ext uri="{FF2B5EF4-FFF2-40B4-BE49-F238E27FC236}">
                <a16:creationId xmlns:a16="http://schemas.microsoft.com/office/drawing/2014/main" id="{01F60807-AAEC-49BD-83A9-0F779548F924}"/>
              </a:ext>
            </a:extLst>
          </p:cNvPr>
          <p:cNvSpPr>
            <a:spLocks noGrp="1" noChangeArrowheads="1"/>
          </p:cNvSpPr>
          <p:nvPr>
            <p:ph type="body" idx="4294967295"/>
          </p:nvPr>
        </p:nvSpPr>
        <p:spPr>
          <a:xfrm>
            <a:off x="363835" y="2013248"/>
            <a:ext cx="8763000" cy="1066800"/>
          </a:xfrm>
        </p:spPr>
        <p:txBody>
          <a:bodyPr/>
          <a:lstStyle/>
          <a:p>
            <a:pPr eaLnBrk="1" hangingPunct="1"/>
            <a:r>
              <a:rPr lang="zh-CN" altLang="en-US" b="1">
                <a:ea typeface="黑体" panose="02010609060101010101" pitchFamily="49" charset="-122"/>
              </a:rPr>
              <a:t>双向循环链表中存在两个环</a:t>
            </a:r>
            <a:r>
              <a:rPr lang="en-US" altLang="zh-CN" b="1">
                <a:ea typeface="黑体" panose="02010609060101010101" pitchFamily="49" charset="-122"/>
              </a:rPr>
              <a:t>(</a:t>
            </a:r>
            <a:r>
              <a:rPr lang="zh-CN" altLang="en-US" b="1">
                <a:ea typeface="黑体" panose="02010609060101010101" pitchFamily="49" charset="-122"/>
              </a:rPr>
              <a:t>一个是直接后继环</a:t>
            </a:r>
            <a:r>
              <a:rPr lang="en-US" altLang="zh-CN" sz="2000">
                <a:ea typeface="黑体" panose="02010609060101010101" pitchFamily="49" charset="-122"/>
              </a:rPr>
              <a:t>(</a:t>
            </a:r>
            <a:r>
              <a:rPr lang="zh-CN" altLang="en-US" sz="2000">
                <a:ea typeface="黑体" panose="02010609060101010101" pitchFamily="49" charset="-122"/>
              </a:rPr>
              <a:t>红</a:t>
            </a:r>
            <a:r>
              <a:rPr lang="en-US" altLang="zh-CN" sz="2000">
                <a:ea typeface="黑体" panose="02010609060101010101" pitchFamily="49" charset="-122"/>
              </a:rPr>
              <a:t>)</a:t>
            </a:r>
            <a:r>
              <a:rPr lang="zh-CN" altLang="en-US" b="1">
                <a:ea typeface="黑体" panose="02010609060101010101" pitchFamily="49" charset="-122"/>
              </a:rPr>
              <a:t>，另一个是直接前驱环</a:t>
            </a:r>
            <a:r>
              <a:rPr lang="en-US" altLang="zh-CN" sz="2000">
                <a:ea typeface="黑体" panose="02010609060101010101" pitchFamily="49" charset="-122"/>
              </a:rPr>
              <a:t>(</a:t>
            </a:r>
            <a:r>
              <a:rPr lang="zh-CN" altLang="en-US" sz="2000">
                <a:ea typeface="黑体" panose="02010609060101010101" pitchFamily="49" charset="-122"/>
              </a:rPr>
              <a:t>蓝</a:t>
            </a:r>
            <a:r>
              <a:rPr lang="en-US" altLang="zh-CN" sz="2000">
                <a:ea typeface="黑体" panose="02010609060101010101" pitchFamily="49" charset="-122"/>
              </a:rPr>
              <a:t>)</a:t>
            </a:r>
            <a:r>
              <a:rPr lang="en-US" altLang="zh-CN" b="1">
                <a:ea typeface="黑体" panose="02010609060101010101" pitchFamily="49" charset="-122"/>
              </a:rPr>
              <a:t>)</a:t>
            </a:r>
          </a:p>
        </p:txBody>
      </p:sp>
      <p:grpSp>
        <p:nvGrpSpPr>
          <p:cNvPr id="70663" name="Group 7">
            <a:extLst>
              <a:ext uri="{FF2B5EF4-FFF2-40B4-BE49-F238E27FC236}">
                <a16:creationId xmlns:a16="http://schemas.microsoft.com/office/drawing/2014/main" id="{F808C010-65B7-44D1-8E0C-5AA9F63A376C}"/>
              </a:ext>
            </a:extLst>
          </p:cNvPr>
          <p:cNvGrpSpPr>
            <a:grpSpLocks/>
          </p:cNvGrpSpPr>
          <p:nvPr/>
        </p:nvGrpSpPr>
        <p:grpSpPr bwMode="auto">
          <a:xfrm>
            <a:off x="744835" y="3994448"/>
            <a:ext cx="7620000" cy="1662113"/>
            <a:chOff x="0" y="0"/>
            <a:chExt cx="4800" cy="1047"/>
          </a:xfrm>
        </p:grpSpPr>
        <p:sp>
          <p:nvSpPr>
            <p:cNvPr id="77832" name="Text Box 18">
              <a:extLst>
                <a:ext uri="{FF2B5EF4-FFF2-40B4-BE49-F238E27FC236}">
                  <a16:creationId xmlns:a16="http://schemas.microsoft.com/office/drawing/2014/main" id="{84E849E5-6E92-4FAB-BD2D-55648BA3B8DB}"/>
                </a:ext>
              </a:extLst>
            </p:cNvPr>
            <p:cNvSpPr txBox="1">
              <a:spLocks noChangeArrowheads="1"/>
            </p:cNvSpPr>
            <p:nvPr/>
          </p:nvSpPr>
          <p:spPr bwMode="auto">
            <a:xfrm>
              <a:off x="960" y="743"/>
              <a:ext cx="358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71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rgbClr val="FF3300"/>
                  </a:solidFill>
                  <a:latin typeface="仿宋_GB2312" pitchFamily="1" charset="-122"/>
                  <a:ea typeface="楷体_GB2312" pitchFamily="49" charset="-122"/>
                </a:rPr>
                <a:t>非空表                                           空表</a:t>
              </a:r>
              <a:endParaRPr lang="zh-CN" altLang="en-US" sz="2400" b="1" dirty="0">
                <a:solidFill>
                  <a:srgbClr val="FF3300"/>
                </a:solidFill>
                <a:latin typeface="Times New Roman" panose="02020603050405020304" pitchFamily="18" charset="0"/>
                <a:ea typeface="楷体_GB2312" pitchFamily="49" charset="-122"/>
              </a:endParaRPr>
            </a:p>
          </p:txBody>
        </p:sp>
        <p:grpSp>
          <p:nvGrpSpPr>
            <p:cNvPr id="77833" name="Group 9">
              <a:extLst>
                <a:ext uri="{FF2B5EF4-FFF2-40B4-BE49-F238E27FC236}">
                  <a16:creationId xmlns:a16="http://schemas.microsoft.com/office/drawing/2014/main" id="{3EEB19F1-92DB-4B69-BC4D-0892F75D66A3}"/>
                </a:ext>
              </a:extLst>
            </p:cNvPr>
            <p:cNvGrpSpPr>
              <a:grpSpLocks/>
            </p:cNvGrpSpPr>
            <p:nvPr/>
          </p:nvGrpSpPr>
          <p:grpSpPr bwMode="auto">
            <a:xfrm>
              <a:off x="528" y="96"/>
              <a:ext cx="576" cy="432"/>
              <a:chOff x="0" y="0"/>
              <a:chExt cx="576" cy="432"/>
            </a:xfrm>
          </p:grpSpPr>
          <p:sp>
            <p:nvSpPr>
              <p:cNvPr id="77886" name="Rectangle 19">
                <a:extLst>
                  <a:ext uri="{FF2B5EF4-FFF2-40B4-BE49-F238E27FC236}">
                    <a16:creationId xmlns:a16="http://schemas.microsoft.com/office/drawing/2014/main" id="{18A73897-D4F7-4948-B5A9-C5044AFE5967}"/>
                  </a:ext>
                </a:extLst>
              </p:cNvPr>
              <p:cNvSpPr>
                <a:spLocks noChangeArrowheads="1"/>
              </p:cNvSpPr>
              <p:nvPr/>
            </p:nvSpPr>
            <p:spPr bwMode="auto">
              <a:xfrm>
                <a:off x="0" y="96"/>
                <a:ext cx="576" cy="336"/>
              </a:xfrm>
              <a:prstGeom prst="rect">
                <a:avLst/>
              </a:prstGeom>
              <a:solidFill>
                <a:srgbClr val="99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7887" name="Line 20">
                <a:extLst>
                  <a:ext uri="{FF2B5EF4-FFF2-40B4-BE49-F238E27FC236}">
                    <a16:creationId xmlns:a16="http://schemas.microsoft.com/office/drawing/2014/main" id="{8C1D216C-365C-4FB4-91FB-9A481CCB7653}"/>
                  </a:ext>
                </a:extLst>
              </p:cNvPr>
              <p:cNvSpPr>
                <a:spLocks noChangeShapeType="1"/>
              </p:cNvSpPr>
              <p:nvPr/>
            </p:nvSpPr>
            <p:spPr bwMode="auto">
              <a:xfrm>
                <a:off x="144"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8" name="Line 21">
                <a:extLst>
                  <a:ext uri="{FF2B5EF4-FFF2-40B4-BE49-F238E27FC236}">
                    <a16:creationId xmlns:a16="http://schemas.microsoft.com/office/drawing/2014/main" id="{DA5D86C2-0BD1-4267-9FF6-2931F1D7F893}"/>
                  </a:ext>
                </a:extLst>
              </p:cNvPr>
              <p:cNvSpPr>
                <a:spLocks noChangeShapeType="1"/>
              </p:cNvSpPr>
              <p:nvPr/>
            </p:nvSpPr>
            <p:spPr bwMode="auto">
              <a:xfrm>
                <a:off x="432"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9" name="Line 22">
                <a:extLst>
                  <a:ext uri="{FF2B5EF4-FFF2-40B4-BE49-F238E27FC236}">
                    <a16:creationId xmlns:a16="http://schemas.microsoft.com/office/drawing/2014/main" id="{647A5BE8-6A44-45C6-8DA8-CCF4F1E7131C}"/>
                  </a:ext>
                </a:extLst>
              </p:cNvPr>
              <p:cNvSpPr>
                <a:spLocks noChangeShapeType="1"/>
              </p:cNvSpPr>
              <p:nvPr/>
            </p:nvSpPr>
            <p:spPr bwMode="auto">
              <a:xfrm flipV="1">
                <a:off x="14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90" name="Line 23">
                <a:extLst>
                  <a:ext uri="{FF2B5EF4-FFF2-40B4-BE49-F238E27FC236}">
                    <a16:creationId xmlns:a16="http://schemas.microsoft.com/office/drawing/2014/main" id="{842C4FCD-31D2-4050-B320-AC1ED40AA726}"/>
                  </a:ext>
                </a:extLst>
              </p:cNvPr>
              <p:cNvSpPr>
                <a:spLocks noChangeShapeType="1"/>
              </p:cNvSpPr>
              <p:nvPr/>
            </p:nvSpPr>
            <p:spPr bwMode="auto">
              <a:xfrm flipV="1">
                <a:off x="43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34" name="Group 15">
              <a:extLst>
                <a:ext uri="{FF2B5EF4-FFF2-40B4-BE49-F238E27FC236}">
                  <a16:creationId xmlns:a16="http://schemas.microsoft.com/office/drawing/2014/main" id="{EF554055-6484-4FC6-BE2B-5D2B767FA4E3}"/>
                </a:ext>
              </a:extLst>
            </p:cNvPr>
            <p:cNvGrpSpPr>
              <a:grpSpLocks/>
            </p:cNvGrpSpPr>
            <p:nvPr/>
          </p:nvGrpSpPr>
          <p:grpSpPr bwMode="auto">
            <a:xfrm>
              <a:off x="1344" y="96"/>
              <a:ext cx="576" cy="432"/>
              <a:chOff x="0" y="0"/>
              <a:chExt cx="576" cy="432"/>
            </a:xfrm>
          </p:grpSpPr>
          <p:sp>
            <p:nvSpPr>
              <p:cNvPr id="77881" name="Rectangle 24">
                <a:extLst>
                  <a:ext uri="{FF2B5EF4-FFF2-40B4-BE49-F238E27FC236}">
                    <a16:creationId xmlns:a16="http://schemas.microsoft.com/office/drawing/2014/main" id="{87152A17-983E-42D9-BF86-6498BE253B5E}"/>
                  </a:ext>
                </a:extLst>
              </p:cNvPr>
              <p:cNvSpPr>
                <a:spLocks noChangeArrowheads="1"/>
              </p:cNvSpPr>
              <p:nvPr/>
            </p:nvSpPr>
            <p:spPr bwMode="auto">
              <a:xfrm>
                <a:off x="0" y="96"/>
                <a:ext cx="576" cy="336"/>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contourClr>
                  <a:srgbClr val="00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7882" name="Line 25">
                <a:extLst>
                  <a:ext uri="{FF2B5EF4-FFF2-40B4-BE49-F238E27FC236}">
                    <a16:creationId xmlns:a16="http://schemas.microsoft.com/office/drawing/2014/main" id="{F2D943DC-A1C4-4313-96DC-FF4297A09830}"/>
                  </a:ext>
                </a:extLst>
              </p:cNvPr>
              <p:cNvSpPr>
                <a:spLocks noChangeShapeType="1"/>
              </p:cNvSpPr>
              <p:nvPr/>
            </p:nvSpPr>
            <p:spPr bwMode="auto">
              <a:xfrm>
                <a:off x="144"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3" name="Line 26">
                <a:extLst>
                  <a:ext uri="{FF2B5EF4-FFF2-40B4-BE49-F238E27FC236}">
                    <a16:creationId xmlns:a16="http://schemas.microsoft.com/office/drawing/2014/main" id="{83EEE098-4BA6-42F1-BEAF-75D0B43C87B3}"/>
                  </a:ext>
                </a:extLst>
              </p:cNvPr>
              <p:cNvSpPr>
                <a:spLocks noChangeShapeType="1"/>
              </p:cNvSpPr>
              <p:nvPr/>
            </p:nvSpPr>
            <p:spPr bwMode="auto">
              <a:xfrm>
                <a:off x="432"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4" name="Line 27">
                <a:extLst>
                  <a:ext uri="{FF2B5EF4-FFF2-40B4-BE49-F238E27FC236}">
                    <a16:creationId xmlns:a16="http://schemas.microsoft.com/office/drawing/2014/main" id="{1C05CFBC-B643-43B6-9E17-77FFE203351D}"/>
                  </a:ext>
                </a:extLst>
              </p:cNvPr>
              <p:cNvSpPr>
                <a:spLocks noChangeShapeType="1"/>
              </p:cNvSpPr>
              <p:nvPr/>
            </p:nvSpPr>
            <p:spPr bwMode="auto">
              <a:xfrm flipV="1">
                <a:off x="14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5" name="Line 28">
                <a:extLst>
                  <a:ext uri="{FF2B5EF4-FFF2-40B4-BE49-F238E27FC236}">
                    <a16:creationId xmlns:a16="http://schemas.microsoft.com/office/drawing/2014/main" id="{46B981F9-F5AA-4D24-8475-6214226DC942}"/>
                  </a:ext>
                </a:extLst>
              </p:cNvPr>
              <p:cNvSpPr>
                <a:spLocks noChangeShapeType="1"/>
              </p:cNvSpPr>
              <p:nvPr/>
            </p:nvSpPr>
            <p:spPr bwMode="auto">
              <a:xfrm flipV="1">
                <a:off x="43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35" name="Group 21">
              <a:extLst>
                <a:ext uri="{FF2B5EF4-FFF2-40B4-BE49-F238E27FC236}">
                  <a16:creationId xmlns:a16="http://schemas.microsoft.com/office/drawing/2014/main" id="{49F4FAC8-39A7-4E26-9B36-6BBBE287324F}"/>
                </a:ext>
              </a:extLst>
            </p:cNvPr>
            <p:cNvGrpSpPr>
              <a:grpSpLocks/>
            </p:cNvGrpSpPr>
            <p:nvPr/>
          </p:nvGrpSpPr>
          <p:grpSpPr bwMode="auto">
            <a:xfrm>
              <a:off x="2400" y="96"/>
              <a:ext cx="576" cy="432"/>
              <a:chOff x="0" y="0"/>
              <a:chExt cx="576" cy="432"/>
            </a:xfrm>
          </p:grpSpPr>
          <p:sp>
            <p:nvSpPr>
              <p:cNvPr id="77876" name="Rectangle 29">
                <a:extLst>
                  <a:ext uri="{FF2B5EF4-FFF2-40B4-BE49-F238E27FC236}">
                    <a16:creationId xmlns:a16="http://schemas.microsoft.com/office/drawing/2014/main" id="{487BDA16-915D-4AA0-8F12-BE2AE44CA923}"/>
                  </a:ext>
                </a:extLst>
              </p:cNvPr>
              <p:cNvSpPr>
                <a:spLocks noChangeArrowheads="1"/>
              </p:cNvSpPr>
              <p:nvPr/>
            </p:nvSpPr>
            <p:spPr bwMode="auto">
              <a:xfrm>
                <a:off x="0" y="96"/>
                <a:ext cx="576" cy="336"/>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contourClr>
                  <a:srgbClr val="00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7877" name="Line 30">
                <a:extLst>
                  <a:ext uri="{FF2B5EF4-FFF2-40B4-BE49-F238E27FC236}">
                    <a16:creationId xmlns:a16="http://schemas.microsoft.com/office/drawing/2014/main" id="{2AB601CA-CDD9-4F65-849D-B43DEF19459F}"/>
                  </a:ext>
                </a:extLst>
              </p:cNvPr>
              <p:cNvSpPr>
                <a:spLocks noChangeShapeType="1"/>
              </p:cNvSpPr>
              <p:nvPr/>
            </p:nvSpPr>
            <p:spPr bwMode="auto">
              <a:xfrm>
                <a:off x="144"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8" name="Line 31">
                <a:extLst>
                  <a:ext uri="{FF2B5EF4-FFF2-40B4-BE49-F238E27FC236}">
                    <a16:creationId xmlns:a16="http://schemas.microsoft.com/office/drawing/2014/main" id="{35C5E1C5-157E-4420-A0D0-E5D8E509A910}"/>
                  </a:ext>
                </a:extLst>
              </p:cNvPr>
              <p:cNvSpPr>
                <a:spLocks noChangeShapeType="1"/>
              </p:cNvSpPr>
              <p:nvPr/>
            </p:nvSpPr>
            <p:spPr bwMode="auto">
              <a:xfrm>
                <a:off x="432"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9" name="Line 32">
                <a:extLst>
                  <a:ext uri="{FF2B5EF4-FFF2-40B4-BE49-F238E27FC236}">
                    <a16:creationId xmlns:a16="http://schemas.microsoft.com/office/drawing/2014/main" id="{E65BDFDE-3E31-4408-9685-034444AC99DC}"/>
                  </a:ext>
                </a:extLst>
              </p:cNvPr>
              <p:cNvSpPr>
                <a:spLocks noChangeShapeType="1"/>
              </p:cNvSpPr>
              <p:nvPr/>
            </p:nvSpPr>
            <p:spPr bwMode="auto">
              <a:xfrm flipV="1">
                <a:off x="14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0" name="Line 33">
                <a:extLst>
                  <a:ext uri="{FF2B5EF4-FFF2-40B4-BE49-F238E27FC236}">
                    <a16:creationId xmlns:a16="http://schemas.microsoft.com/office/drawing/2014/main" id="{672EDDCB-F2F5-4DD5-8E07-1DDD7E09E8B2}"/>
                  </a:ext>
                </a:extLst>
              </p:cNvPr>
              <p:cNvSpPr>
                <a:spLocks noChangeShapeType="1"/>
              </p:cNvSpPr>
              <p:nvPr/>
            </p:nvSpPr>
            <p:spPr bwMode="auto">
              <a:xfrm flipV="1">
                <a:off x="43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36" name="Group 27">
              <a:extLst>
                <a:ext uri="{FF2B5EF4-FFF2-40B4-BE49-F238E27FC236}">
                  <a16:creationId xmlns:a16="http://schemas.microsoft.com/office/drawing/2014/main" id="{7247C971-DCF4-475C-86FC-E783C9661D1D}"/>
                </a:ext>
              </a:extLst>
            </p:cNvPr>
            <p:cNvGrpSpPr>
              <a:grpSpLocks/>
            </p:cNvGrpSpPr>
            <p:nvPr/>
          </p:nvGrpSpPr>
          <p:grpSpPr bwMode="auto">
            <a:xfrm>
              <a:off x="3984" y="96"/>
              <a:ext cx="576" cy="432"/>
              <a:chOff x="0" y="0"/>
              <a:chExt cx="576" cy="432"/>
            </a:xfrm>
          </p:grpSpPr>
          <p:sp>
            <p:nvSpPr>
              <p:cNvPr id="77871" name="Rectangle 34">
                <a:extLst>
                  <a:ext uri="{FF2B5EF4-FFF2-40B4-BE49-F238E27FC236}">
                    <a16:creationId xmlns:a16="http://schemas.microsoft.com/office/drawing/2014/main" id="{7417A458-4ECF-4684-9146-FA27ADC5F0CD}"/>
                  </a:ext>
                </a:extLst>
              </p:cNvPr>
              <p:cNvSpPr>
                <a:spLocks noChangeArrowheads="1"/>
              </p:cNvSpPr>
              <p:nvPr/>
            </p:nvSpPr>
            <p:spPr bwMode="auto">
              <a:xfrm>
                <a:off x="0" y="96"/>
                <a:ext cx="576" cy="336"/>
              </a:xfrm>
              <a:prstGeom prst="rect">
                <a:avLst/>
              </a:prstGeom>
              <a:solidFill>
                <a:srgbClr val="99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7872" name="Line 35">
                <a:extLst>
                  <a:ext uri="{FF2B5EF4-FFF2-40B4-BE49-F238E27FC236}">
                    <a16:creationId xmlns:a16="http://schemas.microsoft.com/office/drawing/2014/main" id="{ACC71C73-0A19-41A9-B4D1-5CF6D28E7337}"/>
                  </a:ext>
                </a:extLst>
              </p:cNvPr>
              <p:cNvSpPr>
                <a:spLocks noChangeShapeType="1"/>
              </p:cNvSpPr>
              <p:nvPr/>
            </p:nvSpPr>
            <p:spPr bwMode="auto">
              <a:xfrm>
                <a:off x="144"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3" name="Line 36">
                <a:extLst>
                  <a:ext uri="{FF2B5EF4-FFF2-40B4-BE49-F238E27FC236}">
                    <a16:creationId xmlns:a16="http://schemas.microsoft.com/office/drawing/2014/main" id="{2EC8EC80-21CE-44B7-912A-8F6F782BC440}"/>
                  </a:ext>
                </a:extLst>
              </p:cNvPr>
              <p:cNvSpPr>
                <a:spLocks noChangeShapeType="1"/>
              </p:cNvSpPr>
              <p:nvPr/>
            </p:nvSpPr>
            <p:spPr bwMode="auto">
              <a:xfrm>
                <a:off x="432" y="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4" name="Line 37">
                <a:extLst>
                  <a:ext uri="{FF2B5EF4-FFF2-40B4-BE49-F238E27FC236}">
                    <a16:creationId xmlns:a16="http://schemas.microsoft.com/office/drawing/2014/main" id="{6504FC61-BA4A-4899-AAC6-A065B904A19D}"/>
                  </a:ext>
                </a:extLst>
              </p:cNvPr>
              <p:cNvSpPr>
                <a:spLocks noChangeShapeType="1"/>
              </p:cNvSpPr>
              <p:nvPr/>
            </p:nvSpPr>
            <p:spPr bwMode="auto">
              <a:xfrm flipV="1">
                <a:off x="14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5" name="Line 38">
                <a:extLst>
                  <a:ext uri="{FF2B5EF4-FFF2-40B4-BE49-F238E27FC236}">
                    <a16:creationId xmlns:a16="http://schemas.microsoft.com/office/drawing/2014/main" id="{1FE3AE51-5B6C-4CA3-9D8E-9509DEEC29F8}"/>
                  </a:ext>
                </a:extLst>
              </p:cNvPr>
              <p:cNvSpPr>
                <a:spLocks noChangeShapeType="1"/>
              </p:cNvSpPr>
              <p:nvPr/>
            </p:nvSpPr>
            <p:spPr bwMode="auto">
              <a:xfrm flipV="1">
                <a:off x="43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37" name="Line 39">
              <a:extLst>
                <a:ext uri="{FF2B5EF4-FFF2-40B4-BE49-F238E27FC236}">
                  <a16:creationId xmlns:a16="http://schemas.microsoft.com/office/drawing/2014/main" id="{447813EB-F967-4AFB-85F2-D679C38DD6C6}"/>
                </a:ext>
              </a:extLst>
            </p:cNvPr>
            <p:cNvSpPr>
              <a:spLocks noChangeShapeType="1"/>
            </p:cNvSpPr>
            <p:nvPr/>
          </p:nvSpPr>
          <p:spPr bwMode="auto">
            <a:xfrm>
              <a:off x="336" y="336"/>
              <a:ext cx="192" cy="0"/>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44">
              <a:extLst>
                <a:ext uri="{FF2B5EF4-FFF2-40B4-BE49-F238E27FC236}">
                  <a16:creationId xmlns:a16="http://schemas.microsoft.com/office/drawing/2014/main" id="{2B9FFE6A-8FE9-4C42-8B77-D9C71095E1D1}"/>
                </a:ext>
              </a:extLst>
            </p:cNvPr>
            <p:cNvSpPr>
              <a:spLocks noChangeShapeType="1"/>
            </p:cNvSpPr>
            <p:nvPr/>
          </p:nvSpPr>
          <p:spPr bwMode="auto">
            <a:xfrm>
              <a:off x="3696" y="336"/>
              <a:ext cx="288" cy="0"/>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9" name="Group 35">
              <a:extLst>
                <a:ext uri="{FF2B5EF4-FFF2-40B4-BE49-F238E27FC236}">
                  <a16:creationId xmlns:a16="http://schemas.microsoft.com/office/drawing/2014/main" id="{B9674AD0-D40C-4A7E-B8AE-C52B6FE6860D}"/>
                </a:ext>
              </a:extLst>
            </p:cNvPr>
            <p:cNvGrpSpPr>
              <a:grpSpLocks/>
            </p:cNvGrpSpPr>
            <p:nvPr/>
          </p:nvGrpSpPr>
          <p:grpSpPr bwMode="auto">
            <a:xfrm>
              <a:off x="384" y="384"/>
              <a:ext cx="2832" cy="240"/>
              <a:chOff x="0" y="0"/>
              <a:chExt cx="2832" cy="240"/>
            </a:xfrm>
          </p:grpSpPr>
          <p:sp>
            <p:nvSpPr>
              <p:cNvPr id="77863" name="Line 43">
                <a:extLst>
                  <a:ext uri="{FF2B5EF4-FFF2-40B4-BE49-F238E27FC236}">
                    <a16:creationId xmlns:a16="http://schemas.microsoft.com/office/drawing/2014/main" id="{5E79812B-8EE7-4CB6-9956-50DC2FE96D3B}"/>
                  </a:ext>
                </a:extLst>
              </p:cNvPr>
              <p:cNvSpPr>
                <a:spLocks noChangeShapeType="1"/>
              </p:cNvSpPr>
              <p:nvPr/>
            </p:nvSpPr>
            <p:spPr bwMode="auto">
              <a:xfrm>
                <a:off x="2640" y="0"/>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Line 48">
                <a:extLst>
                  <a:ext uri="{FF2B5EF4-FFF2-40B4-BE49-F238E27FC236}">
                    <a16:creationId xmlns:a16="http://schemas.microsoft.com/office/drawing/2014/main" id="{22C34D76-E5D9-43B9-A7A0-ADF97905F3C6}"/>
                  </a:ext>
                </a:extLst>
              </p:cNvPr>
              <p:cNvSpPr>
                <a:spLocks noChangeShapeType="1"/>
              </p:cNvSpPr>
              <p:nvPr/>
            </p:nvSpPr>
            <p:spPr bwMode="auto">
              <a:xfrm>
                <a:off x="1824" y="0"/>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49">
                <a:extLst>
                  <a:ext uri="{FF2B5EF4-FFF2-40B4-BE49-F238E27FC236}">
                    <a16:creationId xmlns:a16="http://schemas.microsoft.com/office/drawing/2014/main" id="{87EE8D54-2A9D-4DB7-B23A-F7F72E3C0ABF}"/>
                  </a:ext>
                </a:extLst>
              </p:cNvPr>
              <p:cNvSpPr>
                <a:spLocks noChangeShapeType="1"/>
              </p:cNvSpPr>
              <p:nvPr/>
            </p:nvSpPr>
            <p:spPr bwMode="auto">
              <a:xfrm>
                <a:off x="1584" y="0"/>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Line 50">
                <a:extLst>
                  <a:ext uri="{FF2B5EF4-FFF2-40B4-BE49-F238E27FC236}">
                    <a16:creationId xmlns:a16="http://schemas.microsoft.com/office/drawing/2014/main" id="{5F399F6A-C130-4EEC-9915-DE0206A426FD}"/>
                  </a:ext>
                </a:extLst>
              </p:cNvPr>
              <p:cNvSpPr>
                <a:spLocks noChangeShapeType="1"/>
              </p:cNvSpPr>
              <p:nvPr/>
            </p:nvSpPr>
            <p:spPr bwMode="auto">
              <a:xfrm>
                <a:off x="768" y="0"/>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7" name="Line 51">
                <a:extLst>
                  <a:ext uri="{FF2B5EF4-FFF2-40B4-BE49-F238E27FC236}">
                    <a16:creationId xmlns:a16="http://schemas.microsoft.com/office/drawing/2014/main" id="{A63C8687-3D7C-4E3D-976B-568D26F95903}"/>
                  </a:ext>
                </a:extLst>
              </p:cNvPr>
              <p:cNvSpPr>
                <a:spLocks noChangeShapeType="1"/>
              </p:cNvSpPr>
              <p:nvPr/>
            </p:nvSpPr>
            <p:spPr bwMode="auto">
              <a:xfrm flipH="1">
                <a:off x="0" y="48"/>
                <a:ext cx="14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8" name="Line 52">
                <a:extLst>
                  <a:ext uri="{FF2B5EF4-FFF2-40B4-BE49-F238E27FC236}">
                    <a16:creationId xmlns:a16="http://schemas.microsoft.com/office/drawing/2014/main" id="{D9F90553-6FA2-4F7F-BD1F-401DEF0B2BB8}"/>
                  </a:ext>
                </a:extLst>
              </p:cNvPr>
              <p:cNvSpPr>
                <a:spLocks noChangeShapeType="1"/>
              </p:cNvSpPr>
              <p:nvPr/>
            </p:nvSpPr>
            <p:spPr bwMode="auto">
              <a:xfrm>
                <a:off x="0" y="48"/>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9" name="Line 53">
                <a:extLst>
                  <a:ext uri="{FF2B5EF4-FFF2-40B4-BE49-F238E27FC236}">
                    <a16:creationId xmlns:a16="http://schemas.microsoft.com/office/drawing/2014/main" id="{41D4292A-0563-4EF4-A16D-84A940BBED04}"/>
                  </a:ext>
                </a:extLst>
              </p:cNvPr>
              <p:cNvSpPr>
                <a:spLocks noChangeShapeType="1"/>
              </p:cNvSpPr>
              <p:nvPr/>
            </p:nvSpPr>
            <p:spPr bwMode="auto">
              <a:xfrm>
                <a:off x="0" y="240"/>
                <a:ext cx="28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0" name="Line 54">
                <a:extLst>
                  <a:ext uri="{FF2B5EF4-FFF2-40B4-BE49-F238E27FC236}">
                    <a16:creationId xmlns:a16="http://schemas.microsoft.com/office/drawing/2014/main" id="{526602CF-4689-48EC-8B92-D8A7567CA917}"/>
                  </a:ext>
                </a:extLst>
              </p:cNvPr>
              <p:cNvSpPr>
                <a:spLocks noChangeShapeType="1"/>
              </p:cNvSpPr>
              <p:nvPr/>
            </p:nvSpPr>
            <p:spPr bwMode="auto">
              <a:xfrm>
                <a:off x="2832"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40" name="Group 44">
              <a:extLst>
                <a:ext uri="{FF2B5EF4-FFF2-40B4-BE49-F238E27FC236}">
                  <a16:creationId xmlns:a16="http://schemas.microsoft.com/office/drawing/2014/main" id="{14459B87-1C73-4A42-851C-9B7237E7F725}"/>
                </a:ext>
              </a:extLst>
            </p:cNvPr>
            <p:cNvGrpSpPr>
              <a:grpSpLocks/>
            </p:cNvGrpSpPr>
            <p:nvPr/>
          </p:nvGrpSpPr>
          <p:grpSpPr bwMode="auto">
            <a:xfrm>
              <a:off x="384" y="0"/>
              <a:ext cx="2832" cy="288"/>
              <a:chOff x="0" y="0"/>
              <a:chExt cx="2832" cy="288"/>
            </a:xfrm>
          </p:grpSpPr>
          <p:sp>
            <p:nvSpPr>
              <p:cNvPr id="77855" name="Line 40">
                <a:extLst>
                  <a:ext uri="{FF2B5EF4-FFF2-40B4-BE49-F238E27FC236}">
                    <a16:creationId xmlns:a16="http://schemas.microsoft.com/office/drawing/2014/main" id="{71864EF6-257B-4177-9A37-E65833851EC3}"/>
                  </a:ext>
                </a:extLst>
              </p:cNvPr>
              <p:cNvSpPr>
                <a:spLocks noChangeShapeType="1"/>
              </p:cNvSpPr>
              <p:nvPr/>
            </p:nvSpPr>
            <p:spPr bwMode="auto">
              <a:xfrm>
                <a:off x="768" y="288"/>
                <a:ext cx="192"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41">
                <a:extLst>
                  <a:ext uri="{FF2B5EF4-FFF2-40B4-BE49-F238E27FC236}">
                    <a16:creationId xmlns:a16="http://schemas.microsoft.com/office/drawing/2014/main" id="{228DFA3D-E868-4BFE-9A30-78BE4F74D481}"/>
                  </a:ext>
                </a:extLst>
              </p:cNvPr>
              <p:cNvSpPr>
                <a:spLocks noChangeShapeType="1"/>
              </p:cNvSpPr>
              <p:nvPr/>
            </p:nvSpPr>
            <p:spPr bwMode="auto">
              <a:xfrm>
                <a:off x="1584" y="288"/>
                <a:ext cx="192"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42">
                <a:extLst>
                  <a:ext uri="{FF2B5EF4-FFF2-40B4-BE49-F238E27FC236}">
                    <a16:creationId xmlns:a16="http://schemas.microsoft.com/office/drawing/2014/main" id="{70CB75B4-F4C0-46E0-BC5A-091A0521AAA2}"/>
                  </a:ext>
                </a:extLst>
              </p:cNvPr>
              <p:cNvSpPr>
                <a:spLocks noChangeShapeType="1"/>
              </p:cNvSpPr>
              <p:nvPr/>
            </p:nvSpPr>
            <p:spPr bwMode="auto">
              <a:xfrm>
                <a:off x="1824" y="288"/>
                <a:ext cx="192"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46">
                <a:extLst>
                  <a:ext uri="{FF2B5EF4-FFF2-40B4-BE49-F238E27FC236}">
                    <a16:creationId xmlns:a16="http://schemas.microsoft.com/office/drawing/2014/main" id="{A5AE3C2E-41F7-48FF-9AF5-5F34915EEAE6}"/>
                  </a:ext>
                </a:extLst>
              </p:cNvPr>
              <p:cNvSpPr>
                <a:spLocks noChangeShapeType="1"/>
              </p:cNvSpPr>
              <p:nvPr/>
            </p:nvSpPr>
            <p:spPr bwMode="auto">
              <a:xfrm>
                <a:off x="0" y="240"/>
                <a:ext cx="144"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55">
                <a:extLst>
                  <a:ext uri="{FF2B5EF4-FFF2-40B4-BE49-F238E27FC236}">
                    <a16:creationId xmlns:a16="http://schemas.microsoft.com/office/drawing/2014/main" id="{0B5DC694-D372-4A95-9207-B6903C54CB4C}"/>
                  </a:ext>
                </a:extLst>
              </p:cNvPr>
              <p:cNvSpPr>
                <a:spLocks noChangeShapeType="1"/>
              </p:cNvSpPr>
              <p:nvPr/>
            </p:nvSpPr>
            <p:spPr bwMode="auto">
              <a:xfrm>
                <a:off x="0" y="0"/>
                <a:ext cx="0" cy="24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56">
                <a:extLst>
                  <a:ext uri="{FF2B5EF4-FFF2-40B4-BE49-F238E27FC236}">
                    <a16:creationId xmlns:a16="http://schemas.microsoft.com/office/drawing/2014/main" id="{794C0753-7EE8-427A-A154-2CEE8597016F}"/>
                  </a:ext>
                </a:extLst>
              </p:cNvPr>
              <p:cNvSpPr>
                <a:spLocks noChangeShapeType="1"/>
              </p:cNvSpPr>
              <p:nvPr/>
            </p:nvSpPr>
            <p:spPr bwMode="auto">
              <a:xfrm>
                <a:off x="0" y="0"/>
                <a:ext cx="283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Line 57">
                <a:extLst>
                  <a:ext uri="{FF2B5EF4-FFF2-40B4-BE49-F238E27FC236}">
                    <a16:creationId xmlns:a16="http://schemas.microsoft.com/office/drawing/2014/main" id="{8D498BAE-64CF-4AA9-B32D-70390DCAE71D}"/>
                  </a:ext>
                </a:extLst>
              </p:cNvPr>
              <p:cNvSpPr>
                <a:spLocks noChangeShapeType="1"/>
              </p:cNvSpPr>
              <p:nvPr/>
            </p:nvSpPr>
            <p:spPr bwMode="auto">
              <a:xfrm>
                <a:off x="2832" y="0"/>
                <a:ext cx="0" cy="24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Line 58">
                <a:extLst>
                  <a:ext uri="{FF2B5EF4-FFF2-40B4-BE49-F238E27FC236}">
                    <a16:creationId xmlns:a16="http://schemas.microsoft.com/office/drawing/2014/main" id="{254D111C-DB3D-44FE-8B0C-A58BE8DF1310}"/>
                  </a:ext>
                </a:extLst>
              </p:cNvPr>
              <p:cNvSpPr>
                <a:spLocks noChangeShapeType="1"/>
              </p:cNvSpPr>
              <p:nvPr/>
            </p:nvSpPr>
            <p:spPr bwMode="auto">
              <a:xfrm flipH="1">
                <a:off x="2640" y="240"/>
                <a:ext cx="19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41" name="Group 53">
              <a:extLst>
                <a:ext uri="{FF2B5EF4-FFF2-40B4-BE49-F238E27FC236}">
                  <a16:creationId xmlns:a16="http://schemas.microsoft.com/office/drawing/2014/main" id="{46D8D66D-4AE2-4DC2-BF6D-8030E54C413E}"/>
                </a:ext>
              </a:extLst>
            </p:cNvPr>
            <p:cNvGrpSpPr>
              <a:grpSpLocks/>
            </p:cNvGrpSpPr>
            <p:nvPr/>
          </p:nvGrpSpPr>
          <p:grpSpPr bwMode="auto">
            <a:xfrm>
              <a:off x="3792" y="0"/>
              <a:ext cx="1008" cy="240"/>
              <a:chOff x="0" y="0"/>
              <a:chExt cx="1008" cy="240"/>
            </a:xfrm>
          </p:grpSpPr>
          <p:sp>
            <p:nvSpPr>
              <p:cNvPr id="77850" name="Line 45">
                <a:extLst>
                  <a:ext uri="{FF2B5EF4-FFF2-40B4-BE49-F238E27FC236}">
                    <a16:creationId xmlns:a16="http://schemas.microsoft.com/office/drawing/2014/main" id="{E2B8681C-12AD-4C34-8CCF-ACAFF4286F5F}"/>
                  </a:ext>
                </a:extLst>
              </p:cNvPr>
              <p:cNvSpPr>
                <a:spLocks noChangeShapeType="1"/>
              </p:cNvSpPr>
              <p:nvPr/>
            </p:nvSpPr>
            <p:spPr bwMode="auto">
              <a:xfrm>
                <a:off x="0" y="240"/>
                <a:ext cx="192"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1" name="Line 59">
                <a:extLst>
                  <a:ext uri="{FF2B5EF4-FFF2-40B4-BE49-F238E27FC236}">
                    <a16:creationId xmlns:a16="http://schemas.microsoft.com/office/drawing/2014/main" id="{4289DF44-9435-4741-9D33-CD215E5A79D7}"/>
                  </a:ext>
                </a:extLst>
              </p:cNvPr>
              <p:cNvSpPr>
                <a:spLocks noChangeShapeType="1"/>
              </p:cNvSpPr>
              <p:nvPr/>
            </p:nvSpPr>
            <p:spPr bwMode="auto">
              <a:xfrm>
                <a:off x="0" y="0"/>
                <a:ext cx="0" cy="24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Line 60">
                <a:extLst>
                  <a:ext uri="{FF2B5EF4-FFF2-40B4-BE49-F238E27FC236}">
                    <a16:creationId xmlns:a16="http://schemas.microsoft.com/office/drawing/2014/main" id="{DE0DBBBB-4C10-4F36-9E19-A39C6BC07A18}"/>
                  </a:ext>
                </a:extLst>
              </p:cNvPr>
              <p:cNvSpPr>
                <a:spLocks noChangeShapeType="1"/>
              </p:cNvSpPr>
              <p:nvPr/>
            </p:nvSpPr>
            <p:spPr bwMode="auto">
              <a:xfrm>
                <a:off x="1008" y="0"/>
                <a:ext cx="0" cy="24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3" name="Line 61">
                <a:extLst>
                  <a:ext uri="{FF2B5EF4-FFF2-40B4-BE49-F238E27FC236}">
                    <a16:creationId xmlns:a16="http://schemas.microsoft.com/office/drawing/2014/main" id="{156C7899-E1C2-483D-AF0D-DE72E1835A03}"/>
                  </a:ext>
                </a:extLst>
              </p:cNvPr>
              <p:cNvSpPr>
                <a:spLocks noChangeShapeType="1"/>
              </p:cNvSpPr>
              <p:nvPr/>
            </p:nvSpPr>
            <p:spPr bwMode="auto">
              <a:xfrm flipH="1">
                <a:off x="816" y="240"/>
                <a:ext cx="19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62">
                <a:extLst>
                  <a:ext uri="{FF2B5EF4-FFF2-40B4-BE49-F238E27FC236}">
                    <a16:creationId xmlns:a16="http://schemas.microsoft.com/office/drawing/2014/main" id="{AA1E12BB-2B99-425F-83EE-5A875CB04A57}"/>
                  </a:ext>
                </a:extLst>
              </p:cNvPr>
              <p:cNvSpPr>
                <a:spLocks noChangeShapeType="1"/>
              </p:cNvSpPr>
              <p:nvPr/>
            </p:nvSpPr>
            <p:spPr bwMode="auto">
              <a:xfrm>
                <a:off x="0" y="0"/>
                <a:ext cx="1008"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42" name="Group 59">
              <a:extLst>
                <a:ext uri="{FF2B5EF4-FFF2-40B4-BE49-F238E27FC236}">
                  <a16:creationId xmlns:a16="http://schemas.microsoft.com/office/drawing/2014/main" id="{FEAABA14-512A-422A-80B1-D837BDC0BFC1}"/>
                </a:ext>
              </a:extLst>
            </p:cNvPr>
            <p:cNvGrpSpPr>
              <a:grpSpLocks/>
            </p:cNvGrpSpPr>
            <p:nvPr/>
          </p:nvGrpSpPr>
          <p:grpSpPr bwMode="auto">
            <a:xfrm>
              <a:off x="3792" y="384"/>
              <a:ext cx="1008" cy="240"/>
              <a:chOff x="0" y="0"/>
              <a:chExt cx="1008" cy="240"/>
            </a:xfrm>
          </p:grpSpPr>
          <p:sp>
            <p:nvSpPr>
              <p:cNvPr id="77845" name="Line 47">
                <a:extLst>
                  <a:ext uri="{FF2B5EF4-FFF2-40B4-BE49-F238E27FC236}">
                    <a16:creationId xmlns:a16="http://schemas.microsoft.com/office/drawing/2014/main" id="{90D61BFD-FDAD-44FA-80C3-87A12FF7377F}"/>
                  </a:ext>
                </a:extLst>
              </p:cNvPr>
              <p:cNvSpPr>
                <a:spLocks noChangeShapeType="1"/>
              </p:cNvSpPr>
              <p:nvPr/>
            </p:nvSpPr>
            <p:spPr bwMode="auto">
              <a:xfrm>
                <a:off x="816" y="0"/>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6" name="Line 63">
                <a:extLst>
                  <a:ext uri="{FF2B5EF4-FFF2-40B4-BE49-F238E27FC236}">
                    <a16:creationId xmlns:a16="http://schemas.microsoft.com/office/drawing/2014/main" id="{03C6DCCB-D91E-488D-B4EF-DA7CC1CEDD6B}"/>
                  </a:ext>
                </a:extLst>
              </p:cNvPr>
              <p:cNvSpPr>
                <a:spLocks noChangeShapeType="1"/>
              </p:cNvSpPr>
              <p:nvPr/>
            </p:nvSpPr>
            <p:spPr bwMode="auto">
              <a:xfrm>
                <a:off x="0" y="48"/>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7" name="Line 64">
                <a:extLst>
                  <a:ext uri="{FF2B5EF4-FFF2-40B4-BE49-F238E27FC236}">
                    <a16:creationId xmlns:a16="http://schemas.microsoft.com/office/drawing/2014/main" id="{CD059D54-0124-40D9-A151-01098A5C6E8D}"/>
                  </a:ext>
                </a:extLst>
              </p:cNvPr>
              <p:cNvSpPr>
                <a:spLocks noChangeShapeType="1"/>
              </p:cNvSpPr>
              <p:nvPr/>
            </p:nvSpPr>
            <p:spPr bwMode="auto">
              <a:xfrm>
                <a:off x="0" y="240"/>
                <a:ext cx="100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65">
                <a:extLst>
                  <a:ext uri="{FF2B5EF4-FFF2-40B4-BE49-F238E27FC236}">
                    <a16:creationId xmlns:a16="http://schemas.microsoft.com/office/drawing/2014/main" id="{13926D50-2FAC-44EC-BF9F-9E75FAAD2D91}"/>
                  </a:ext>
                </a:extLst>
              </p:cNvPr>
              <p:cNvSpPr>
                <a:spLocks noChangeShapeType="1"/>
              </p:cNvSpPr>
              <p:nvPr/>
            </p:nvSpPr>
            <p:spPr bwMode="auto">
              <a:xfrm>
                <a:off x="1008"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66">
                <a:extLst>
                  <a:ext uri="{FF2B5EF4-FFF2-40B4-BE49-F238E27FC236}">
                    <a16:creationId xmlns:a16="http://schemas.microsoft.com/office/drawing/2014/main" id="{FDE30BF4-6DDC-4BD8-BCC0-D1917E14381D}"/>
                  </a:ext>
                </a:extLst>
              </p:cNvPr>
              <p:cNvSpPr>
                <a:spLocks noChangeShapeType="1"/>
              </p:cNvSpPr>
              <p:nvPr/>
            </p:nvSpPr>
            <p:spPr bwMode="auto">
              <a:xfrm flipH="1">
                <a:off x="0" y="48"/>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43" name="Text Box 67">
              <a:extLst>
                <a:ext uri="{FF2B5EF4-FFF2-40B4-BE49-F238E27FC236}">
                  <a16:creationId xmlns:a16="http://schemas.microsoft.com/office/drawing/2014/main" id="{72F94723-2A47-453B-87DF-EA376FA303EF}"/>
                </a:ext>
              </a:extLst>
            </p:cNvPr>
            <p:cNvSpPr txBox="1">
              <a:spLocks noChangeArrowheads="1"/>
            </p:cNvSpPr>
            <p:nvPr/>
          </p:nvSpPr>
          <p:spPr bwMode="auto">
            <a:xfrm>
              <a:off x="3456" y="19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solidFill>
                    <a:srgbClr val="FF3300"/>
                  </a:solidFill>
                  <a:latin typeface="Times New Roman" panose="02020603050405020304" pitchFamily="18" charset="0"/>
                  <a:ea typeface="楷体_GB2312" pitchFamily="49" charset="-122"/>
                </a:rPr>
                <a:t>L</a:t>
              </a:r>
              <a:endParaRPr lang="en-US" altLang="zh-CN" sz="2400">
                <a:solidFill>
                  <a:srgbClr val="FF3300"/>
                </a:solidFill>
                <a:latin typeface="Times New Roman" panose="02020603050405020304" pitchFamily="18" charset="0"/>
                <a:ea typeface="楷体_GB2312" pitchFamily="49" charset="-122"/>
              </a:endParaRPr>
            </a:p>
          </p:txBody>
        </p:sp>
        <p:sp>
          <p:nvSpPr>
            <p:cNvPr id="77844" name="Text Box 68">
              <a:extLst>
                <a:ext uri="{FF2B5EF4-FFF2-40B4-BE49-F238E27FC236}">
                  <a16:creationId xmlns:a16="http://schemas.microsoft.com/office/drawing/2014/main" id="{4223DCB3-EE0A-49FA-8EF3-908CCB133540}"/>
                </a:ext>
              </a:extLst>
            </p:cNvPr>
            <p:cNvSpPr txBox="1">
              <a:spLocks noChangeArrowheads="1"/>
            </p:cNvSpPr>
            <p:nvPr/>
          </p:nvSpPr>
          <p:spPr bwMode="auto">
            <a:xfrm>
              <a:off x="0" y="14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rgbClr val="FF3300"/>
                  </a:solidFill>
                  <a:latin typeface="Times New Roman" panose="02020603050405020304" pitchFamily="18" charset="0"/>
                </a:rPr>
                <a:t>L</a:t>
              </a:r>
              <a:endParaRPr lang="en-US" altLang="zh-CN" sz="2400">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blinds(horizontal)">
                                      <p:cBhvr>
                                        <p:cTn id="7" dur="500"/>
                                        <p:tgtEl>
                                          <p:spTgt spid="70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C7E039F-1423-4385-BC26-5FEEC6371D62}"/>
              </a:ext>
            </a:extLst>
          </p:cNvPr>
          <p:cNvSpPr>
            <a:spLocks noGrp="1" noChangeArrowheads="1"/>
          </p:cNvSpPr>
          <p:nvPr>
            <p:ph type="title" idx="4294967295"/>
          </p:nvPr>
        </p:nvSpPr>
        <p:spPr>
          <a:xfrm>
            <a:off x="395536"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三、双向链表的定义</a:t>
            </a:r>
            <a:endParaRPr lang="en-US" altLang="zh-CN" sz="3200">
              <a:latin typeface="黑体" panose="02010609060101010101" pitchFamily="49" charset="-122"/>
              <a:ea typeface="黑体" panose="02010609060101010101" pitchFamily="49" charset="-122"/>
            </a:endParaRPr>
          </a:p>
        </p:txBody>
      </p:sp>
      <p:sp>
        <p:nvSpPr>
          <p:cNvPr id="78851" name="Text Box 3">
            <a:extLst>
              <a:ext uri="{FF2B5EF4-FFF2-40B4-BE49-F238E27FC236}">
                <a16:creationId xmlns:a16="http://schemas.microsoft.com/office/drawing/2014/main" id="{D91533F4-1E3C-4A94-B20B-B4E1AE99DAE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8035AEB8-9322-460A-99DA-B871E8BF419C}" type="slidenum">
              <a:rPr lang="zh-CN" altLang="en-US" sz="2400"/>
              <a:pPr algn="r" eaLnBrk="1" hangingPunct="1">
                <a:spcBef>
                  <a:spcPct val="50000"/>
                </a:spcBef>
                <a:buClrTx/>
                <a:buSzTx/>
                <a:buFont typeface="Arial" panose="020B0604020202020204" pitchFamily="34" charset="0"/>
                <a:buNone/>
              </a:pPr>
              <a:t>62</a:t>
            </a:fld>
            <a:endParaRPr lang="zh-CN" altLang="en-US" sz="2400"/>
          </a:p>
        </p:txBody>
      </p:sp>
      <p:sp>
        <p:nvSpPr>
          <p:cNvPr id="78852" name="Text Box 4">
            <a:extLst>
              <a:ext uri="{FF2B5EF4-FFF2-40B4-BE49-F238E27FC236}">
                <a16:creationId xmlns:a16="http://schemas.microsoft.com/office/drawing/2014/main" id="{374070F8-FCCF-4BF7-8D2F-57885DC00F39}"/>
              </a:ext>
            </a:extLst>
          </p:cNvPr>
          <p:cNvSpPr txBox="1">
            <a:spLocks noChangeArrowheads="1"/>
          </p:cNvSpPr>
          <p:nvPr/>
        </p:nvSpPr>
        <p:spPr bwMode="auto">
          <a:xfrm>
            <a:off x="395536"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第四节　双向链表</a:t>
            </a:r>
          </a:p>
        </p:txBody>
      </p:sp>
      <p:sp>
        <p:nvSpPr>
          <p:cNvPr id="78853" name="Rectangle 5">
            <a:extLst>
              <a:ext uri="{FF2B5EF4-FFF2-40B4-BE49-F238E27FC236}">
                <a16:creationId xmlns:a16="http://schemas.microsoft.com/office/drawing/2014/main" id="{B1CB9E3E-FB8C-47F6-9B95-697688D45BF2}"/>
              </a:ext>
            </a:extLst>
          </p:cNvPr>
          <p:cNvSpPr>
            <a:spLocks noGrp="1" noChangeArrowheads="1"/>
          </p:cNvSpPr>
          <p:nvPr>
            <p:ph type="body" idx="4294967295"/>
          </p:nvPr>
        </p:nvSpPr>
        <p:spPr>
          <a:xfrm>
            <a:off x="319336" y="2085256"/>
            <a:ext cx="8763000" cy="3886200"/>
          </a:xfrm>
        </p:spPr>
        <p:txBody>
          <a:bodyPr/>
          <a:lstStyle/>
          <a:p>
            <a:pPr eaLnBrk="1" hangingPunct="1">
              <a:spcBef>
                <a:spcPct val="30000"/>
              </a:spcBef>
            </a:pPr>
            <a:r>
              <a:rPr lang="zh-CN" altLang="en-US" b="1">
                <a:ea typeface="黑体" panose="02010609060101010101" pitchFamily="49" charset="-122"/>
              </a:rPr>
              <a:t>定义一个双向链表的结点</a:t>
            </a:r>
          </a:p>
          <a:p>
            <a:pPr eaLnBrk="1" hangingPunct="1">
              <a:spcBef>
                <a:spcPct val="30000"/>
              </a:spcBef>
              <a:buFont typeface="Wingdings" panose="05000000000000000000" pitchFamily="2" charset="2"/>
              <a:buNone/>
            </a:pPr>
            <a:r>
              <a:rPr lang="en-US" altLang="zh-CN" sz="2000">
                <a:ea typeface="黑体" panose="02010609060101010101" pitchFamily="49" charset="-122"/>
              </a:rPr>
              <a:t>class DuLNode {</a:t>
            </a:r>
          </a:p>
          <a:p>
            <a:pPr eaLnBrk="1" hangingPunct="1">
              <a:spcBef>
                <a:spcPct val="30000"/>
              </a:spcBef>
              <a:buFont typeface="Wingdings" panose="05000000000000000000" pitchFamily="2" charset="2"/>
              <a:buNone/>
            </a:pPr>
            <a:r>
              <a:rPr lang="en-US" altLang="zh-CN" sz="2000">
                <a:ea typeface="黑体" panose="02010609060101010101" pitchFamily="49" charset="-122"/>
              </a:rPr>
              <a:t>		ElemType	data;</a:t>
            </a:r>
          </a:p>
          <a:p>
            <a:pPr eaLnBrk="1" hangingPunct="1">
              <a:spcBef>
                <a:spcPct val="30000"/>
              </a:spcBef>
              <a:buFont typeface="Wingdings" panose="05000000000000000000" pitchFamily="2" charset="2"/>
              <a:buNone/>
            </a:pPr>
            <a:r>
              <a:rPr lang="en-US" altLang="zh-CN" sz="2000">
                <a:ea typeface="黑体" panose="02010609060101010101" pitchFamily="49" charset="-122"/>
              </a:rPr>
              <a:t>		DuLNode	*prior;</a:t>
            </a:r>
          </a:p>
          <a:p>
            <a:pPr eaLnBrk="1" hangingPunct="1">
              <a:spcBef>
                <a:spcPct val="30000"/>
              </a:spcBef>
              <a:buFont typeface="Wingdings" panose="05000000000000000000" pitchFamily="2" charset="2"/>
              <a:buNone/>
            </a:pPr>
            <a:r>
              <a:rPr lang="en-US" altLang="zh-CN" sz="2000">
                <a:ea typeface="黑体" panose="02010609060101010101" pitchFamily="49" charset="-122"/>
              </a:rPr>
              <a:t>		DuLNode	*next;</a:t>
            </a:r>
          </a:p>
          <a:p>
            <a:pPr eaLnBrk="1" hangingPunct="1">
              <a:spcBef>
                <a:spcPct val="30000"/>
              </a:spcBef>
              <a:buFont typeface="Wingdings" panose="05000000000000000000" pitchFamily="2" charset="2"/>
              <a:buNone/>
            </a:pPr>
            <a:r>
              <a:rPr lang="en-US" altLang="zh-CN" sz="2000">
                <a:ea typeface="黑体" panose="02010609060101010101" pitchFamily="49" charset="-122"/>
              </a:rPr>
              <a:t>};</a:t>
            </a:r>
          </a:p>
        </p:txBody>
      </p:sp>
      <p:grpSp>
        <p:nvGrpSpPr>
          <p:cNvPr id="78855" name="Group 7">
            <a:extLst>
              <a:ext uri="{FF2B5EF4-FFF2-40B4-BE49-F238E27FC236}">
                <a16:creationId xmlns:a16="http://schemas.microsoft.com/office/drawing/2014/main" id="{6574379F-F603-4634-9E9F-50021C5C94F3}"/>
              </a:ext>
            </a:extLst>
          </p:cNvPr>
          <p:cNvGrpSpPr>
            <a:grpSpLocks/>
          </p:cNvGrpSpPr>
          <p:nvPr/>
        </p:nvGrpSpPr>
        <p:grpSpPr bwMode="auto">
          <a:xfrm>
            <a:off x="2529136" y="4736381"/>
            <a:ext cx="4203700" cy="1387475"/>
            <a:chOff x="0" y="0"/>
            <a:chExt cx="2648" cy="874"/>
          </a:xfrm>
        </p:grpSpPr>
        <p:sp>
          <p:nvSpPr>
            <p:cNvPr id="71688" name="Rectangle 8">
              <a:extLst>
                <a:ext uri="{FF2B5EF4-FFF2-40B4-BE49-F238E27FC236}">
                  <a16:creationId xmlns:a16="http://schemas.microsoft.com/office/drawing/2014/main" id="{E3CBB916-69E5-4D06-9014-9999C90A1F7A}"/>
                </a:ext>
              </a:extLst>
            </p:cNvPr>
            <p:cNvSpPr>
              <a:spLocks noChangeArrowheads="1"/>
            </p:cNvSpPr>
            <p:nvPr/>
          </p:nvSpPr>
          <p:spPr bwMode="auto">
            <a:xfrm>
              <a:off x="96" y="96"/>
              <a:ext cx="2400" cy="384"/>
            </a:xfrm>
            <a:prstGeom prst="rect">
              <a:avLst/>
            </a:prstGeom>
            <a:solidFill>
              <a:srgbClr val="00FFFF"/>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anose="020B0604020202020204" pitchFamily="34" charset="0"/>
                <a:buNone/>
                <a:defRPr/>
              </a:pPr>
              <a:r>
                <a:rPr lang="en-US" altLang="zh-CN" b="1">
                  <a:solidFill>
                    <a:schemeClr val="tx2"/>
                  </a:solidFill>
                  <a:effectLst>
                    <a:outerShdw blurRad="38100" dist="38100" dir="2700000" algn="tl">
                      <a:srgbClr val="000000"/>
                    </a:outerShdw>
                  </a:effectLst>
                  <a:latin typeface="Times New Roman" pitchFamily="18" charset="0"/>
                  <a:ea typeface="仿宋_GB2312" pitchFamily="1" charset="-122"/>
                </a:rPr>
                <a:t>prior          data           next</a:t>
              </a:r>
            </a:p>
          </p:txBody>
        </p:sp>
        <p:grpSp>
          <p:nvGrpSpPr>
            <p:cNvPr id="78858" name="Group 9">
              <a:extLst>
                <a:ext uri="{FF2B5EF4-FFF2-40B4-BE49-F238E27FC236}">
                  <a16:creationId xmlns:a16="http://schemas.microsoft.com/office/drawing/2014/main" id="{0499461D-9F42-4FA4-9057-67252A1DAB06}"/>
                </a:ext>
              </a:extLst>
            </p:cNvPr>
            <p:cNvGrpSpPr>
              <a:grpSpLocks/>
            </p:cNvGrpSpPr>
            <p:nvPr/>
          </p:nvGrpSpPr>
          <p:grpSpPr bwMode="auto">
            <a:xfrm>
              <a:off x="816" y="0"/>
              <a:ext cx="1104" cy="480"/>
              <a:chOff x="0" y="0"/>
              <a:chExt cx="1104" cy="480"/>
            </a:xfrm>
          </p:grpSpPr>
          <p:sp>
            <p:nvSpPr>
              <p:cNvPr id="78862" name="Line 10">
                <a:extLst>
                  <a:ext uri="{FF2B5EF4-FFF2-40B4-BE49-F238E27FC236}">
                    <a16:creationId xmlns:a16="http://schemas.microsoft.com/office/drawing/2014/main" id="{93A10411-3C57-4DFF-9BCC-EA3EF796F55D}"/>
                  </a:ext>
                </a:extLst>
              </p:cNvPr>
              <p:cNvSpPr>
                <a:spLocks noChangeShapeType="1"/>
              </p:cNvSpPr>
              <p:nvPr/>
            </p:nvSpPr>
            <p:spPr bwMode="auto">
              <a:xfrm>
                <a:off x="0"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1">
                <a:extLst>
                  <a:ext uri="{FF2B5EF4-FFF2-40B4-BE49-F238E27FC236}">
                    <a16:creationId xmlns:a16="http://schemas.microsoft.com/office/drawing/2014/main" id="{646A3CAA-B3B5-4205-BDBC-DC74393DA1A3}"/>
                  </a:ext>
                </a:extLst>
              </p:cNvPr>
              <p:cNvSpPr>
                <a:spLocks noChangeShapeType="1"/>
              </p:cNvSpPr>
              <p:nvPr/>
            </p:nvSpPr>
            <p:spPr bwMode="auto">
              <a:xfrm flipV="1">
                <a:off x="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Line 12">
                <a:extLst>
                  <a:ext uri="{FF2B5EF4-FFF2-40B4-BE49-F238E27FC236}">
                    <a16:creationId xmlns:a16="http://schemas.microsoft.com/office/drawing/2014/main" id="{2D967731-AFD6-4021-8B22-B26B8E352716}"/>
                  </a:ext>
                </a:extLst>
              </p:cNvPr>
              <p:cNvSpPr>
                <a:spLocks noChangeShapeType="1"/>
              </p:cNvSpPr>
              <p:nvPr/>
            </p:nvSpPr>
            <p:spPr bwMode="auto">
              <a:xfrm>
                <a:off x="1008"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13">
                <a:extLst>
                  <a:ext uri="{FF2B5EF4-FFF2-40B4-BE49-F238E27FC236}">
                    <a16:creationId xmlns:a16="http://schemas.microsoft.com/office/drawing/2014/main" id="{CD5039EB-47BC-44EA-A302-13FEE422F94D}"/>
                  </a:ext>
                </a:extLst>
              </p:cNvPr>
              <p:cNvSpPr>
                <a:spLocks noChangeShapeType="1"/>
              </p:cNvSpPr>
              <p:nvPr/>
            </p:nvSpPr>
            <p:spPr bwMode="auto">
              <a:xfrm flipV="1">
                <a:off x="100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59" name="Text Box 14">
              <a:extLst>
                <a:ext uri="{FF2B5EF4-FFF2-40B4-BE49-F238E27FC236}">
                  <a16:creationId xmlns:a16="http://schemas.microsoft.com/office/drawing/2014/main" id="{943D1DE5-DAC4-4327-94C3-B9A6378621D1}"/>
                </a:ext>
              </a:extLst>
            </p:cNvPr>
            <p:cNvSpPr txBox="1">
              <a:spLocks noChangeArrowheads="1"/>
            </p:cNvSpPr>
            <p:nvPr/>
          </p:nvSpPr>
          <p:spPr bwMode="auto">
            <a:xfrm>
              <a:off x="0" y="624"/>
              <a:ext cx="26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a:solidFill>
                    <a:srgbClr val="000066"/>
                  </a:solidFill>
                  <a:latin typeface="Times New Roman" panose="02020603050405020304" pitchFamily="18" charset="0"/>
                  <a:ea typeface="楷体_GB2312" pitchFamily="49" charset="-122"/>
                </a:rPr>
                <a:t>指向直接前驱               指向直接</a:t>
              </a:r>
              <a:r>
                <a:rPr lang="zh-CN" altLang="en-US" sz="2000" b="1">
                  <a:solidFill>
                    <a:srgbClr val="000066"/>
                  </a:solidFill>
                  <a:latin typeface="Times New Roman" panose="02020603050405020304" pitchFamily="18" charset="0"/>
                  <a:ea typeface="楷体_GB2312" pitchFamily="49" charset="-122"/>
                  <a:sym typeface="Wingdings" panose="05000000000000000000" pitchFamily="2" charset="2"/>
                </a:rPr>
                <a:t>后继</a:t>
              </a:r>
            </a:p>
          </p:txBody>
        </p:sp>
        <p:sp>
          <p:nvSpPr>
            <p:cNvPr id="78860" name="Line 15">
              <a:extLst>
                <a:ext uri="{FF2B5EF4-FFF2-40B4-BE49-F238E27FC236}">
                  <a16:creationId xmlns:a16="http://schemas.microsoft.com/office/drawing/2014/main" id="{975F4950-4F95-49BC-A410-6FA5A1C8E50D}"/>
                </a:ext>
              </a:extLst>
            </p:cNvPr>
            <p:cNvSpPr>
              <a:spLocks noChangeShapeType="1"/>
            </p:cNvSpPr>
            <p:nvPr/>
          </p:nvSpPr>
          <p:spPr bwMode="auto">
            <a:xfrm flipV="1">
              <a:off x="432" y="432"/>
              <a:ext cx="0" cy="288"/>
            </a:xfrm>
            <a:prstGeom prst="line">
              <a:avLst/>
            </a:prstGeom>
            <a:noFill/>
            <a:ln w="9525">
              <a:solidFill>
                <a:srgbClr val="C8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1" name="Line 16">
              <a:extLst>
                <a:ext uri="{FF2B5EF4-FFF2-40B4-BE49-F238E27FC236}">
                  <a16:creationId xmlns:a16="http://schemas.microsoft.com/office/drawing/2014/main" id="{60AE9695-BDE8-4DF5-B3C7-9C7953B05BA5}"/>
                </a:ext>
              </a:extLst>
            </p:cNvPr>
            <p:cNvSpPr>
              <a:spLocks noChangeShapeType="1"/>
            </p:cNvSpPr>
            <p:nvPr/>
          </p:nvSpPr>
          <p:spPr bwMode="auto">
            <a:xfrm flipV="1">
              <a:off x="2160" y="432"/>
              <a:ext cx="0" cy="240"/>
            </a:xfrm>
            <a:prstGeom prst="line">
              <a:avLst/>
            </a:prstGeom>
            <a:noFill/>
            <a:ln w="9525">
              <a:solidFill>
                <a:srgbClr val="C8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697" name="Text Box 17">
            <a:extLst>
              <a:ext uri="{FF2B5EF4-FFF2-40B4-BE49-F238E27FC236}">
                <a16:creationId xmlns:a16="http://schemas.microsoft.com/office/drawing/2014/main" id="{3F7018CC-6D1D-467D-8B48-106D03A204F2}"/>
              </a:ext>
            </a:extLst>
          </p:cNvPr>
          <p:cNvSpPr txBox="1">
            <a:spLocks noChangeArrowheads="1"/>
          </p:cNvSpPr>
          <p:nvPr/>
        </p:nvSpPr>
        <p:spPr bwMode="auto">
          <a:xfrm>
            <a:off x="5500936" y="2085256"/>
            <a:ext cx="358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400"/>
              <a:t>对于任何一个中间结点有：</a:t>
            </a:r>
          </a:p>
          <a:p>
            <a:pPr eaLnBrk="1" hangingPunct="1">
              <a:spcBef>
                <a:spcPct val="50000"/>
              </a:spcBef>
              <a:buClrTx/>
              <a:buSzTx/>
              <a:buFont typeface="Arial" panose="020B0604020202020204" pitchFamily="34" charset="0"/>
              <a:buNone/>
            </a:pPr>
            <a:r>
              <a:rPr lang="en-US" altLang="zh-CN" sz="2400"/>
              <a:t>p = p-&gt;next-&gt;prior</a:t>
            </a:r>
          </a:p>
          <a:p>
            <a:pPr eaLnBrk="1" hangingPunct="1">
              <a:spcBef>
                <a:spcPct val="50000"/>
              </a:spcBef>
              <a:buClrTx/>
              <a:buSzTx/>
              <a:buFont typeface="Arial" panose="020B0604020202020204" pitchFamily="34" charset="0"/>
              <a:buNone/>
            </a:pPr>
            <a:r>
              <a:rPr lang="en-US" altLang="zh-CN" sz="2400"/>
              <a:t>p = p-&gt;prior-&gt;next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97"/>
                                        </p:tgtEl>
                                        <p:attrNameLst>
                                          <p:attrName>style.visibility</p:attrName>
                                        </p:attrNameLst>
                                      </p:cBhvr>
                                      <p:to>
                                        <p:strVal val="visible"/>
                                      </p:to>
                                    </p:set>
                                    <p:animEffect transition="in" filter="blinds(horizontal)">
                                      <p:cBhvr>
                                        <p:cTn id="7" dur="500"/>
                                        <p:tgtEl>
                                          <p:spTgt spid="71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3E3D0F4-E0FE-4220-BCCB-476BF8C0A7B1}"/>
              </a:ext>
            </a:extLst>
          </p:cNvPr>
          <p:cNvSpPr>
            <a:spLocks noGrp="1" noChangeArrowheads="1"/>
          </p:cNvSpPr>
          <p:nvPr>
            <p:ph type="title" idx="4294967295"/>
          </p:nvPr>
        </p:nvSpPr>
        <p:spPr>
          <a:xfrm>
            <a:off x="453380"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四、双向链表的插入</a:t>
            </a:r>
            <a:endParaRPr lang="en-US" altLang="zh-CN" sz="32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D3481F05-67D8-4E21-B18C-5507A75F51C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70BDD941-D218-41E4-B87A-D566DD235D17}" type="slidenum">
              <a:rPr lang="zh-CN" altLang="en-US" sz="2400"/>
              <a:pPr algn="r" eaLnBrk="1" hangingPunct="1">
                <a:spcBef>
                  <a:spcPct val="50000"/>
                </a:spcBef>
                <a:buClrTx/>
                <a:buSzTx/>
                <a:buFont typeface="Arial" panose="020B0604020202020204" pitchFamily="34" charset="0"/>
                <a:buNone/>
              </a:pPr>
              <a:t>63</a:t>
            </a:fld>
            <a:endParaRPr lang="zh-CN" altLang="en-US" sz="2400"/>
          </a:p>
        </p:txBody>
      </p:sp>
      <p:sp>
        <p:nvSpPr>
          <p:cNvPr id="79876" name="Text Box 4">
            <a:extLst>
              <a:ext uri="{FF2B5EF4-FFF2-40B4-BE49-F238E27FC236}">
                <a16:creationId xmlns:a16="http://schemas.microsoft.com/office/drawing/2014/main" id="{16CF291E-8CE0-4EB1-B3C2-264D4BAC5C14}"/>
              </a:ext>
            </a:extLst>
          </p:cNvPr>
          <p:cNvSpPr txBox="1">
            <a:spLocks noChangeArrowheads="1"/>
          </p:cNvSpPr>
          <p:nvPr/>
        </p:nvSpPr>
        <p:spPr bwMode="auto">
          <a:xfrm>
            <a:off x="453380"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第四节　双向链表</a:t>
            </a:r>
          </a:p>
        </p:txBody>
      </p:sp>
      <p:sp>
        <p:nvSpPr>
          <p:cNvPr id="79877" name="Rectangle 5">
            <a:extLst>
              <a:ext uri="{FF2B5EF4-FFF2-40B4-BE49-F238E27FC236}">
                <a16:creationId xmlns:a16="http://schemas.microsoft.com/office/drawing/2014/main" id="{618DBF47-F9AB-48B9-98E1-43F762089D23}"/>
              </a:ext>
            </a:extLst>
          </p:cNvPr>
          <p:cNvSpPr>
            <a:spLocks noGrp="1" noChangeArrowheads="1"/>
          </p:cNvSpPr>
          <p:nvPr>
            <p:ph type="body" idx="4294967295"/>
          </p:nvPr>
        </p:nvSpPr>
        <p:spPr>
          <a:xfrm>
            <a:off x="377180" y="2085256"/>
            <a:ext cx="8763000" cy="1524000"/>
          </a:xfrm>
        </p:spPr>
        <p:txBody>
          <a:bodyPr/>
          <a:lstStyle/>
          <a:p>
            <a:pPr eaLnBrk="1" hangingPunct="1">
              <a:spcBef>
                <a:spcPct val="30000"/>
              </a:spcBef>
            </a:pPr>
            <a:r>
              <a:rPr lang="zh-CN" altLang="en-US" b="1">
                <a:ea typeface="黑体" panose="02010609060101010101" pitchFamily="49" charset="-122"/>
              </a:rPr>
              <a:t>双向链表的插入操作需要改变两个方向的指针</a:t>
            </a:r>
          </a:p>
        </p:txBody>
      </p:sp>
      <p:grpSp>
        <p:nvGrpSpPr>
          <p:cNvPr id="79879" name="Group 7">
            <a:extLst>
              <a:ext uri="{FF2B5EF4-FFF2-40B4-BE49-F238E27FC236}">
                <a16:creationId xmlns:a16="http://schemas.microsoft.com/office/drawing/2014/main" id="{69F54E9B-501A-495B-8D8F-C45AE318918C}"/>
              </a:ext>
            </a:extLst>
          </p:cNvPr>
          <p:cNvGrpSpPr>
            <a:grpSpLocks/>
          </p:cNvGrpSpPr>
          <p:nvPr/>
        </p:nvGrpSpPr>
        <p:grpSpPr bwMode="auto">
          <a:xfrm>
            <a:off x="148580" y="3134594"/>
            <a:ext cx="5737225" cy="1435100"/>
            <a:chOff x="0" y="0"/>
            <a:chExt cx="3614" cy="904"/>
          </a:xfrm>
        </p:grpSpPr>
        <p:sp>
          <p:nvSpPr>
            <p:cNvPr id="79940" name="Text Box 18">
              <a:extLst>
                <a:ext uri="{FF2B5EF4-FFF2-40B4-BE49-F238E27FC236}">
                  <a16:creationId xmlns:a16="http://schemas.microsoft.com/office/drawing/2014/main" id="{6279CF58-6C5C-436B-9472-71C33CC2D6C9}"/>
                </a:ext>
              </a:extLst>
            </p:cNvPr>
            <p:cNvSpPr txBox="1">
              <a:spLocks noChangeArrowheads="1"/>
            </p:cNvSpPr>
            <p:nvPr/>
          </p:nvSpPr>
          <p:spPr bwMode="auto">
            <a:xfrm>
              <a:off x="0" y="5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1">
                  <a:solidFill>
                    <a:srgbClr val="FF3300"/>
                  </a:solidFill>
                  <a:latin typeface="Times New Roman" panose="02020603050405020304" pitchFamily="18" charset="0"/>
                </a:rPr>
                <a:t>L</a:t>
              </a:r>
            </a:p>
          </p:txBody>
        </p:sp>
        <p:grpSp>
          <p:nvGrpSpPr>
            <p:cNvPr id="79941" name="Group 9">
              <a:extLst>
                <a:ext uri="{FF2B5EF4-FFF2-40B4-BE49-F238E27FC236}">
                  <a16:creationId xmlns:a16="http://schemas.microsoft.com/office/drawing/2014/main" id="{20E574F0-1F13-421A-854D-9D8187FDCDDD}"/>
                </a:ext>
              </a:extLst>
            </p:cNvPr>
            <p:cNvGrpSpPr>
              <a:grpSpLocks/>
            </p:cNvGrpSpPr>
            <p:nvPr/>
          </p:nvGrpSpPr>
          <p:grpSpPr bwMode="auto">
            <a:xfrm>
              <a:off x="528" y="91"/>
              <a:ext cx="528" cy="410"/>
              <a:chOff x="0" y="0"/>
              <a:chExt cx="528" cy="410"/>
            </a:xfrm>
          </p:grpSpPr>
          <p:sp>
            <p:nvSpPr>
              <p:cNvPr id="79984" name="Rectangle 20">
                <a:extLst>
                  <a:ext uri="{FF2B5EF4-FFF2-40B4-BE49-F238E27FC236}">
                    <a16:creationId xmlns:a16="http://schemas.microsoft.com/office/drawing/2014/main" id="{77F3856F-D1EB-454B-AC70-4E9B51105A78}"/>
                  </a:ext>
                </a:extLst>
              </p:cNvPr>
              <p:cNvSpPr>
                <a:spLocks noChangeArrowheads="1"/>
              </p:cNvSpPr>
              <p:nvPr/>
            </p:nvSpPr>
            <p:spPr bwMode="auto">
              <a:xfrm>
                <a:off x="0" y="91"/>
                <a:ext cx="528" cy="319"/>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85" name="Line 21">
                <a:extLst>
                  <a:ext uri="{FF2B5EF4-FFF2-40B4-BE49-F238E27FC236}">
                    <a16:creationId xmlns:a16="http://schemas.microsoft.com/office/drawing/2014/main" id="{615A668D-85FE-4401-A6DA-E0D36B3DDCA4}"/>
                  </a:ext>
                </a:extLst>
              </p:cNvPr>
              <p:cNvSpPr>
                <a:spLocks noChangeShapeType="1"/>
              </p:cNvSpPr>
              <p:nvPr/>
            </p:nvSpPr>
            <p:spPr bwMode="auto">
              <a:xfrm>
                <a:off x="144" y="9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6" name="Line 22">
                <a:extLst>
                  <a:ext uri="{FF2B5EF4-FFF2-40B4-BE49-F238E27FC236}">
                    <a16:creationId xmlns:a16="http://schemas.microsoft.com/office/drawing/2014/main" id="{EE7F3086-F020-4568-9D98-2B9C658AF324}"/>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7" name="Line 23">
                <a:extLst>
                  <a:ext uri="{FF2B5EF4-FFF2-40B4-BE49-F238E27FC236}">
                    <a16:creationId xmlns:a16="http://schemas.microsoft.com/office/drawing/2014/main" id="{965AF588-6303-47AF-93A7-FE9BB55CDC73}"/>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8" name="Line 24">
                <a:extLst>
                  <a:ext uri="{FF2B5EF4-FFF2-40B4-BE49-F238E27FC236}">
                    <a16:creationId xmlns:a16="http://schemas.microsoft.com/office/drawing/2014/main" id="{F98FB1CD-4F89-47B4-97EA-075B25D1C091}"/>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9" name="Line 25">
                <a:extLst>
                  <a:ext uri="{FF2B5EF4-FFF2-40B4-BE49-F238E27FC236}">
                    <a16:creationId xmlns:a16="http://schemas.microsoft.com/office/drawing/2014/main" id="{C0874A57-3E29-41DE-8B74-8E0FFD342355}"/>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42" name="Line 46">
              <a:extLst>
                <a:ext uri="{FF2B5EF4-FFF2-40B4-BE49-F238E27FC236}">
                  <a16:creationId xmlns:a16="http://schemas.microsoft.com/office/drawing/2014/main" id="{306528F3-B85D-4895-B890-E6E7EEC546AA}"/>
                </a:ext>
              </a:extLst>
            </p:cNvPr>
            <p:cNvSpPr>
              <a:spLocks noChangeShapeType="1"/>
            </p:cNvSpPr>
            <p:nvPr/>
          </p:nvSpPr>
          <p:spPr bwMode="auto">
            <a:xfrm flipV="1">
              <a:off x="240" y="319"/>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943" name="Group 17">
              <a:extLst>
                <a:ext uri="{FF2B5EF4-FFF2-40B4-BE49-F238E27FC236}">
                  <a16:creationId xmlns:a16="http://schemas.microsoft.com/office/drawing/2014/main" id="{31B35CA3-5C45-4320-B15C-99CAA9B92FF3}"/>
                </a:ext>
              </a:extLst>
            </p:cNvPr>
            <p:cNvGrpSpPr>
              <a:grpSpLocks/>
            </p:cNvGrpSpPr>
            <p:nvPr/>
          </p:nvGrpSpPr>
          <p:grpSpPr bwMode="auto">
            <a:xfrm>
              <a:off x="384" y="364"/>
              <a:ext cx="3216" cy="228"/>
              <a:chOff x="0" y="0"/>
              <a:chExt cx="3216" cy="228"/>
            </a:xfrm>
          </p:grpSpPr>
          <p:sp>
            <p:nvSpPr>
              <p:cNvPr id="79976" name="Line 45">
                <a:extLst>
                  <a:ext uri="{FF2B5EF4-FFF2-40B4-BE49-F238E27FC236}">
                    <a16:creationId xmlns:a16="http://schemas.microsoft.com/office/drawing/2014/main" id="{6FBBAC70-492F-489E-9302-40E83B4E807A}"/>
                  </a:ext>
                </a:extLst>
              </p:cNvPr>
              <p:cNvSpPr>
                <a:spLocks noChangeShapeType="1"/>
              </p:cNvSpPr>
              <p:nvPr/>
            </p:nvSpPr>
            <p:spPr bwMode="auto">
              <a:xfrm>
                <a:off x="720"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7" name="Line 47">
                <a:extLst>
                  <a:ext uri="{FF2B5EF4-FFF2-40B4-BE49-F238E27FC236}">
                    <a16:creationId xmlns:a16="http://schemas.microsoft.com/office/drawing/2014/main" id="{2D4681B8-7BB6-4EC2-B9E1-1151577CB20D}"/>
                  </a:ext>
                </a:extLst>
              </p:cNvPr>
              <p:cNvSpPr>
                <a:spLocks noChangeShapeType="1"/>
              </p:cNvSpPr>
              <p:nvPr/>
            </p:nvSpPr>
            <p:spPr bwMode="auto">
              <a:xfrm>
                <a:off x="1488"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8" name="Line 48">
                <a:extLst>
                  <a:ext uri="{FF2B5EF4-FFF2-40B4-BE49-F238E27FC236}">
                    <a16:creationId xmlns:a16="http://schemas.microsoft.com/office/drawing/2014/main" id="{0573BB68-D1F3-48DC-947F-DF5D67AB1275}"/>
                  </a:ext>
                </a:extLst>
              </p:cNvPr>
              <p:cNvSpPr>
                <a:spLocks noChangeShapeType="1"/>
              </p:cNvSpPr>
              <p:nvPr/>
            </p:nvSpPr>
            <p:spPr bwMode="auto">
              <a:xfrm>
                <a:off x="2256"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9" name="Line 49">
                <a:extLst>
                  <a:ext uri="{FF2B5EF4-FFF2-40B4-BE49-F238E27FC236}">
                    <a16:creationId xmlns:a16="http://schemas.microsoft.com/office/drawing/2014/main" id="{57BC99F0-194D-4618-BA62-662AC2A58712}"/>
                  </a:ext>
                </a:extLst>
              </p:cNvPr>
              <p:cNvSpPr>
                <a:spLocks noChangeShapeType="1"/>
              </p:cNvSpPr>
              <p:nvPr/>
            </p:nvSpPr>
            <p:spPr bwMode="auto">
              <a:xfrm>
                <a:off x="3024"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0" name="Line 50">
                <a:extLst>
                  <a:ext uri="{FF2B5EF4-FFF2-40B4-BE49-F238E27FC236}">
                    <a16:creationId xmlns:a16="http://schemas.microsoft.com/office/drawing/2014/main" id="{DA825AD0-782A-4DEB-A019-69C457CB73AC}"/>
                  </a:ext>
                </a:extLst>
              </p:cNvPr>
              <p:cNvSpPr>
                <a:spLocks noChangeShapeType="1"/>
              </p:cNvSpPr>
              <p:nvPr/>
            </p:nvSpPr>
            <p:spPr bwMode="auto">
              <a:xfrm>
                <a:off x="3216" y="0"/>
                <a:ext cx="0" cy="2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1" name="Line 51">
                <a:extLst>
                  <a:ext uri="{FF2B5EF4-FFF2-40B4-BE49-F238E27FC236}">
                    <a16:creationId xmlns:a16="http://schemas.microsoft.com/office/drawing/2014/main" id="{75FC9E1F-F081-4735-9A52-5949E068C6B2}"/>
                  </a:ext>
                </a:extLst>
              </p:cNvPr>
              <p:cNvSpPr>
                <a:spLocks noChangeShapeType="1"/>
              </p:cNvSpPr>
              <p:nvPr/>
            </p:nvSpPr>
            <p:spPr bwMode="auto">
              <a:xfrm>
                <a:off x="0" y="46"/>
                <a:ext cx="1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2" name="Line 52">
                <a:extLst>
                  <a:ext uri="{FF2B5EF4-FFF2-40B4-BE49-F238E27FC236}">
                    <a16:creationId xmlns:a16="http://schemas.microsoft.com/office/drawing/2014/main" id="{3C3731C5-0EAF-4464-A57B-C0C70107A72A}"/>
                  </a:ext>
                </a:extLst>
              </p:cNvPr>
              <p:cNvSpPr>
                <a:spLocks noChangeShapeType="1"/>
              </p:cNvSpPr>
              <p:nvPr/>
            </p:nvSpPr>
            <p:spPr bwMode="auto">
              <a:xfrm flipH="1">
                <a:off x="0" y="228"/>
                <a:ext cx="32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83" name="Line 53">
                <a:extLst>
                  <a:ext uri="{FF2B5EF4-FFF2-40B4-BE49-F238E27FC236}">
                    <a16:creationId xmlns:a16="http://schemas.microsoft.com/office/drawing/2014/main" id="{8E3D161D-2CAC-4491-8526-22A543C0728B}"/>
                  </a:ext>
                </a:extLst>
              </p:cNvPr>
              <p:cNvSpPr>
                <a:spLocks noChangeShapeType="1"/>
              </p:cNvSpPr>
              <p:nvPr/>
            </p:nvSpPr>
            <p:spPr bwMode="auto">
              <a:xfrm>
                <a:off x="0" y="46"/>
                <a:ext cx="0" cy="1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9944" name="Group 26">
              <a:extLst>
                <a:ext uri="{FF2B5EF4-FFF2-40B4-BE49-F238E27FC236}">
                  <a16:creationId xmlns:a16="http://schemas.microsoft.com/office/drawing/2014/main" id="{2E13C309-EC91-484B-BE72-836F753BB496}"/>
                </a:ext>
              </a:extLst>
            </p:cNvPr>
            <p:cNvGrpSpPr>
              <a:grpSpLocks/>
            </p:cNvGrpSpPr>
            <p:nvPr/>
          </p:nvGrpSpPr>
          <p:grpSpPr bwMode="auto">
            <a:xfrm>
              <a:off x="398" y="0"/>
              <a:ext cx="3216" cy="228"/>
              <a:chOff x="0" y="0"/>
              <a:chExt cx="3216" cy="228"/>
            </a:xfrm>
          </p:grpSpPr>
          <p:sp>
            <p:nvSpPr>
              <p:cNvPr id="79968" name="Line 41">
                <a:extLst>
                  <a:ext uri="{FF2B5EF4-FFF2-40B4-BE49-F238E27FC236}">
                    <a16:creationId xmlns:a16="http://schemas.microsoft.com/office/drawing/2014/main" id="{B3982216-569B-4525-9C90-20838AF078BE}"/>
                  </a:ext>
                </a:extLst>
              </p:cNvPr>
              <p:cNvSpPr>
                <a:spLocks noChangeShapeType="1"/>
              </p:cNvSpPr>
              <p:nvPr/>
            </p:nvSpPr>
            <p:spPr bwMode="auto">
              <a:xfrm>
                <a:off x="720"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9" name="Line 42">
                <a:extLst>
                  <a:ext uri="{FF2B5EF4-FFF2-40B4-BE49-F238E27FC236}">
                    <a16:creationId xmlns:a16="http://schemas.microsoft.com/office/drawing/2014/main" id="{5EAF4D29-DB99-40C8-95BC-D0CE1E923691}"/>
                  </a:ext>
                </a:extLst>
              </p:cNvPr>
              <p:cNvSpPr>
                <a:spLocks noChangeShapeType="1"/>
              </p:cNvSpPr>
              <p:nvPr/>
            </p:nvSpPr>
            <p:spPr bwMode="auto">
              <a:xfrm>
                <a:off x="1488"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0" name="Line 43">
                <a:extLst>
                  <a:ext uri="{FF2B5EF4-FFF2-40B4-BE49-F238E27FC236}">
                    <a16:creationId xmlns:a16="http://schemas.microsoft.com/office/drawing/2014/main" id="{9C612946-E48D-4F43-8829-B9372D71277D}"/>
                  </a:ext>
                </a:extLst>
              </p:cNvPr>
              <p:cNvSpPr>
                <a:spLocks noChangeShapeType="1"/>
              </p:cNvSpPr>
              <p:nvPr/>
            </p:nvSpPr>
            <p:spPr bwMode="auto">
              <a:xfrm>
                <a:off x="2256"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1" name="Line 44">
                <a:extLst>
                  <a:ext uri="{FF2B5EF4-FFF2-40B4-BE49-F238E27FC236}">
                    <a16:creationId xmlns:a16="http://schemas.microsoft.com/office/drawing/2014/main" id="{66E2F8E5-2973-48D8-B1FD-AC3B2A9A80A7}"/>
                  </a:ext>
                </a:extLst>
              </p:cNvPr>
              <p:cNvSpPr>
                <a:spLocks noChangeShapeType="1"/>
              </p:cNvSpPr>
              <p:nvPr/>
            </p:nvSpPr>
            <p:spPr bwMode="auto">
              <a:xfrm>
                <a:off x="0" y="228"/>
                <a:ext cx="144"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2" name="Line 54">
                <a:extLst>
                  <a:ext uri="{FF2B5EF4-FFF2-40B4-BE49-F238E27FC236}">
                    <a16:creationId xmlns:a16="http://schemas.microsoft.com/office/drawing/2014/main" id="{F4B20819-E1B9-4B38-BF37-64BDF4CFCA4F}"/>
                  </a:ext>
                </a:extLst>
              </p:cNvPr>
              <p:cNvSpPr>
                <a:spLocks noChangeShapeType="1"/>
              </p:cNvSpPr>
              <p:nvPr/>
            </p:nvSpPr>
            <p:spPr bwMode="auto">
              <a:xfrm flipH="1">
                <a:off x="0" y="0"/>
                <a:ext cx="3216"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3" name="Line 55">
                <a:extLst>
                  <a:ext uri="{FF2B5EF4-FFF2-40B4-BE49-F238E27FC236}">
                    <a16:creationId xmlns:a16="http://schemas.microsoft.com/office/drawing/2014/main" id="{67B4A6D6-A52F-450E-9C39-0EA55AAB4991}"/>
                  </a:ext>
                </a:extLst>
              </p:cNvPr>
              <p:cNvSpPr>
                <a:spLocks noChangeShapeType="1"/>
              </p:cNvSpPr>
              <p:nvPr/>
            </p:nvSpPr>
            <p:spPr bwMode="auto">
              <a:xfrm>
                <a:off x="0" y="0"/>
                <a:ext cx="0" cy="22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4" name="Line 56">
                <a:extLst>
                  <a:ext uri="{FF2B5EF4-FFF2-40B4-BE49-F238E27FC236}">
                    <a16:creationId xmlns:a16="http://schemas.microsoft.com/office/drawing/2014/main" id="{CEDB89F8-D33C-443D-8A1A-3334A237C350}"/>
                  </a:ext>
                </a:extLst>
              </p:cNvPr>
              <p:cNvSpPr>
                <a:spLocks noChangeShapeType="1"/>
              </p:cNvSpPr>
              <p:nvPr/>
            </p:nvSpPr>
            <p:spPr bwMode="auto">
              <a:xfrm>
                <a:off x="3216" y="0"/>
                <a:ext cx="0" cy="22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75" name="Line 57">
                <a:extLst>
                  <a:ext uri="{FF2B5EF4-FFF2-40B4-BE49-F238E27FC236}">
                    <a16:creationId xmlns:a16="http://schemas.microsoft.com/office/drawing/2014/main" id="{79960DF3-B5C5-45F1-93B0-05D01DDE98BC}"/>
                  </a:ext>
                </a:extLst>
              </p:cNvPr>
              <p:cNvSpPr>
                <a:spLocks noChangeShapeType="1"/>
              </p:cNvSpPr>
              <p:nvPr/>
            </p:nvSpPr>
            <p:spPr bwMode="auto">
              <a:xfrm>
                <a:off x="3024" y="228"/>
                <a:ext cx="19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45" name="Line 102">
              <a:extLst>
                <a:ext uri="{FF2B5EF4-FFF2-40B4-BE49-F238E27FC236}">
                  <a16:creationId xmlns:a16="http://schemas.microsoft.com/office/drawing/2014/main" id="{E5B49ED0-E992-4B30-82F9-BB2D348F4993}"/>
                </a:ext>
              </a:extLst>
            </p:cNvPr>
            <p:cNvSpPr>
              <a:spLocks noChangeShapeType="1"/>
            </p:cNvSpPr>
            <p:nvPr/>
          </p:nvSpPr>
          <p:spPr bwMode="auto">
            <a:xfrm flipV="1">
              <a:off x="2304" y="501"/>
              <a:ext cx="0"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946" name="Group 36">
              <a:extLst>
                <a:ext uri="{FF2B5EF4-FFF2-40B4-BE49-F238E27FC236}">
                  <a16:creationId xmlns:a16="http://schemas.microsoft.com/office/drawing/2014/main" id="{85E56B6E-49BA-441D-97F2-AF2547D19C52}"/>
                </a:ext>
              </a:extLst>
            </p:cNvPr>
            <p:cNvGrpSpPr>
              <a:grpSpLocks/>
            </p:cNvGrpSpPr>
            <p:nvPr/>
          </p:nvGrpSpPr>
          <p:grpSpPr bwMode="auto">
            <a:xfrm>
              <a:off x="1296" y="91"/>
              <a:ext cx="528" cy="410"/>
              <a:chOff x="0" y="0"/>
              <a:chExt cx="528" cy="410"/>
            </a:xfrm>
          </p:grpSpPr>
          <p:sp>
            <p:nvSpPr>
              <p:cNvPr id="79962" name="Rectangle 26" descr="白色大理石">
                <a:extLst>
                  <a:ext uri="{FF2B5EF4-FFF2-40B4-BE49-F238E27FC236}">
                    <a16:creationId xmlns:a16="http://schemas.microsoft.com/office/drawing/2014/main" id="{DD2B4CEF-D6BE-4374-87A2-9B39EBF6C819}"/>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63" name="Line 27">
                <a:extLst>
                  <a:ext uri="{FF2B5EF4-FFF2-40B4-BE49-F238E27FC236}">
                    <a16:creationId xmlns:a16="http://schemas.microsoft.com/office/drawing/2014/main" id="{59283601-98E8-45DD-A9F6-CC7552E8377E}"/>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4" name="Line 28">
                <a:extLst>
                  <a:ext uri="{FF2B5EF4-FFF2-40B4-BE49-F238E27FC236}">
                    <a16:creationId xmlns:a16="http://schemas.microsoft.com/office/drawing/2014/main" id="{030EACA1-4DE0-459A-85FF-219EC6CB0678}"/>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5" name="Line 29">
                <a:extLst>
                  <a:ext uri="{FF2B5EF4-FFF2-40B4-BE49-F238E27FC236}">
                    <a16:creationId xmlns:a16="http://schemas.microsoft.com/office/drawing/2014/main" id="{6A797A6F-958D-4808-917E-CD3758BF8C18}"/>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6" name="Line 30">
                <a:extLst>
                  <a:ext uri="{FF2B5EF4-FFF2-40B4-BE49-F238E27FC236}">
                    <a16:creationId xmlns:a16="http://schemas.microsoft.com/office/drawing/2014/main" id="{19574D03-0E8B-4585-8CD8-234F47D08ECF}"/>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7" name="Text Box 103">
                <a:extLst>
                  <a:ext uri="{FF2B5EF4-FFF2-40B4-BE49-F238E27FC236}">
                    <a16:creationId xmlns:a16="http://schemas.microsoft.com/office/drawing/2014/main" id="{5179C9DF-A011-4C1B-BB8E-480835AA1B80}"/>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31</a:t>
                </a:r>
                <a:endParaRPr lang="zh-CN" altLang="en-US" sz="2800">
                  <a:solidFill>
                    <a:srgbClr val="FF3300"/>
                  </a:solidFill>
                  <a:latin typeface="Times New Roman" panose="02020603050405020304" pitchFamily="18" charset="0"/>
                </a:endParaRPr>
              </a:p>
            </p:txBody>
          </p:sp>
        </p:grpSp>
        <p:grpSp>
          <p:nvGrpSpPr>
            <p:cNvPr id="79947" name="Group 43">
              <a:extLst>
                <a:ext uri="{FF2B5EF4-FFF2-40B4-BE49-F238E27FC236}">
                  <a16:creationId xmlns:a16="http://schemas.microsoft.com/office/drawing/2014/main" id="{371684BA-2694-4B9A-A969-181A27A75ECE}"/>
                </a:ext>
              </a:extLst>
            </p:cNvPr>
            <p:cNvGrpSpPr>
              <a:grpSpLocks/>
            </p:cNvGrpSpPr>
            <p:nvPr/>
          </p:nvGrpSpPr>
          <p:grpSpPr bwMode="auto">
            <a:xfrm>
              <a:off x="2064" y="91"/>
              <a:ext cx="528" cy="410"/>
              <a:chOff x="0" y="0"/>
              <a:chExt cx="528" cy="410"/>
            </a:xfrm>
          </p:grpSpPr>
          <p:sp>
            <p:nvSpPr>
              <p:cNvPr id="79956" name="Rectangle 31" descr="白色大理石">
                <a:extLst>
                  <a:ext uri="{FF2B5EF4-FFF2-40B4-BE49-F238E27FC236}">
                    <a16:creationId xmlns:a16="http://schemas.microsoft.com/office/drawing/2014/main" id="{22E1FD5E-F936-4F7B-965E-3C8C64873F30}"/>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57" name="Line 32">
                <a:extLst>
                  <a:ext uri="{FF2B5EF4-FFF2-40B4-BE49-F238E27FC236}">
                    <a16:creationId xmlns:a16="http://schemas.microsoft.com/office/drawing/2014/main" id="{E5DEC75B-A733-4EA3-B55E-CFEEF448670E}"/>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8" name="Line 33">
                <a:extLst>
                  <a:ext uri="{FF2B5EF4-FFF2-40B4-BE49-F238E27FC236}">
                    <a16:creationId xmlns:a16="http://schemas.microsoft.com/office/drawing/2014/main" id="{21226014-5FF2-4D0A-A147-4899947056B6}"/>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9" name="Line 34">
                <a:extLst>
                  <a:ext uri="{FF2B5EF4-FFF2-40B4-BE49-F238E27FC236}">
                    <a16:creationId xmlns:a16="http://schemas.microsoft.com/office/drawing/2014/main" id="{E53F8CD3-1721-4FCD-9A45-167908922D11}"/>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0" name="Line 35">
                <a:extLst>
                  <a:ext uri="{FF2B5EF4-FFF2-40B4-BE49-F238E27FC236}">
                    <a16:creationId xmlns:a16="http://schemas.microsoft.com/office/drawing/2014/main" id="{CD0278FB-EF0E-4473-ACF8-0A326953ED9E}"/>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1" name="Text Box 104">
                <a:extLst>
                  <a:ext uri="{FF2B5EF4-FFF2-40B4-BE49-F238E27FC236}">
                    <a16:creationId xmlns:a16="http://schemas.microsoft.com/office/drawing/2014/main" id="{8DD41A6B-45B5-44AC-99E1-21F17361178E}"/>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48</a:t>
                </a:r>
                <a:endParaRPr lang="zh-CN" altLang="en-US" sz="2800">
                  <a:solidFill>
                    <a:srgbClr val="FF3300"/>
                  </a:solidFill>
                  <a:latin typeface="Times New Roman" panose="02020603050405020304" pitchFamily="18" charset="0"/>
                </a:endParaRPr>
              </a:p>
            </p:txBody>
          </p:sp>
        </p:grpSp>
        <p:grpSp>
          <p:nvGrpSpPr>
            <p:cNvPr id="79948" name="Group 50">
              <a:extLst>
                <a:ext uri="{FF2B5EF4-FFF2-40B4-BE49-F238E27FC236}">
                  <a16:creationId xmlns:a16="http://schemas.microsoft.com/office/drawing/2014/main" id="{1018752F-8FE1-4D3F-8414-C5D420C5C133}"/>
                </a:ext>
              </a:extLst>
            </p:cNvPr>
            <p:cNvGrpSpPr>
              <a:grpSpLocks/>
            </p:cNvGrpSpPr>
            <p:nvPr/>
          </p:nvGrpSpPr>
          <p:grpSpPr bwMode="auto">
            <a:xfrm>
              <a:off x="2832" y="91"/>
              <a:ext cx="528" cy="410"/>
              <a:chOff x="0" y="0"/>
              <a:chExt cx="528" cy="410"/>
            </a:xfrm>
          </p:grpSpPr>
          <p:sp>
            <p:nvSpPr>
              <p:cNvPr id="79950" name="Rectangle 36" descr="白色大理石">
                <a:extLst>
                  <a:ext uri="{FF2B5EF4-FFF2-40B4-BE49-F238E27FC236}">
                    <a16:creationId xmlns:a16="http://schemas.microsoft.com/office/drawing/2014/main" id="{3416ECDD-5531-4E69-9683-EA8D18DC4C98}"/>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51" name="Line 37">
                <a:extLst>
                  <a:ext uri="{FF2B5EF4-FFF2-40B4-BE49-F238E27FC236}">
                    <a16:creationId xmlns:a16="http://schemas.microsoft.com/office/drawing/2014/main" id="{63C5948D-19B0-49B6-BC4F-3D8CD87842A1}"/>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2" name="Line 38">
                <a:extLst>
                  <a:ext uri="{FF2B5EF4-FFF2-40B4-BE49-F238E27FC236}">
                    <a16:creationId xmlns:a16="http://schemas.microsoft.com/office/drawing/2014/main" id="{BF813DE1-44AB-4E20-89BD-88151F75F168}"/>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3" name="Line 39">
                <a:extLst>
                  <a:ext uri="{FF2B5EF4-FFF2-40B4-BE49-F238E27FC236}">
                    <a16:creationId xmlns:a16="http://schemas.microsoft.com/office/drawing/2014/main" id="{04D51383-0688-4140-AE9C-6F4FA914AFFA}"/>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4" name="Line 40">
                <a:extLst>
                  <a:ext uri="{FF2B5EF4-FFF2-40B4-BE49-F238E27FC236}">
                    <a16:creationId xmlns:a16="http://schemas.microsoft.com/office/drawing/2014/main" id="{EF7C6158-9130-4921-BB6E-32E1C38CD66C}"/>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55" name="Text Box 105">
                <a:extLst>
                  <a:ext uri="{FF2B5EF4-FFF2-40B4-BE49-F238E27FC236}">
                    <a16:creationId xmlns:a16="http://schemas.microsoft.com/office/drawing/2014/main" id="{2D25E443-9B5C-4B4C-9F0E-ABF6B9CC07B6}"/>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15</a:t>
                </a:r>
                <a:endParaRPr lang="zh-CN" altLang="en-US" sz="2800">
                  <a:solidFill>
                    <a:srgbClr val="FF3300"/>
                  </a:solidFill>
                  <a:latin typeface="Times New Roman" panose="02020603050405020304" pitchFamily="18" charset="0"/>
                </a:endParaRPr>
              </a:p>
            </p:txBody>
          </p:sp>
        </p:grpSp>
        <p:sp>
          <p:nvSpPr>
            <p:cNvPr id="79949" name="Text Box 106">
              <a:extLst>
                <a:ext uri="{FF2B5EF4-FFF2-40B4-BE49-F238E27FC236}">
                  <a16:creationId xmlns:a16="http://schemas.microsoft.com/office/drawing/2014/main" id="{A904919D-737E-4DC1-AF8C-FEDCF85CBFA9}"/>
                </a:ext>
              </a:extLst>
            </p:cNvPr>
            <p:cNvSpPr txBox="1">
              <a:spLocks noChangeArrowheads="1"/>
            </p:cNvSpPr>
            <p:nvPr/>
          </p:nvSpPr>
          <p:spPr bwMode="auto">
            <a:xfrm>
              <a:off x="2304" y="539"/>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a:solidFill>
                    <a:srgbClr val="FF3300"/>
                  </a:solidFill>
                  <a:latin typeface="Times New Roman" panose="02020603050405020304" pitchFamily="18" charset="0"/>
                </a:rPr>
                <a:t>p</a:t>
              </a:r>
            </a:p>
          </p:txBody>
        </p:sp>
      </p:grpSp>
      <p:grpSp>
        <p:nvGrpSpPr>
          <p:cNvPr id="79880" name="Group 58">
            <a:extLst>
              <a:ext uri="{FF2B5EF4-FFF2-40B4-BE49-F238E27FC236}">
                <a16:creationId xmlns:a16="http://schemas.microsoft.com/office/drawing/2014/main" id="{A5845A82-74C8-4646-991F-4F77EFB431B7}"/>
              </a:ext>
            </a:extLst>
          </p:cNvPr>
          <p:cNvGrpSpPr>
            <a:grpSpLocks/>
          </p:cNvGrpSpPr>
          <p:nvPr/>
        </p:nvGrpSpPr>
        <p:grpSpPr bwMode="auto">
          <a:xfrm>
            <a:off x="148580" y="4652244"/>
            <a:ext cx="6934200" cy="1471612"/>
            <a:chOff x="0" y="0"/>
            <a:chExt cx="4368" cy="927"/>
          </a:xfrm>
        </p:grpSpPr>
        <p:sp>
          <p:nvSpPr>
            <p:cNvPr id="79882" name="Text Box 19">
              <a:extLst>
                <a:ext uri="{FF2B5EF4-FFF2-40B4-BE49-F238E27FC236}">
                  <a16:creationId xmlns:a16="http://schemas.microsoft.com/office/drawing/2014/main" id="{6EE4E18F-F8BE-4BA0-8D1B-1C97289FA388}"/>
                </a:ext>
              </a:extLst>
            </p:cNvPr>
            <p:cNvSpPr txBox="1">
              <a:spLocks noChangeArrowheads="1"/>
            </p:cNvSpPr>
            <p:nvPr/>
          </p:nvSpPr>
          <p:spPr bwMode="auto">
            <a:xfrm>
              <a:off x="0" y="11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1">
                  <a:solidFill>
                    <a:srgbClr val="FF3300"/>
                  </a:solidFill>
                  <a:latin typeface="Times New Roman" panose="02020603050405020304" pitchFamily="18" charset="0"/>
                </a:rPr>
                <a:t>L</a:t>
              </a:r>
            </a:p>
          </p:txBody>
        </p:sp>
        <p:grpSp>
          <p:nvGrpSpPr>
            <p:cNvPr id="79883" name="Group 60">
              <a:extLst>
                <a:ext uri="{FF2B5EF4-FFF2-40B4-BE49-F238E27FC236}">
                  <a16:creationId xmlns:a16="http://schemas.microsoft.com/office/drawing/2014/main" id="{7A963EE4-F3B9-4266-A71E-6B09DEA8AA1E}"/>
                </a:ext>
              </a:extLst>
            </p:cNvPr>
            <p:cNvGrpSpPr>
              <a:grpSpLocks/>
            </p:cNvGrpSpPr>
            <p:nvPr/>
          </p:nvGrpSpPr>
          <p:grpSpPr bwMode="auto">
            <a:xfrm>
              <a:off x="528" y="91"/>
              <a:ext cx="528" cy="423"/>
              <a:chOff x="0" y="0"/>
              <a:chExt cx="528" cy="423"/>
            </a:xfrm>
          </p:grpSpPr>
          <p:sp>
            <p:nvSpPr>
              <p:cNvPr id="79935" name="Rectangle 58">
                <a:extLst>
                  <a:ext uri="{FF2B5EF4-FFF2-40B4-BE49-F238E27FC236}">
                    <a16:creationId xmlns:a16="http://schemas.microsoft.com/office/drawing/2014/main" id="{F10CAB36-D920-471B-B9F2-4704951D6C5F}"/>
                  </a:ext>
                </a:extLst>
              </p:cNvPr>
              <p:cNvSpPr>
                <a:spLocks noChangeArrowheads="1"/>
              </p:cNvSpPr>
              <p:nvPr/>
            </p:nvSpPr>
            <p:spPr bwMode="auto">
              <a:xfrm>
                <a:off x="0" y="105"/>
                <a:ext cx="528" cy="318"/>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36" name="Line 59">
                <a:extLst>
                  <a:ext uri="{FF2B5EF4-FFF2-40B4-BE49-F238E27FC236}">
                    <a16:creationId xmlns:a16="http://schemas.microsoft.com/office/drawing/2014/main" id="{69D8FB8A-E1D1-4232-A6C1-A517A2270748}"/>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7" name="Line 60">
                <a:extLst>
                  <a:ext uri="{FF2B5EF4-FFF2-40B4-BE49-F238E27FC236}">
                    <a16:creationId xmlns:a16="http://schemas.microsoft.com/office/drawing/2014/main" id="{4DEE346C-F4D8-4D89-9544-62894031E290}"/>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8" name="Line 61">
                <a:extLst>
                  <a:ext uri="{FF2B5EF4-FFF2-40B4-BE49-F238E27FC236}">
                    <a16:creationId xmlns:a16="http://schemas.microsoft.com/office/drawing/2014/main" id="{3E398070-A9CF-4EA7-A67E-09ACB29868BF}"/>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9" name="Line 62">
                <a:extLst>
                  <a:ext uri="{FF2B5EF4-FFF2-40B4-BE49-F238E27FC236}">
                    <a16:creationId xmlns:a16="http://schemas.microsoft.com/office/drawing/2014/main" id="{894BAAA1-8F09-4B13-B76E-D2339C3BE3D0}"/>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884" name="Line 89">
              <a:extLst>
                <a:ext uri="{FF2B5EF4-FFF2-40B4-BE49-F238E27FC236}">
                  <a16:creationId xmlns:a16="http://schemas.microsoft.com/office/drawing/2014/main" id="{19741776-2DE9-42D4-A5EC-2A6E48406B56}"/>
                </a:ext>
              </a:extLst>
            </p:cNvPr>
            <p:cNvSpPr>
              <a:spLocks noChangeShapeType="1"/>
            </p:cNvSpPr>
            <p:nvPr/>
          </p:nvSpPr>
          <p:spPr bwMode="auto">
            <a:xfrm flipV="1">
              <a:off x="240" y="318"/>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107">
              <a:extLst>
                <a:ext uri="{FF2B5EF4-FFF2-40B4-BE49-F238E27FC236}">
                  <a16:creationId xmlns:a16="http://schemas.microsoft.com/office/drawing/2014/main" id="{9FD84531-6506-44AA-8D3D-E2FBED8CF48C}"/>
                </a:ext>
              </a:extLst>
            </p:cNvPr>
            <p:cNvSpPr>
              <a:spLocks noChangeShapeType="1"/>
            </p:cNvSpPr>
            <p:nvPr/>
          </p:nvSpPr>
          <p:spPr bwMode="auto">
            <a:xfrm flipV="1">
              <a:off x="2304" y="500"/>
              <a:ext cx="0" cy="274"/>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886" name="Group 68">
              <a:extLst>
                <a:ext uri="{FF2B5EF4-FFF2-40B4-BE49-F238E27FC236}">
                  <a16:creationId xmlns:a16="http://schemas.microsoft.com/office/drawing/2014/main" id="{545ABA3F-0397-447D-8EFB-28470340BCEB}"/>
                </a:ext>
              </a:extLst>
            </p:cNvPr>
            <p:cNvGrpSpPr>
              <a:grpSpLocks/>
            </p:cNvGrpSpPr>
            <p:nvPr/>
          </p:nvGrpSpPr>
          <p:grpSpPr bwMode="auto">
            <a:xfrm>
              <a:off x="1296" y="91"/>
              <a:ext cx="528" cy="419"/>
              <a:chOff x="0" y="0"/>
              <a:chExt cx="528" cy="419"/>
            </a:xfrm>
          </p:grpSpPr>
          <p:sp>
            <p:nvSpPr>
              <p:cNvPr id="79929" name="Rectangle 63" descr="白色大理石">
                <a:extLst>
                  <a:ext uri="{FF2B5EF4-FFF2-40B4-BE49-F238E27FC236}">
                    <a16:creationId xmlns:a16="http://schemas.microsoft.com/office/drawing/2014/main" id="{63331ECD-CDB8-4E03-92AB-01F0A15FB590}"/>
                  </a:ext>
                </a:extLst>
              </p:cNvPr>
              <p:cNvSpPr>
                <a:spLocks noChangeArrowheads="1"/>
              </p:cNvSpPr>
              <p:nvPr/>
            </p:nvSpPr>
            <p:spPr bwMode="auto">
              <a:xfrm>
                <a:off x="0" y="91"/>
                <a:ext cx="528" cy="318"/>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30" name="Line 64">
                <a:extLst>
                  <a:ext uri="{FF2B5EF4-FFF2-40B4-BE49-F238E27FC236}">
                    <a16:creationId xmlns:a16="http://schemas.microsoft.com/office/drawing/2014/main" id="{C4EF3757-4369-4947-B140-02E001165641}"/>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1" name="Line 65">
                <a:extLst>
                  <a:ext uri="{FF2B5EF4-FFF2-40B4-BE49-F238E27FC236}">
                    <a16:creationId xmlns:a16="http://schemas.microsoft.com/office/drawing/2014/main" id="{7394FE1D-130D-44C7-8EA3-968F0EABAC51}"/>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2" name="Line 66">
                <a:extLst>
                  <a:ext uri="{FF2B5EF4-FFF2-40B4-BE49-F238E27FC236}">
                    <a16:creationId xmlns:a16="http://schemas.microsoft.com/office/drawing/2014/main" id="{D17EE0F0-E2F4-43BB-9F3C-608EC55FAD6D}"/>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3" name="Line 67">
                <a:extLst>
                  <a:ext uri="{FF2B5EF4-FFF2-40B4-BE49-F238E27FC236}">
                    <a16:creationId xmlns:a16="http://schemas.microsoft.com/office/drawing/2014/main" id="{6BDCDB78-E8D6-4122-894B-05CB8C40824C}"/>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4" name="Text Box 108">
                <a:extLst>
                  <a:ext uri="{FF2B5EF4-FFF2-40B4-BE49-F238E27FC236}">
                    <a16:creationId xmlns:a16="http://schemas.microsoft.com/office/drawing/2014/main" id="{DD6E34D1-0B03-488A-9881-E20CA5317BF0}"/>
                  </a:ext>
                </a:extLst>
              </p:cNvPr>
              <p:cNvSpPr txBox="1">
                <a:spLocks noChangeArrowheads="1"/>
              </p:cNvSpPr>
              <p:nvPr/>
            </p:nvSpPr>
            <p:spPr bwMode="auto">
              <a:xfrm>
                <a:off x="112" y="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31</a:t>
                </a:r>
                <a:endParaRPr lang="zh-CN" altLang="en-US" sz="2800">
                  <a:solidFill>
                    <a:srgbClr val="FF3300"/>
                  </a:solidFill>
                  <a:latin typeface="Times New Roman" panose="02020603050405020304" pitchFamily="18" charset="0"/>
                </a:endParaRPr>
              </a:p>
            </p:txBody>
          </p:sp>
        </p:grpSp>
        <p:grpSp>
          <p:nvGrpSpPr>
            <p:cNvPr id="79887" name="Group 75">
              <a:extLst>
                <a:ext uri="{FF2B5EF4-FFF2-40B4-BE49-F238E27FC236}">
                  <a16:creationId xmlns:a16="http://schemas.microsoft.com/office/drawing/2014/main" id="{F350DA09-C26C-4C2C-B0E8-1A808A57D9F5}"/>
                </a:ext>
              </a:extLst>
            </p:cNvPr>
            <p:cNvGrpSpPr>
              <a:grpSpLocks/>
            </p:cNvGrpSpPr>
            <p:nvPr/>
          </p:nvGrpSpPr>
          <p:grpSpPr bwMode="auto">
            <a:xfrm>
              <a:off x="2846" y="100"/>
              <a:ext cx="528" cy="419"/>
              <a:chOff x="0" y="0"/>
              <a:chExt cx="528" cy="419"/>
            </a:xfrm>
          </p:grpSpPr>
          <p:sp>
            <p:nvSpPr>
              <p:cNvPr id="79923" name="Rectangle 68" descr="白色大理石">
                <a:extLst>
                  <a:ext uri="{FF2B5EF4-FFF2-40B4-BE49-F238E27FC236}">
                    <a16:creationId xmlns:a16="http://schemas.microsoft.com/office/drawing/2014/main" id="{48F9D79E-C0E9-4572-9141-FBA2B7A6CE1A}"/>
                  </a:ext>
                </a:extLst>
              </p:cNvPr>
              <p:cNvSpPr>
                <a:spLocks noChangeArrowheads="1"/>
              </p:cNvSpPr>
              <p:nvPr/>
            </p:nvSpPr>
            <p:spPr bwMode="auto">
              <a:xfrm>
                <a:off x="0" y="91"/>
                <a:ext cx="528" cy="318"/>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24" name="Line 69">
                <a:extLst>
                  <a:ext uri="{FF2B5EF4-FFF2-40B4-BE49-F238E27FC236}">
                    <a16:creationId xmlns:a16="http://schemas.microsoft.com/office/drawing/2014/main" id="{EF34935E-8A84-470B-9786-96CF1CF442FA}"/>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5" name="Line 70">
                <a:extLst>
                  <a:ext uri="{FF2B5EF4-FFF2-40B4-BE49-F238E27FC236}">
                    <a16:creationId xmlns:a16="http://schemas.microsoft.com/office/drawing/2014/main" id="{39459028-8164-47C7-B16F-DD7F51405FA6}"/>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6" name="Line 71">
                <a:extLst>
                  <a:ext uri="{FF2B5EF4-FFF2-40B4-BE49-F238E27FC236}">
                    <a16:creationId xmlns:a16="http://schemas.microsoft.com/office/drawing/2014/main" id="{D6165D71-FE08-43E1-B328-549F644ECC4B}"/>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7" name="Line 72">
                <a:extLst>
                  <a:ext uri="{FF2B5EF4-FFF2-40B4-BE49-F238E27FC236}">
                    <a16:creationId xmlns:a16="http://schemas.microsoft.com/office/drawing/2014/main" id="{73B1DE92-EF19-4DEE-8FB7-0B91B3C2C266}"/>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8" name="Text Box 109">
                <a:extLst>
                  <a:ext uri="{FF2B5EF4-FFF2-40B4-BE49-F238E27FC236}">
                    <a16:creationId xmlns:a16="http://schemas.microsoft.com/office/drawing/2014/main" id="{8CD9FCE0-E90F-4B71-8CDA-653DF9BFF8C6}"/>
                  </a:ext>
                </a:extLst>
              </p:cNvPr>
              <p:cNvSpPr txBox="1">
                <a:spLocks noChangeArrowheads="1"/>
              </p:cNvSpPr>
              <p:nvPr/>
            </p:nvSpPr>
            <p:spPr bwMode="auto">
              <a:xfrm>
                <a:off x="112" y="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48</a:t>
                </a:r>
                <a:endParaRPr lang="zh-CN" altLang="en-US" sz="2800">
                  <a:solidFill>
                    <a:srgbClr val="FF3300"/>
                  </a:solidFill>
                  <a:latin typeface="Times New Roman" panose="02020603050405020304" pitchFamily="18" charset="0"/>
                </a:endParaRPr>
              </a:p>
            </p:txBody>
          </p:sp>
        </p:grpSp>
        <p:grpSp>
          <p:nvGrpSpPr>
            <p:cNvPr id="79888" name="Group 82">
              <a:extLst>
                <a:ext uri="{FF2B5EF4-FFF2-40B4-BE49-F238E27FC236}">
                  <a16:creationId xmlns:a16="http://schemas.microsoft.com/office/drawing/2014/main" id="{38A97FBA-EF44-430B-888F-847C20ADBBF2}"/>
                </a:ext>
              </a:extLst>
            </p:cNvPr>
            <p:cNvGrpSpPr>
              <a:grpSpLocks/>
            </p:cNvGrpSpPr>
            <p:nvPr/>
          </p:nvGrpSpPr>
          <p:grpSpPr bwMode="auto">
            <a:xfrm>
              <a:off x="2062" y="104"/>
              <a:ext cx="528" cy="419"/>
              <a:chOff x="0" y="0"/>
              <a:chExt cx="528" cy="419"/>
            </a:xfrm>
          </p:grpSpPr>
          <p:sp>
            <p:nvSpPr>
              <p:cNvPr id="79917" name="Rectangle 73">
                <a:extLst>
                  <a:ext uri="{FF2B5EF4-FFF2-40B4-BE49-F238E27FC236}">
                    <a16:creationId xmlns:a16="http://schemas.microsoft.com/office/drawing/2014/main" id="{B8D40635-27EB-4967-9D0E-4CCBC3257D44}"/>
                  </a:ext>
                </a:extLst>
              </p:cNvPr>
              <p:cNvSpPr>
                <a:spLocks noChangeArrowheads="1"/>
              </p:cNvSpPr>
              <p:nvPr/>
            </p:nvSpPr>
            <p:spPr bwMode="auto">
              <a:xfrm>
                <a:off x="0" y="91"/>
                <a:ext cx="528" cy="318"/>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18" name="Line 74">
                <a:extLst>
                  <a:ext uri="{FF2B5EF4-FFF2-40B4-BE49-F238E27FC236}">
                    <a16:creationId xmlns:a16="http://schemas.microsoft.com/office/drawing/2014/main" id="{EF8AA001-7DEB-4FFA-A01B-616E7E1194FD}"/>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9" name="Line 75">
                <a:extLst>
                  <a:ext uri="{FF2B5EF4-FFF2-40B4-BE49-F238E27FC236}">
                    <a16:creationId xmlns:a16="http://schemas.microsoft.com/office/drawing/2014/main" id="{F9EFCD0E-74D5-4593-B1BD-D80673AC8AA5}"/>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0" name="Line 76">
                <a:extLst>
                  <a:ext uri="{FF2B5EF4-FFF2-40B4-BE49-F238E27FC236}">
                    <a16:creationId xmlns:a16="http://schemas.microsoft.com/office/drawing/2014/main" id="{C978210F-F1A3-48A8-B307-6746A968FB11}"/>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1" name="Line 77">
                <a:extLst>
                  <a:ext uri="{FF2B5EF4-FFF2-40B4-BE49-F238E27FC236}">
                    <a16:creationId xmlns:a16="http://schemas.microsoft.com/office/drawing/2014/main" id="{E8925250-3ECC-44BB-AA8C-F2108A289D60}"/>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2" name="Text Box 110">
                <a:extLst>
                  <a:ext uri="{FF2B5EF4-FFF2-40B4-BE49-F238E27FC236}">
                    <a16:creationId xmlns:a16="http://schemas.microsoft.com/office/drawing/2014/main" id="{75D48C29-C13D-4E1C-9C14-72B97CE61495}"/>
                  </a:ext>
                </a:extLst>
              </p:cNvPr>
              <p:cNvSpPr txBox="1">
                <a:spLocks noChangeArrowheads="1"/>
              </p:cNvSpPr>
              <p:nvPr/>
            </p:nvSpPr>
            <p:spPr bwMode="auto">
              <a:xfrm>
                <a:off x="112" y="92"/>
                <a:ext cx="320" cy="32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25</a:t>
                </a:r>
                <a:endParaRPr lang="zh-CN" altLang="en-US" sz="2800">
                  <a:solidFill>
                    <a:srgbClr val="FF3300"/>
                  </a:solidFill>
                  <a:latin typeface="Times New Roman" panose="02020603050405020304" pitchFamily="18" charset="0"/>
                </a:endParaRPr>
              </a:p>
            </p:txBody>
          </p:sp>
        </p:grpSp>
        <p:grpSp>
          <p:nvGrpSpPr>
            <p:cNvPr id="79889" name="Group 89">
              <a:extLst>
                <a:ext uri="{FF2B5EF4-FFF2-40B4-BE49-F238E27FC236}">
                  <a16:creationId xmlns:a16="http://schemas.microsoft.com/office/drawing/2014/main" id="{2BFE816D-E13F-462B-A694-27FCD5E4B47D}"/>
                </a:ext>
              </a:extLst>
            </p:cNvPr>
            <p:cNvGrpSpPr>
              <a:grpSpLocks/>
            </p:cNvGrpSpPr>
            <p:nvPr/>
          </p:nvGrpSpPr>
          <p:grpSpPr bwMode="auto">
            <a:xfrm>
              <a:off x="3600" y="91"/>
              <a:ext cx="528" cy="416"/>
              <a:chOff x="0" y="0"/>
              <a:chExt cx="528" cy="416"/>
            </a:xfrm>
          </p:grpSpPr>
          <p:sp>
            <p:nvSpPr>
              <p:cNvPr id="79911" name="Rectangle 78" descr="白色大理石">
                <a:extLst>
                  <a:ext uri="{FF2B5EF4-FFF2-40B4-BE49-F238E27FC236}">
                    <a16:creationId xmlns:a16="http://schemas.microsoft.com/office/drawing/2014/main" id="{61AC9177-7D75-4BE2-93B1-23B32FF6DF0D}"/>
                  </a:ext>
                </a:extLst>
              </p:cNvPr>
              <p:cNvSpPr>
                <a:spLocks noChangeArrowheads="1"/>
              </p:cNvSpPr>
              <p:nvPr/>
            </p:nvSpPr>
            <p:spPr bwMode="auto">
              <a:xfrm>
                <a:off x="0" y="91"/>
                <a:ext cx="528" cy="318"/>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9912" name="Line 79">
                <a:extLst>
                  <a:ext uri="{FF2B5EF4-FFF2-40B4-BE49-F238E27FC236}">
                    <a16:creationId xmlns:a16="http://schemas.microsoft.com/office/drawing/2014/main" id="{E8D4D530-09B5-42F8-9C14-FCD05FC1BB0E}"/>
                  </a:ext>
                </a:extLst>
              </p:cNvPr>
              <p:cNvSpPr>
                <a:spLocks noChangeShapeType="1"/>
              </p:cNvSpPr>
              <p:nvPr/>
            </p:nvSpPr>
            <p:spPr bwMode="auto">
              <a:xfrm>
                <a:off x="382" y="97"/>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3" name="Line 80">
                <a:extLst>
                  <a:ext uri="{FF2B5EF4-FFF2-40B4-BE49-F238E27FC236}">
                    <a16:creationId xmlns:a16="http://schemas.microsoft.com/office/drawing/2014/main" id="{94544A97-0D26-46F8-A841-DF9098D21D7D}"/>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4" name="Line 81">
                <a:extLst>
                  <a:ext uri="{FF2B5EF4-FFF2-40B4-BE49-F238E27FC236}">
                    <a16:creationId xmlns:a16="http://schemas.microsoft.com/office/drawing/2014/main" id="{7B3F650D-C0D4-42AA-BCF0-F8DED27A8C6E}"/>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5" name="Line 82">
                <a:extLst>
                  <a:ext uri="{FF2B5EF4-FFF2-40B4-BE49-F238E27FC236}">
                    <a16:creationId xmlns:a16="http://schemas.microsoft.com/office/drawing/2014/main" id="{FB68D3C0-D84F-4BC5-AB9C-37D262FF23BE}"/>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6" name="Text Box 111">
                <a:extLst>
                  <a:ext uri="{FF2B5EF4-FFF2-40B4-BE49-F238E27FC236}">
                    <a16:creationId xmlns:a16="http://schemas.microsoft.com/office/drawing/2014/main" id="{6EB7367D-2712-4882-9EC4-8A613EA6283E}"/>
                  </a:ext>
                </a:extLst>
              </p:cNvPr>
              <p:cNvSpPr txBox="1">
                <a:spLocks noChangeArrowheads="1"/>
              </p:cNvSpPr>
              <p:nvPr/>
            </p:nvSpPr>
            <p:spPr bwMode="auto">
              <a:xfrm>
                <a:off x="96" y="83"/>
                <a:ext cx="3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15</a:t>
                </a:r>
                <a:endParaRPr lang="zh-CN" altLang="en-US" sz="2800">
                  <a:solidFill>
                    <a:srgbClr val="FF3300"/>
                  </a:solidFill>
                  <a:latin typeface="Times New Roman" panose="02020603050405020304" pitchFamily="18" charset="0"/>
                </a:endParaRPr>
              </a:p>
            </p:txBody>
          </p:sp>
        </p:grpSp>
        <p:sp>
          <p:nvSpPr>
            <p:cNvPr id="79890" name="Line 112">
              <a:extLst>
                <a:ext uri="{FF2B5EF4-FFF2-40B4-BE49-F238E27FC236}">
                  <a16:creationId xmlns:a16="http://schemas.microsoft.com/office/drawing/2014/main" id="{5E664A83-C118-430E-A9A0-3EC5331517BD}"/>
                </a:ext>
              </a:extLst>
            </p:cNvPr>
            <p:cNvSpPr>
              <a:spLocks noChangeShapeType="1"/>
            </p:cNvSpPr>
            <p:nvPr/>
          </p:nvSpPr>
          <p:spPr bwMode="auto">
            <a:xfrm flipV="1">
              <a:off x="3072" y="500"/>
              <a:ext cx="0" cy="274"/>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1" name="Line 88">
              <a:extLst>
                <a:ext uri="{FF2B5EF4-FFF2-40B4-BE49-F238E27FC236}">
                  <a16:creationId xmlns:a16="http://schemas.microsoft.com/office/drawing/2014/main" id="{B2587B44-0DBF-4D8D-8810-3870E3D2EC6E}"/>
                </a:ext>
              </a:extLst>
            </p:cNvPr>
            <p:cNvSpPr>
              <a:spLocks noChangeShapeType="1"/>
            </p:cNvSpPr>
            <p:nvPr/>
          </p:nvSpPr>
          <p:spPr bwMode="auto">
            <a:xfrm>
              <a:off x="1104" y="364"/>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90">
              <a:extLst>
                <a:ext uri="{FF2B5EF4-FFF2-40B4-BE49-F238E27FC236}">
                  <a16:creationId xmlns:a16="http://schemas.microsoft.com/office/drawing/2014/main" id="{6D23BF75-AE82-402E-A622-ED4495301D21}"/>
                </a:ext>
              </a:extLst>
            </p:cNvPr>
            <p:cNvSpPr>
              <a:spLocks noChangeShapeType="1"/>
            </p:cNvSpPr>
            <p:nvPr/>
          </p:nvSpPr>
          <p:spPr bwMode="auto">
            <a:xfrm>
              <a:off x="3422" y="388"/>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Line 92">
              <a:extLst>
                <a:ext uri="{FF2B5EF4-FFF2-40B4-BE49-F238E27FC236}">
                  <a16:creationId xmlns:a16="http://schemas.microsoft.com/office/drawing/2014/main" id="{E36A4615-4044-44B6-9C9E-8463DB32FA71}"/>
                </a:ext>
              </a:extLst>
            </p:cNvPr>
            <p:cNvSpPr>
              <a:spLocks noChangeShapeType="1"/>
            </p:cNvSpPr>
            <p:nvPr/>
          </p:nvSpPr>
          <p:spPr bwMode="auto">
            <a:xfrm>
              <a:off x="2654" y="381"/>
              <a:ext cx="192" cy="0"/>
            </a:xfrm>
            <a:prstGeom prst="line">
              <a:avLst/>
            </a:prstGeom>
            <a:noFill/>
            <a:ln w="38100">
              <a:solidFill>
                <a:srgbClr val="00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4" name="Line 93">
              <a:extLst>
                <a:ext uri="{FF2B5EF4-FFF2-40B4-BE49-F238E27FC236}">
                  <a16:creationId xmlns:a16="http://schemas.microsoft.com/office/drawing/2014/main" id="{5BFC3889-792F-4596-923C-409634318788}"/>
                </a:ext>
              </a:extLst>
            </p:cNvPr>
            <p:cNvSpPr>
              <a:spLocks noChangeShapeType="1"/>
            </p:cNvSpPr>
            <p:nvPr/>
          </p:nvSpPr>
          <p:spPr bwMode="auto">
            <a:xfrm>
              <a:off x="4176" y="364"/>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5" name="Line 94">
              <a:extLst>
                <a:ext uri="{FF2B5EF4-FFF2-40B4-BE49-F238E27FC236}">
                  <a16:creationId xmlns:a16="http://schemas.microsoft.com/office/drawing/2014/main" id="{C6A6C073-20E6-4DB9-9A60-284A6B6D2606}"/>
                </a:ext>
              </a:extLst>
            </p:cNvPr>
            <p:cNvSpPr>
              <a:spLocks noChangeShapeType="1"/>
            </p:cNvSpPr>
            <p:nvPr/>
          </p:nvSpPr>
          <p:spPr bwMode="auto">
            <a:xfrm>
              <a:off x="4368" y="364"/>
              <a:ext cx="0" cy="22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6" name="Line 95">
              <a:extLst>
                <a:ext uri="{FF2B5EF4-FFF2-40B4-BE49-F238E27FC236}">
                  <a16:creationId xmlns:a16="http://schemas.microsoft.com/office/drawing/2014/main" id="{790750F2-5505-4839-98BF-52C352518335}"/>
                </a:ext>
              </a:extLst>
            </p:cNvPr>
            <p:cNvSpPr>
              <a:spLocks noChangeShapeType="1"/>
            </p:cNvSpPr>
            <p:nvPr/>
          </p:nvSpPr>
          <p:spPr bwMode="auto">
            <a:xfrm>
              <a:off x="384" y="409"/>
              <a:ext cx="1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7" name="Line 96">
              <a:extLst>
                <a:ext uri="{FF2B5EF4-FFF2-40B4-BE49-F238E27FC236}">
                  <a16:creationId xmlns:a16="http://schemas.microsoft.com/office/drawing/2014/main" id="{85B0F24D-FA5E-44B7-87A1-0E58A89B2323}"/>
                </a:ext>
              </a:extLst>
            </p:cNvPr>
            <p:cNvSpPr>
              <a:spLocks noChangeShapeType="1"/>
            </p:cNvSpPr>
            <p:nvPr/>
          </p:nvSpPr>
          <p:spPr bwMode="auto">
            <a:xfrm flipH="1">
              <a:off x="384" y="591"/>
              <a:ext cx="398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8" name="Line 97">
              <a:extLst>
                <a:ext uri="{FF2B5EF4-FFF2-40B4-BE49-F238E27FC236}">
                  <a16:creationId xmlns:a16="http://schemas.microsoft.com/office/drawing/2014/main" id="{23C547F3-D1C5-4013-B6A1-FC216C7EC8A1}"/>
                </a:ext>
              </a:extLst>
            </p:cNvPr>
            <p:cNvSpPr>
              <a:spLocks noChangeShapeType="1"/>
            </p:cNvSpPr>
            <p:nvPr/>
          </p:nvSpPr>
          <p:spPr bwMode="auto">
            <a:xfrm>
              <a:off x="384" y="409"/>
              <a:ext cx="0" cy="1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9" name="Line 83">
              <a:extLst>
                <a:ext uri="{FF2B5EF4-FFF2-40B4-BE49-F238E27FC236}">
                  <a16:creationId xmlns:a16="http://schemas.microsoft.com/office/drawing/2014/main" id="{474BF0E9-3B95-4114-9A11-90C437A33845}"/>
                </a:ext>
              </a:extLst>
            </p:cNvPr>
            <p:cNvSpPr>
              <a:spLocks noChangeShapeType="1"/>
            </p:cNvSpPr>
            <p:nvPr/>
          </p:nvSpPr>
          <p:spPr bwMode="auto">
            <a:xfrm>
              <a:off x="1104" y="227"/>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0" name="Line 84">
              <a:extLst>
                <a:ext uri="{FF2B5EF4-FFF2-40B4-BE49-F238E27FC236}">
                  <a16:creationId xmlns:a16="http://schemas.microsoft.com/office/drawing/2014/main" id="{D97E2368-B1CE-46C2-9EA1-7C24AAAE6C8F}"/>
                </a:ext>
              </a:extLst>
            </p:cNvPr>
            <p:cNvSpPr>
              <a:spLocks noChangeShapeType="1"/>
            </p:cNvSpPr>
            <p:nvPr/>
          </p:nvSpPr>
          <p:spPr bwMode="auto">
            <a:xfrm>
              <a:off x="3470" y="244"/>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86">
              <a:extLst>
                <a:ext uri="{FF2B5EF4-FFF2-40B4-BE49-F238E27FC236}">
                  <a16:creationId xmlns:a16="http://schemas.microsoft.com/office/drawing/2014/main" id="{A123420C-50FE-432E-8881-09C26510E3FD}"/>
                </a:ext>
              </a:extLst>
            </p:cNvPr>
            <p:cNvSpPr>
              <a:spLocks noChangeShapeType="1"/>
            </p:cNvSpPr>
            <p:nvPr/>
          </p:nvSpPr>
          <p:spPr bwMode="auto">
            <a:xfrm>
              <a:off x="2654" y="244"/>
              <a:ext cx="19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2" name="Line 87">
              <a:extLst>
                <a:ext uri="{FF2B5EF4-FFF2-40B4-BE49-F238E27FC236}">
                  <a16:creationId xmlns:a16="http://schemas.microsoft.com/office/drawing/2014/main" id="{B4FD90AB-5F3D-4F2F-8FAE-32538605B8BF}"/>
                </a:ext>
              </a:extLst>
            </p:cNvPr>
            <p:cNvSpPr>
              <a:spLocks noChangeShapeType="1"/>
            </p:cNvSpPr>
            <p:nvPr/>
          </p:nvSpPr>
          <p:spPr bwMode="auto">
            <a:xfrm>
              <a:off x="384" y="227"/>
              <a:ext cx="144"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98">
              <a:extLst>
                <a:ext uri="{FF2B5EF4-FFF2-40B4-BE49-F238E27FC236}">
                  <a16:creationId xmlns:a16="http://schemas.microsoft.com/office/drawing/2014/main" id="{3D6B2F47-57A9-4845-B64E-2A7A6365BC91}"/>
                </a:ext>
              </a:extLst>
            </p:cNvPr>
            <p:cNvSpPr>
              <a:spLocks noChangeShapeType="1"/>
            </p:cNvSpPr>
            <p:nvPr/>
          </p:nvSpPr>
          <p:spPr bwMode="auto">
            <a:xfrm flipH="1">
              <a:off x="384" y="0"/>
              <a:ext cx="3984"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Line 99">
              <a:extLst>
                <a:ext uri="{FF2B5EF4-FFF2-40B4-BE49-F238E27FC236}">
                  <a16:creationId xmlns:a16="http://schemas.microsoft.com/office/drawing/2014/main" id="{4F63DBD8-BCEC-40D8-AF48-0600166B3C53}"/>
                </a:ext>
              </a:extLst>
            </p:cNvPr>
            <p:cNvSpPr>
              <a:spLocks noChangeShapeType="1"/>
            </p:cNvSpPr>
            <p:nvPr/>
          </p:nvSpPr>
          <p:spPr bwMode="auto">
            <a:xfrm>
              <a:off x="384" y="0"/>
              <a:ext cx="0" cy="22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100">
              <a:extLst>
                <a:ext uri="{FF2B5EF4-FFF2-40B4-BE49-F238E27FC236}">
                  <a16:creationId xmlns:a16="http://schemas.microsoft.com/office/drawing/2014/main" id="{448E26C2-8B55-4E47-8159-352B8ED1EAEE}"/>
                </a:ext>
              </a:extLst>
            </p:cNvPr>
            <p:cNvSpPr>
              <a:spLocks noChangeShapeType="1"/>
            </p:cNvSpPr>
            <p:nvPr/>
          </p:nvSpPr>
          <p:spPr bwMode="auto">
            <a:xfrm>
              <a:off x="4368" y="0"/>
              <a:ext cx="0" cy="22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6" name="Line 101">
              <a:extLst>
                <a:ext uri="{FF2B5EF4-FFF2-40B4-BE49-F238E27FC236}">
                  <a16:creationId xmlns:a16="http://schemas.microsoft.com/office/drawing/2014/main" id="{19A30915-1AAF-442E-B054-2D58E7B826CC}"/>
                </a:ext>
              </a:extLst>
            </p:cNvPr>
            <p:cNvSpPr>
              <a:spLocks noChangeShapeType="1"/>
            </p:cNvSpPr>
            <p:nvPr/>
          </p:nvSpPr>
          <p:spPr bwMode="auto">
            <a:xfrm>
              <a:off x="4176" y="227"/>
              <a:ext cx="19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7" name="Line 123">
              <a:extLst>
                <a:ext uri="{FF2B5EF4-FFF2-40B4-BE49-F238E27FC236}">
                  <a16:creationId xmlns:a16="http://schemas.microsoft.com/office/drawing/2014/main" id="{FDF8DFFF-DF0A-4DCA-8255-B8FA60FFDC77}"/>
                </a:ext>
              </a:extLst>
            </p:cNvPr>
            <p:cNvSpPr>
              <a:spLocks noChangeShapeType="1"/>
            </p:cNvSpPr>
            <p:nvPr/>
          </p:nvSpPr>
          <p:spPr bwMode="auto">
            <a:xfrm>
              <a:off x="1870" y="377"/>
              <a:ext cx="192"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8" name="Line 124">
              <a:extLst>
                <a:ext uri="{FF2B5EF4-FFF2-40B4-BE49-F238E27FC236}">
                  <a16:creationId xmlns:a16="http://schemas.microsoft.com/office/drawing/2014/main" id="{20398D08-AF93-4914-8588-A66598AD7A1F}"/>
                </a:ext>
              </a:extLst>
            </p:cNvPr>
            <p:cNvSpPr>
              <a:spLocks noChangeShapeType="1"/>
            </p:cNvSpPr>
            <p:nvPr/>
          </p:nvSpPr>
          <p:spPr bwMode="auto">
            <a:xfrm flipV="1">
              <a:off x="1884" y="240"/>
              <a:ext cx="178" cy="17"/>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9" name="Text Box 131">
              <a:extLst>
                <a:ext uri="{FF2B5EF4-FFF2-40B4-BE49-F238E27FC236}">
                  <a16:creationId xmlns:a16="http://schemas.microsoft.com/office/drawing/2014/main" id="{CE9C4F24-DCAA-4A19-AB34-E8E4031AF4F2}"/>
                </a:ext>
              </a:extLst>
            </p:cNvPr>
            <p:cNvSpPr txBox="1">
              <a:spLocks noChangeArrowheads="1"/>
            </p:cNvSpPr>
            <p:nvPr/>
          </p:nvSpPr>
          <p:spPr bwMode="auto">
            <a:xfrm>
              <a:off x="3072" y="562"/>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a:solidFill>
                    <a:srgbClr val="FF3300"/>
                  </a:solidFill>
                  <a:latin typeface="Times New Roman" panose="02020603050405020304" pitchFamily="18" charset="0"/>
                </a:rPr>
                <a:t>p</a:t>
              </a:r>
            </a:p>
          </p:txBody>
        </p:sp>
        <p:sp>
          <p:nvSpPr>
            <p:cNvPr id="79910" name="Text Box 132">
              <a:extLst>
                <a:ext uri="{FF2B5EF4-FFF2-40B4-BE49-F238E27FC236}">
                  <a16:creationId xmlns:a16="http://schemas.microsoft.com/office/drawing/2014/main" id="{71C3B7AE-B97D-4ACC-A459-DEED98CBC2A4}"/>
                </a:ext>
              </a:extLst>
            </p:cNvPr>
            <p:cNvSpPr txBox="1">
              <a:spLocks noChangeArrowheads="1"/>
            </p:cNvSpPr>
            <p:nvPr/>
          </p:nvSpPr>
          <p:spPr bwMode="auto">
            <a:xfrm>
              <a:off x="2304" y="562"/>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a:solidFill>
                    <a:srgbClr val="FF3300"/>
                  </a:solidFill>
                  <a:latin typeface="Times New Roman" panose="02020603050405020304" pitchFamily="18" charset="0"/>
                </a:rPr>
                <a:t>s</a:t>
              </a:r>
            </a:p>
          </p:txBody>
        </p:sp>
      </p:grpSp>
      <p:sp>
        <p:nvSpPr>
          <p:cNvPr id="72821" name="Text Box 135">
            <a:extLst>
              <a:ext uri="{FF2B5EF4-FFF2-40B4-BE49-F238E27FC236}">
                <a16:creationId xmlns:a16="http://schemas.microsoft.com/office/drawing/2014/main" id="{9169E723-AE9E-4C05-A653-9FFF59BCE3CC}"/>
              </a:ext>
            </a:extLst>
          </p:cNvPr>
          <p:cNvSpPr txBox="1">
            <a:spLocks noChangeArrowheads="1"/>
          </p:cNvSpPr>
          <p:nvPr/>
        </p:nvSpPr>
        <p:spPr bwMode="auto">
          <a:xfrm>
            <a:off x="6473180" y="2847256"/>
            <a:ext cx="2667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Tx/>
              <a:buSzTx/>
              <a:buFont typeface="Arial" panose="020B0604020202020204" pitchFamily="34" charset="0"/>
              <a:buNone/>
            </a:pPr>
            <a:r>
              <a:rPr lang="en-US" altLang="zh-CN" sz="2000">
                <a:solidFill>
                  <a:schemeClr val="hlink"/>
                </a:solidFill>
              </a:rPr>
              <a:t>s-&gt;next = p;</a:t>
            </a:r>
          </a:p>
          <a:p>
            <a:pPr eaLnBrk="1" hangingPunct="1">
              <a:spcBef>
                <a:spcPct val="30000"/>
              </a:spcBef>
              <a:buClrTx/>
              <a:buSzTx/>
              <a:buFont typeface="Arial" panose="020B0604020202020204" pitchFamily="34" charset="0"/>
              <a:buNone/>
            </a:pPr>
            <a:r>
              <a:rPr lang="en-US" altLang="zh-CN" sz="2000">
                <a:solidFill>
                  <a:schemeClr val="accent1"/>
                </a:solidFill>
              </a:rPr>
              <a:t>s-&gt;prior = p-&gt;prior;</a:t>
            </a:r>
          </a:p>
          <a:p>
            <a:pPr eaLnBrk="1" hangingPunct="1">
              <a:spcBef>
                <a:spcPct val="30000"/>
              </a:spcBef>
              <a:buClrTx/>
              <a:buSzTx/>
              <a:buFont typeface="Arial" panose="020B0604020202020204" pitchFamily="34" charset="0"/>
              <a:buNone/>
            </a:pPr>
            <a:r>
              <a:rPr lang="en-US" altLang="zh-CN" sz="2000">
                <a:solidFill>
                  <a:schemeClr val="bg2"/>
                </a:solidFill>
              </a:rPr>
              <a:t>p-&gt;prior-&gt;next = s;</a:t>
            </a:r>
          </a:p>
          <a:p>
            <a:pPr eaLnBrk="1" hangingPunct="1">
              <a:spcBef>
                <a:spcPct val="30000"/>
              </a:spcBef>
              <a:buClrTx/>
              <a:buSzTx/>
              <a:buFont typeface="Arial" panose="020B0604020202020204" pitchFamily="34" charset="0"/>
              <a:buNone/>
            </a:pPr>
            <a:r>
              <a:rPr lang="en-US" altLang="zh-CN" sz="2000">
                <a:solidFill>
                  <a:srgbClr val="00FF00"/>
                </a:solidFill>
              </a:rPr>
              <a:t>p-&gt;prior =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821"/>
                                        </p:tgtEl>
                                        <p:attrNameLst>
                                          <p:attrName>style.visibility</p:attrName>
                                        </p:attrNameLst>
                                      </p:cBhvr>
                                      <p:to>
                                        <p:strVal val="visible"/>
                                      </p:to>
                                    </p:set>
                                    <p:animEffect transition="in" filter="blinds(horizontal)">
                                      <p:cBhvr>
                                        <p:cTn id="7" dur="500"/>
                                        <p:tgtEl>
                                          <p:spTgt spid="7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21" grpId="0"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a:extLst>
              <a:ext uri="{FF2B5EF4-FFF2-40B4-BE49-F238E27FC236}">
                <a16:creationId xmlns:a16="http://schemas.microsoft.com/office/drawing/2014/main" id="{DA821CD3-F417-46D5-BEDF-A72A2517935F}"/>
              </a:ext>
            </a:extLst>
          </p:cNvPr>
          <p:cNvGrpSpPr>
            <a:grpSpLocks/>
          </p:cNvGrpSpPr>
          <p:nvPr/>
        </p:nvGrpSpPr>
        <p:grpSpPr bwMode="auto">
          <a:xfrm>
            <a:off x="1981200" y="1600200"/>
            <a:ext cx="1905000" cy="609600"/>
            <a:chOff x="0" y="0"/>
            <a:chExt cx="1200" cy="384"/>
          </a:xfrm>
        </p:grpSpPr>
        <p:grpSp>
          <p:nvGrpSpPr>
            <p:cNvPr id="80941" name="Group 3">
              <a:extLst>
                <a:ext uri="{FF2B5EF4-FFF2-40B4-BE49-F238E27FC236}">
                  <a16:creationId xmlns:a16="http://schemas.microsoft.com/office/drawing/2014/main" id="{2A801D38-AC4B-4D64-94B3-9CB70D905584}"/>
                </a:ext>
              </a:extLst>
            </p:cNvPr>
            <p:cNvGrpSpPr>
              <a:grpSpLocks/>
            </p:cNvGrpSpPr>
            <p:nvPr/>
          </p:nvGrpSpPr>
          <p:grpSpPr bwMode="auto">
            <a:xfrm>
              <a:off x="432" y="0"/>
              <a:ext cx="768" cy="384"/>
              <a:chOff x="0" y="0"/>
              <a:chExt cx="768" cy="384"/>
            </a:xfrm>
          </p:grpSpPr>
          <p:sp>
            <p:nvSpPr>
              <p:cNvPr id="80943" name="Rectangle 4">
                <a:extLst>
                  <a:ext uri="{FF2B5EF4-FFF2-40B4-BE49-F238E27FC236}">
                    <a16:creationId xmlns:a16="http://schemas.microsoft.com/office/drawing/2014/main" id="{0454F011-5263-41A1-B9E1-DF46A3B6D1BD}"/>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i-1</a:t>
                </a:r>
                <a:endParaRPr lang="en-US" altLang="zh-CN" sz="3600">
                  <a:latin typeface="Times New Roman" panose="02020603050405020304" pitchFamily="18" charset="0"/>
                </a:endParaRPr>
              </a:p>
            </p:txBody>
          </p:sp>
          <p:sp>
            <p:nvSpPr>
              <p:cNvPr id="80944" name="Line 5">
                <a:extLst>
                  <a:ext uri="{FF2B5EF4-FFF2-40B4-BE49-F238E27FC236}">
                    <a16:creationId xmlns:a16="http://schemas.microsoft.com/office/drawing/2014/main" id="{6032A3D3-4B60-4BAF-97F8-9FC48B41F21F}"/>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5" name="Line 6">
                <a:extLst>
                  <a:ext uri="{FF2B5EF4-FFF2-40B4-BE49-F238E27FC236}">
                    <a16:creationId xmlns:a16="http://schemas.microsoft.com/office/drawing/2014/main" id="{ABC88AEE-C6C8-4E78-84D7-A328922222B4}"/>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42" name="Line 7">
              <a:extLst>
                <a:ext uri="{FF2B5EF4-FFF2-40B4-BE49-F238E27FC236}">
                  <a16:creationId xmlns:a16="http://schemas.microsoft.com/office/drawing/2014/main" id="{B779AAB5-0C98-428F-BA0E-C57222CA752E}"/>
                </a:ext>
              </a:extLst>
            </p:cNvPr>
            <p:cNvSpPr>
              <a:spLocks noChangeShapeType="1"/>
            </p:cNvSpPr>
            <p:nvPr/>
          </p:nvSpPr>
          <p:spPr bwMode="auto">
            <a:xfrm>
              <a:off x="0" y="192"/>
              <a:ext cx="43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36" name="Group 8">
            <a:extLst>
              <a:ext uri="{FF2B5EF4-FFF2-40B4-BE49-F238E27FC236}">
                <a16:creationId xmlns:a16="http://schemas.microsoft.com/office/drawing/2014/main" id="{9E100595-366A-46E8-894B-52C49E758F14}"/>
              </a:ext>
            </a:extLst>
          </p:cNvPr>
          <p:cNvGrpSpPr>
            <a:grpSpLocks/>
          </p:cNvGrpSpPr>
          <p:nvPr/>
        </p:nvGrpSpPr>
        <p:grpSpPr bwMode="auto">
          <a:xfrm>
            <a:off x="3733800" y="1600200"/>
            <a:ext cx="4038600" cy="609600"/>
            <a:chOff x="0" y="0"/>
            <a:chExt cx="2544" cy="384"/>
          </a:xfrm>
        </p:grpSpPr>
        <p:grpSp>
          <p:nvGrpSpPr>
            <p:cNvPr id="80935" name="Group 9">
              <a:extLst>
                <a:ext uri="{FF2B5EF4-FFF2-40B4-BE49-F238E27FC236}">
                  <a16:creationId xmlns:a16="http://schemas.microsoft.com/office/drawing/2014/main" id="{1C9C1273-CEF7-414E-A30D-7A50A42493DF}"/>
                </a:ext>
              </a:extLst>
            </p:cNvPr>
            <p:cNvGrpSpPr>
              <a:grpSpLocks/>
            </p:cNvGrpSpPr>
            <p:nvPr/>
          </p:nvGrpSpPr>
          <p:grpSpPr bwMode="auto">
            <a:xfrm>
              <a:off x="1392" y="0"/>
              <a:ext cx="768" cy="384"/>
              <a:chOff x="0" y="0"/>
              <a:chExt cx="768" cy="384"/>
            </a:xfrm>
          </p:grpSpPr>
          <p:sp>
            <p:nvSpPr>
              <p:cNvPr id="80938" name="Rectangle 10">
                <a:extLst>
                  <a:ext uri="{FF2B5EF4-FFF2-40B4-BE49-F238E27FC236}">
                    <a16:creationId xmlns:a16="http://schemas.microsoft.com/office/drawing/2014/main" id="{52870F54-7294-4F38-ACD3-4989CB7AD5CB}"/>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a:t>
                </a:r>
                <a:endParaRPr lang="en-US" altLang="zh-CN" sz="3600">
                  <a:latin typeface="Times New Roman" panose="02020603050405020304" pitchFamily="18" charset="0"/>
                </a:endParaRPr>
              </a:p>
            </p:txBody>
          </p:sp>
          <p:sp>
            <p:nvSpPr>
              <p:cNvPr id="80939" name="Line 11">
                <a:extLst>
                  <a:ext uri="{FF2B5EF4-FFF2-40B4-BE49-F238E27FC236}">
                    <a16:creationId xmlns:a16="http://schemas.microsoft.com/office/drawing/2014/main" id="{2E66A8BB-5806-4676-ADF5-8F0A4BD6A2AA}"/>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12">
                <a:extLst>
                  <a:ext uri="{FF2B5EF4-FFF2-40B4-BE49-F238E27FC236}">
                    <a16:creationId xmlns:a16="http://schemas.microsoft.com/office/drawing/2014/main" id="{7A8A7D59-7BE3-4859-9B20-8E18E691173B}"/>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36" name="Line 13">
              <a:extLst>
                <a:ext uri="{FF2B5EF4-FFF2-40B4-BE49-F238E27FC236}">
                  <a16:creationId xmlns:a16="http://schemas.microsoft.com/office/drawing/2014/main" id="{42D6AB24-0890-4161-91D4-D0234402B271}"/>
                </a:ext>
              </a:extLst>
            </p:cNvPr>
            <p:cNvSpPr>
              <a:spLocks noChangeShapeType="1"/>
            </p:cNvSpPr>
            <p:nvPr/>
          </p:nvSpPr>
          <p:spPr bwMode="auto">
            <a:xfrm>
              <a:off x="0" y="192"/>
              <a:ext cx="139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7" name="Line 14">
              <a:extLst>
                <a:ext uri="{FF2B5EF4-FFF2-40B4-BE49-F238E27FC236}">
                  <a16:creationId xmlns:a16="http://schemas.microsoft.com/office/drawing/2014/main" id="{0949FAAB-DD27-4B05-9A59-8B1092E3C0CC}"/>
                </a:ext>
              </a:extLst>
            </p:cNvPr>
            <p:cNvSpPr>
              <a:spLocks noChangeShapeType="1"/>
            </p:cNvSpPr>
            <p:nvPr/>
          </p:nvSpPr>
          <p:spPr bwMode="auto">
            <a:xfrm>
              <a:off x="2064" y="192"/>
              <a:ext cx="48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43" name="Group 15">
            <a:extLst>
              <a:ext uri="{FF2B5EF4-FFF2-40B4-BE49-F238E27FC236}">
                <a16:creationId xmlns:a16="http://schemas.microsoft.com/office/drawing/2014/main" id="{81100345-CB25-4B88-ACAA-6DE7AEE3B85C}"/>
              </a:ext>
            </a:extLst>
          </p:cNvPr>
          <p:cNvGrpSpPr>
            <a:grpSpLocks/>
          </p:cNvGrpSpPr>
          <p:nvPr/>
        </p:nvGrpSpPr>
        <p:grpSpPr bwMode="auto">
          <a:xfrm>
            <a:off x="3276600" y="1295400"/>
            <a:ext cx="2819400" cy="609600"/>
            <a:chOff x="0" y="0"/>
            <a:chExt cx="1776" cy="384"/>
          </a:xfrm>
        </p:grpSpPr>
        <p:sp>
          <p:nvSpPr>
            <p:cNvPr id="80932" name="Line 16">
              <a:extLst>
                <a:ext uri="{FF2B5EF4-FFF2-40B4-BE49-F238E27FC236}">
                  <a16:creationId xmlns:a16="http://schemas.microsoft.com/office/drawing/2014/main" id="{44A5F3B3-2910-41AB-B23F-791C7F143F2E}"/>
                </a:ext>
              </a:extLst>
            </p:cNvPr>
            <p:cNvSpPr>
              <a:spLocks noChangeShapeType="1"/>
            </p:cNvSpPr>
            <p:nvPr/>
          </p:nvSpPr>
          <p:spPr bwMode="auto">
            <a:xfrm flipV="1">
              <a:off x="1776" y="0"/>
              <a:ext cx="0" cy="384"/>
            </a:xfrm>
            <a:prstGeom prst="line">
              <a:avLst/>
            </a:prstGeom>
            <a:noFill/>
            <a:ln w="3175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3" name="Line 17">
              <a:extLst>
                <a:ext uri="{FF2B5EF4-FFF2-40B4-BE49-F238E27FC236}">
                  <a16:creationId xmlns:a16="http://schemas.microsoft.com/office/drawing/2014/main" id="{D61D5CEB-5987-4954-96C4-D4DA757A9E3D}"/>
                </a:ext>
              </a:extLst>
            </p:cNvPr>
            <p:cNvSpPr>
              <a:spLocks noChangeShapeType="1"/>
            </p:cNvSpPr>
            <p:nvPr/>
          </p:nvSpPr>
          <p:spPr bwMode="auto">
            <a:xfrm flipH="1">
              <a:off x="0" y="0"/>
              <a:ext cx="1776" cy="0"/>
            </a:xfrm>
            <a:prstGeom prst="line">
              <a:avLst/>
            </a:prstGeom>
            <a:noFill/>
            <a:ln w="3175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4" name="Line 18">
              <a:extLst>
                <a:ext uri="{FF2B5EF4-FFF2-40B4-BE49-F238E27FC236}">
                  <a16:creationId xmlns:a16="http://schemas.microsoft.com/office/drawing/2014/main" id="{96FB8364-1C24-4120-8D19-38B1EF29A55D}"/>
                </a:ext>
              </a:extLst>
            </p:cNvPr>
            <p:cNvSpPr>
              <a:spLocks noChangeShapeType="1"/>
            </p:cNvSpPr>
            <p:nvPr/>
          </p:nvSpPr>
          <p:spPr bwMode="auto">
            <a:xfrm>
              <a:off x="0" y="0"/>
              <a:ext cx="0" cy="192"/>
            </a:xfrm>
            <a:prstGeom prst="line">
              <a:avLst/>
            </a:prstGeom>
            <a:noFill/>
            <a:ln w="31750">
              <a:solidFill>
                <a:srgbClr val="99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47" name="Group 19">
            <a:extLst>
              <a:ext uri="{FF2B5EF4-FFF2-40B4-BE49-F238E27FC236}">
                <a16:creationId xmlns:a16="http://schemas.microsoft.com/office/drawing/2014/main" id="{9C0C761B-CBCA-4067-98C2-65F059B952E7}"/>
              </a:ext>
            </a:extLst>
          </p:cNvPr>
          <p:cNvGrpSpPr>
            <a:grpSpLocks/>
          </p:cNvGrpSpPr>
          <p:nvPr/>
        </p:nvGrpSpPr>
        <p:grpSpPr bwMode="auto">
          <a:xfrm>
            <a:off x="4343400" y="2667000"/>
            <a:ext cx="1219200" cy="609600"/>
            <a:chOff x="0" y="0"/>
            <a:chExt cx="768" cy="384"/>
          </a:xfrm>
        </p:grpSpPr>
        <p:sp>
          <p:nvSpPr>
            <p:cNvPr id="80929" name="Rectangle 20">
              <a:extLst>
                <a:ext uri="{FF2B5EF4-FFF2-40B4-BE49-F238E27FC236}">
                  <a16:creationId xmlns:a16="http://schemas.microsoft.com/office/drawing/2014/main" id="{83AE8121-EBB9-49F5-BD1A-1E47473DF08E}"/>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e</a:t>
              </a:r>
              <a:endParaRPr lang="en-US" altLang="zh-CN" sz="3600">
                <a:latin typeface="Times New Roman" panose="02020603050405020304" pitchFamily="18" charset="0"/>
              </a:endParaRPr>
            </a:p>
          </p:txBody>
        </p:sp>
        <p:sp>
          <p:nvSpPr>
            <p:cNvPr id="80930" name="Line 21">
              <a:extLst>
                <a:ext uri="{FF2B5EF4-FFF2-40B4-BE49-F238E27FC236}">
                  <a16:creationId xmlns:a16="http://schemas.microsoft.com/office/drawing/2014/main" id="{D7FA127D-4C13-481E-B9FC-143C24109092}"/>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1" name="Line 22">
              <a:extLst>
                <a:ext uri="{FF2B5EF4-FFF2-40B4-BE49-F238E27FC236}">
                  <a16:creationId xmlns:a16="http://schemas.microsoft.com/office/drawing/2014/main" id="{A2FFD7FF-848A-42A7-A454-FDEFB5366C2F}"/>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51" name="Text Box 23">
            <a:extLst>
              <a:ext uri="{FF2B5EF4-FFF2-40B4-BE49-F238E27FC236}">
                <a16:creationId xmlns:a16="http://schemas.microsoft.com/office/drawing/2014/main" id="{30036AB5-C522-400A-B7E2-562932C69225}"/>
              </a:ext>
            </a:extLst>
          </p:cNvPr>
          <p:cNvSpPr txBox="1">
            <a:spLocks noChangeArrowheads="1"/>
          </p:cNvSpPr>
          <p:nvPr/>
        </p:nvSpPr>
        <p:spPr bwMode="auto">
          <a:xfrm>
            <a:off x="1355725" y="4279900"/>
            <a:ext cx="68199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en-US" altLang="zh-CN" sz="3600" b="1">
                <a:solidFill>
                  <a:srgbClr val="990000"/>
                </a:solidFill>
                <a:latin typeface="Times New Roman" panose="02020603050405020304" pitchFamily="18" charset="0"/>
              </a:rPr>
              <a:t>s-&gt;next = p-&gt;next;    p-&gt;next = s;</a:t>
            </a:r>
          </a:p>
          <a:p>
            <a:pPr eaLnBrk="1" hangingPunct="1">
              <a:lnSpc>
                <a:spcPct val="150000"/>
              </a:lnSpc>
              <a:spcBef>
                <a:spcPct val="0"/>
              </a:spcBef>
              <a:buClrTx/>
              <a:buSzTx/>
              <a:buFont typeface="Arial" panose="020B0604020202020204" pitchFamily="34" charset="0"/>
              <a:buNone/>
            </a:pPr>
            <a:r>
              <a:rPr lang="en-US" altLang="zh-CN" sz="3600" b="1">
                <a:solidFill>
                  <a:srgbClr val="990000"/>
                </a:solidFill>
                <a:latin typeface="Times New Roman" panose="02020603050405020304" pitchFamily="18" charset="0"/>
              </a:rPr>
              <a:t>s-&gt;next-&gt;prior = s;    s-&gt;prior = p;</a:t>
            </a:r>
            <a:endParaRPr lang="en-US" altLang="zh-CN" sz="3600">
              <a:latin typeface="Times New Roman" panose="02020603050405020304" pitchFamily="18" charset="0"/>
            </a:endParaRPr>
          </a:p>
        </p:txBody>
      </p:sp>
      <p:sp>
        <p:nvSpPr>
          <p:cNvPr id="73752" name="AutoShape 24">
            <a:extLst>
              <a:ext uri="{FF2B5EF4-FFF2-40B4-BE49-F238E27FC236}">
                <a16:creationId xmlns:a16="http://schemas.microsoft.com/office/drawing/2014/main" id="{F4B8ACA7-E70A-454F-9B14-2C8F76628BD3}"/>
              </a:ext>
            </a:extLst>
          </p:cNvPr>
          <p:cNvSpPr>
            <a:spLocks noChangeArrowheads="1"/>
          </p:cNvSpPr>
          <p:nvPr/>
        </p:nvSpPr>
        <p:spPr bwMode="auto">
          <a:xfrm>
            <a:off x="2819400" y="381000"/>
            <a:ext cx="457200" cy="1219200"/>
          </a:xfrm>
          <a:prstGeom prst="downArrowCallout">
            <a:avLst>
              <a:gd name="adj1" fmla="val 15000"/>
              <a:gd name="adj2" fmla="val 25000"/>
              <a:gd name="adj3" fmla="val 48605"/>
              <a:gd name="adj4" fmla="val 43333"/>
            </a:avLst>
          </a:prstGeom>
          <a:solidFill>
            <a:srgbClr val="CCFFFF"/>
          </a:solidFill>
          <a:ln w="2857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p</a:t>
            </a:r>
            <a:endParaRPr lang="en-US" altLang="zh-CN" sz="3600">
              <a:latin typeface="Times New Roman" panose="02020603050405020304" pitchFamily="18" charset="0"/>
            </a:endParaRPr>
          </a:p>
        </p:txBody>
      </p:sp>
      <p:sp>
        <p:nvSpPr>
          <p:cNvPr id="73753" name="AutoShape 25">
            <a:extLst>
              <a:ext uri="{FF2B5EF4-FFF2-40B4-BE49-F238E27FC236}">
                <a16:creationId xmlns:a16="http://schemas.microsoft.com/office/drawing/2014/main" id="{05713ED2-0F2D-43A2-8A17-9DFC00361CB9}"/>
              </a:ext>
            </a:extLst>
          </p:cNvPr>
          <p:cNvSpPr>
            <a:spLocks noChangeArrowheads="1"/>
          </p:cNvSpPr>
          <p:nvPr/>
        </p:nvSpPr>
        <p:spPr bwMode="auto">
          <a:xfrm>
            <a:off x="4724400" y="3276600"/>
            <a:ext cx="457200" cy="838200"/>
          </a:xfrm>
          <a:prstGeom prst="upArrowCallout">
            <a:avLst>
              <a:gd name="adj1" fmla="val 16667"/>
              <a:gd name="adj2" fmla="val 25000"/>
              <a:gd name="adj3" fmla="val 43058"/>
              <a:gd name="adj4" fmla="val 43940"/>
            </a:avLst>
          </a:prstGeom>
          <a:solidFill>
            <a:srgbClr val="FFFF99">
              <a:alpha val="50195"/>
            </a:srgbClr>
          </a:solidFill>
          <a:ln w="28575">
            <a:solidFill>
              <a:srgbClr val="9933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rgbClr val="FF0000"/>
                </a:solidFill>
                <a:latin typeface="Times New Roman" panose="02020603050405020304" pitchFamily="18" charset="0"/>
              </a:rPr>
              <a:t>s</a:t>
            </a:r>
            <a:endParaRPr lang="en-US" altLang="zh-CN" sz="3600">
              <a:latin typeface="Times New Roman" panose="02020603050405020304" pitchFamily="18" charset="0"/>
            </a:endParaRPr>
          </a:p>
        </p:txBody>
      </p:sp>
      <p:sp>
        <p:nvSpPr>
          <p:cNvPr id="73754" name="Line 26">
            <a:extLst>
              <a:ext uri="{FF2B5EF4-FFF2-40B4-BE49-F238E27FC236}">
                <a16:creationId xmlns:a16="http://schemas.microsoft.com/office/drawing/2014/main" id="{FEB3B535-484F-42C0-9C6C-709511D6CFD8}"/>
              </a:ext>
            </a:extLst>
          </p:cNvPr>
          <p:cNvSpPr>
            <a:spLocks noChangeShapeType="1"/>
          </p:cNvSpPr>
          <p:nvPr/>
        </p:nvSpPr>
        <p:spPr bwMode="auto">
          <a:xfrm>
            <a:off x="1447800" y="5105400"/>
            <a:ext cx="35814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Rectangle 27">
            <a:extLst>
              <a:ext uri="{FF2B5EF4-FFF2-40B4-BE49-F238E27FC236}">
                <a16:creationId xmlns:a16="http://schemas.microsoft.com/office/drawing/2014/main" id="{7C19F0A2-F2CE-41E4-B1B5-BB750ED669C2}"/>
              </a:ext>
            </a:extLst>
          </p:cNvPr>
          <p:cNvSpPr>
            <a:spLocks noChangeArrowheads="1"/>
          </p:cNvSpPr>
          <p:nvPr/>
        </p:nvSpPr>
        <p:spPr bwMode="auto">
          <a:xfrm>
            <a:off x="3657600" y="1828800"/>
            <a:ext cx="22860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73756" name="Group 28">
            <a:extLst>
              <a:ext uri="{FF2B5EF4-FFF2-40B4-BE49-F238E27FC236}">
                <a16:creationId xmlns:a16="http://schemas.microsoft.com/office/drawing/2014/main" id="{429C9910-F86F-452B-B6E7-03F7F29B2C57}"/>
              </a:ext>
            </a:extLst>
          </p:cNvPr>
          <p:cNvGrpSpPr>
            <a:grpSpLocks/>
          </p:cNvGrpSpPr>
          <p:nvPr/>
        </p:nvGrpSpPr>
        <p:grpSpPr bwMode="auto">
          <a:xfrm>
            <a:off x="2667000" y="1600200"/>
            <a:ext cx="1219200" cy="609600"/>
            <a:chOff x="0" y="0"/>
            <a:chExt cx="768" cy="384"/>
          </a:xfrm>
        </p:grpSpPr>
        <p:sp>
          <p:nvSpPr>
            <p:cNvPr id="80926" name="Rectangle 29">
              <a:extLst>
                <a:ext uri="{FF2B5EF4-FFF2-40B4-BE49-F238E27FC236}">
                  <a16:creationId xmlns:a16="http://schemas.microsoft.com/office/drawing/2014/main" id="{EE5CFAF1-CAB7-42BB-95F8-B7BF2D5A2925}"/>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i-1</a:t>
              </a:r>
              <a:endParaRPr lang="en-US" altLang="zh-CN" sz="3600">
                <a:latin typeface="Times New Roman" panose="02020603050405020304" pitchFamily="18" charset="0"/>
              </a:endParaRPr>
            </a:p>
          </p:txBody>
        </p:sp>
        <p:sp>
          <p:nvSpPr>
            <p:cNvPr id="80927" name="Line 30">
              <a:extLst>
                <a:ext uri="{FF2B5EF4-FFF2-40B4-BE49-F238E27FC236}">
                  <a16:creationId xmlns:a16="http://schemas.microsoft.com/office/drawing/2014/main" id="{E0AD57D0-4BC4-4B42-8B71-4E0AE5CD7F0D}"/>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8" name="Line 31">
              <a:extLst>
                <a:ext uri="{FF2B5EF4-FFF2-40B4-BE49-F238E27FC236}">
                  <a16:creationId xmlns:a16="http://schemas.microsoft.com/office/drawing/2014/main" id="{E7092FCA-F0DA-40A0-9DF5-EEB7B1BC2EBB}"/>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73760" name="AutoShape 32">
            <a:extLst>
              <a:ext uri="{FF2B5EF4-FFF2-40B4-BE49-F238E27FC236}">
                <a16:creationId xmlns:a16="http://schemas.microsoft.com/office/drawing/2014/main" id="{1BBCEA30-4788-4ECA-8892-2FCBEB634143}"/>
              </a:ext>
            </a:extLst>
          </p:cNvPr>
          <p:cNvCxnSpPr>
            <a:cxnSpLocks noChangeShapeType="1"/>
            <a:stCxn id="80929" idx="3"/>
            <a:endCxn id="80938" idx="2"/>
          </p:cNvCxnSpPr>
          <p:nvPr/>
        </p:nvCxnSpPr>
        <p:spPr bwMode="auto">
          <a:xfrm flipV="1">
            <a:off x="5562600" y="2209800"/>
            <a:ext cx="990600" cy="762000"/>
          </a:xfrm>
          <a:prstGeom prst="bentConnector2">
            <a:avLst/>
          </a:prstGeom>
          <a:noFill/>
          <a:ln w="31750">
            <a:solidFill>
              <a:schemeClr val="tx2"/>
            </a:solidFill>
            <a:miter lim="800000"/>
            <a:headEnd/>
            <a:tailEnd type="stealth" w="med" len="lg"/>
          </a:ln>
          <a:extLst>
            <a:ext uri="{909E8E84-426E-40DD-AFC4-6F175D3DCCD1}">
              <a14:hiddenFill xmlns:a14="http://schemas.microsoft.com/office/drawing/2010/main">
                <a:noFill/>
              </a14:hiddenFill>
            </a:ext>
          </a:extLst>
        </p:spPr>
      </p:cxnSp>
      <p:sp>
        <p:nvSpPr>
          <p:cNvPr id="73761" name="Line 33">
            <a:extLst>
              <a:ext uri="{FF2B5EF4-FFF2-40B4-BE49-F238E27FC236}">
                <a16:creationId xmlns:a16="http://schemas.microsoft.com/office/drawing/2014/main" id="{429F216D-26E8-417B-8EE0-A84FAA505399}"/>
              </a:ext>
            </a:extLst>
          </p:cNvPr>
          <p:cNvSpPr>
            <a:spLocks noChangeShapeType="1"/>
          </p:cNvSpPr>
          <p:nvPr/>
        </p:nvSpPr>
        <p:spPr bwMode="auto">
          <a:xfrm>
            <a:off x="5486400" y="5105400"/>
            <a:ext cx="22860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3762" name="AutoShape 34">
            <a:extLst>
              <a:ext uri="{FF2B5EF4-FFF2-40B4-BE49-F238E27FC236}">
                <a16:creationId xmlns:a16="http://schemas.microsoft.com/office/drawing/2014/main" id="{BABE401A-9090-45FB-9526-DB7E1456C937}"/>
              </a:ext>
            </a:extLst>
          </p:cNvPr>
          <p:cNvCxnSpPr>
            <a:cxnSpLocks noChangeShapeType="1"/>
            <a:stCxn id="80926" idx="3"/>
            <a:endCxn id="80929" idx="1"/>
          </p:cNvCxnSpPr>
          <p:nvPr/>
        </p:nvCxnSpPr>
        <p:spPr bwMode="auto">
          <a:xfrm>
            <a:off x="3886200" y="1905000"/>
            <a:ext cx="457200" cy="1066800"/>
          </a:xfrm>
          <a:prstGeom prst="bentConnector3">
            <a:avLst>
              <a:gd name="adj1" fmla="val 50000"/>
            </a:avLst>
          </a:prstGeom>
          <a:noFill/>
          <a:ln w="31750">
            <a:solidFill>
              <a:schemeClr val="tx2"/>
            </a:solidFill>
            <a:miter lim="800000"/>
            <a:headEnd/>
            <a:tailEnd type="stealth" w="med" len="lg"/>
          </a:ln>
          <a:extLst>
            <a:ext uri="{909E8E84-426E-40DD-AFC4-6F175D3DCCD1}">
              <a14:hiddenFill xmlns:a14="http://schemas.microsoft.com/office/drawing/2010/main">
                <a:noFill/>
              </a14:hiddenFill>
            </a:ext>
          </a:extLst>
        </p:spPr>
      </p:cxnSp>
      <p:sp>
        <p:nvSpPr>
          <p:cNvPr id="73763" name="Line 35">
            <a:extLst>
              <a:ext uri="{FF2B5EF4-FFF2-40B4-BE49-F238E27FC236}">
                <a16:creationId xmlns:a16="http://schemas.microsoft.com/office/drawing/2014/main" id="{9FEE8622-19D5-4A46-A9B9-9266237F59B4}"/>
              </a:ext>
            </a:extLst>
          </p:cNvPr>
          <p:cNvSpPr>
            <a:spLocks noChangeShapeType="1"/>
          </p:cNvSpPr>
          <p:nvPr/>
        </p:nvSpPr>
        <p:spPr bwMode="auto">
          <a:xfrm>
            <a:off x="1447800" y="5943600"/>
            <a:ext cx="35052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4" name="Rectangle 36">
            <a:extLst>
              <a:ext uri="{FF2B5EF4-FFF2-40B4-BE49-F238E27FC236}">
                <a16:creationId xmlns:a16="http://schemas.microsoft.com/office/drawing/2014/main" id="{E516645F-9EF0-449B-A427-C5F6FCD46720}"/>
              </a:ext>
            </a:extLst>
          </p:cNvPr>
          <p:cNvSpPr>
            <a:spLocks noChangeArrowheads="1"/>
          </p:cNvSpPr>
          <p:nvPr/>
        </p:nvSpPr>
        <p:spPr bwMode="auto">
          <a:xfrm>
            <a:off x="3200400" y="1066800"/>
            <a:ext cx="2971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useBgFill="1">
        <p:nvSpPr>
          <p:cNvPr id="73765" name="Rectangle 37">
            <a:extLst>
              <a:ext uri="{FF2B5EF4-FFF2-40B4-BE49-F238E27FC236}">
                <a16:creationId xmlns:a16="http://schemas.microsoft.com/office/drawing/2014/main" id="{47204EE8-D4A4-4AC5-A099-ED3DD3669965}"/>
              </a:ext>
            </a:extLst>
          </p:cNvPr>
          <p:cNvSpPr>
            <a:spLocks noChangeArrowheads="1"/>
          </p:cNvSpPr>
          <p:nvPr/>
        </p:nvSpPr>
        <p:spPr bwMode="auto">
          <a:xfrm>
            <a:off x="6019800" y="1524000"/>
            <a:ext cx="152400" cy="381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73766" name="Group 38">
            <a:extLst>
              <a:ext uri="{FF2B5EF4-FFF2-40B4-BE49-F238E27FC236}">
                <a16:creationId xmlns:a16="http://schemas.microsoft.com/office/drawing/2014/main" id="{66F2EDBE-7AD4-4CA0-9105-C77E145C21AC}"/>
              </a:ext>
            </a:extLst>
          </p:cNvPr>
          <p:cNvGrpSpPr>
            <a:grpSpLocks/>
          </p:cNvGrpSpPr>
          <p:nvPr/>
        </p:nvGrpSpPr>
        <p:grpSpPr bwMode="auto">
          <a:xfrm>
            <a:off x="5943600" y="1600200"/>
            <a:ext cx="1219200" cy="609600"/>
            <a:chOff x="0" y="0"/>
            <a:chExt cx="768" cy="384"/>
          </a:xfrm>
        </p:grpSpPr>
        <p:sp>
          <p:nvSpPr>
            <p:cNvPr id="80923" name="Rectangle 39">
              <a:extLst>
                <a:ext uri="{FF2B5EF4-FFF2-40B4-BE49-F238E27FC236}">
                  <a16:creationId xmlns:a16="http://schemas.microsoft.com/office/drawing/2014/main" id="{C3FCBA71-8D65-4449-AB89-5901A1A0D0D2}"/>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a:t>
              </a:r>
              <a:endParaRPr lang="en-US" altLang="zh-CN" sz="3600">
                <a:latin typeface="Times New Roman" panose="02020603050405020304" pitchFamily="18" charset="0"/>
              </a:endParaRPr>
            </a:p>
          </p:txBody>
        </p:sp>
        <p:sp>
          <p:nvSpPr>
            <p:cNvPr id="80924" name="Line 40">
              <a:extLst>
                <a:ext uri="{FF2B5EF4-FFF2-40B4-BE49-F238E27FC236}">
                  <a16:creationId xmlns:a16="http://schemas.microsoft.com/office/drawing/2014/main" id="{F701A5FB-E633-4F91-BD16-4E3EC47F5EB0}"/>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5" name="Line 41">
              <a:extLst>
                <a:ext uri="{FF2B5EF4-FFF2-40B4-BE49-F238E27FC236}">
                  <a16:creationId xmlns:a16="http://schemas.microsoft.com/office/drawing/2014/main" id="{EC71376E-2640-4028-9948-AD247BF83C18}"/>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73770" name="AutoShape 42">
            <a:extLst>
              <a:ext uri="{FF2B5EF4-FFF2-40B4-BE49-F238E27FC236}">
                <a16:creationId xmlns:a16="http://schemas.microsoft.com/office/drawing/2014/main" id="{770A6049-3F9A-46AC-A89F-D573AB2E7D5E}"/>
              </a:ext>
            </a:extLst>
          </p:cNvPr>
          <p:cNvCxnSpPr>
            <a:cxnSpLocks noChangeShapeType="1"/>
            <a:stCxn id="80923" idx="1"/>
            <a:endCxn id="80929" idx="0"/>
          </p:cNvCxnSpPr>
          <p:nvPr/>
        </p:nvCxnSpPr>
        <p:spPr bwMode="auto">
          <a:xfrm rot="10800000" flipV="1">
            <a:off x="4953000" y="1905000"/>
            <a:ext cx="990600" cy="762000"/>
          </a:xfrm>
          <a:prstGeom prst="bentConnector2">
            <a:avLst/>
          </a:prstGeom>
          <a:noFill/>
          <a:ln w="31750">
            <a:solidFill>
              <a:srgbClr val="990000"/>
            </a:solidFill>
            <a:miter lim="800000"/>
            <a:headEnd/>
            <a:tailEnd type="stealth" w="med" len="lg"/>
          </a:ln>
          <a:extLst>
            <a:ext uri="{909E8E84-426E-40DD-AFC4-6F175D3DCCD1}">
              <a14:hiddenFill xmlns:a14="http://schemas.microsoft.com/office/drawing/2010/main">
                <a:noFill/>
              </a14:hiddenFill>
            </a:ext>
          </a:extLst>
        </p:spPr>
      </p:cxnSp>
      <p:sp>
        <p:nvSpPr>
          <p:cNvPr id="73771" name="Line 43">
            <a:extLst>
              <a:ext uri="{FF2B5EF4-FFF2-40B4-BE49-F238E27FC236}">
                <a16:creationId xmlns:a16="http://schemas.microsoft.com/office/drawing/2014/main" id="{7D0A779C-F3E4-4AD7-9118-28839C7E8E69}"/>
              </a:ext>
            </a:extLst>
          </p:cNvPr>
          <p:cNvSpPr>
            <a:spLocks noChangeShapeType="1"/>
          </p:cNvSpPr>
          <p:nvPr/>
        </p:nvSpPr>
        <p:spPr bwMode="auto">
          <a:xfrm>
            <a:off x="5562600" y="5943600"/>
            <a:ext cx="22860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3772" name="AutoShape 44">
            <a:extLst>
              <a:ext uri="{FF2B5EF4-FFF2-40B4-BE49-F238E27FC236}">
                <a16:creationId xmlns:a16="http://schemas.microsoft.com/office/drawing/2014/main" id="{E91FE06C-E2B3-4F2C-BCC3-5FA07A3F073A}"/>
              </a:ext>
            </a:extLst>
          </p:cNvPr>
          <p:cNvCxnSpPr>
            <a:cxnSpLocks noChangeShapeType="1"/>
            <a:stCxn id="80929" idx="1"/>
            <a:endCxn id="80926" idx="2"/>
          </p:cNvCxnSpPr>
          <p:nvPr/>
        </p:nvCxnSpPr>
        <p:spPr bwMode="auto">
          <a:xfrm rot="10800000">
            <a:off x="3276600" y="2209800"/>
            <a:ext cx="1066800" cy="762000"/>
          </a:xfrm>
          <a:prstGeom prst="bentConnector2">
            <a:avLst/>
          </a:prstGeom>
          <a:noFill/>
          <a:ln w="31750">
            <a:solidFill>
              <a:srgbClr val="990000"/>
            </a:solidFill>
            <a:miter lim="800000"/>
            <a:headEnd/>
            <a:tailEnd type="stealth" w="med" len="lg"/>
          </a:ln>
          <a:extLst>
            <a:ext uri="{909E8E84-426E-40DD-AFC4-6F175D3DCCD1}">
              <a14:hiddenFill xmlns:a14="http://schemas.microsoft.com/office/drawing/2010/main">
                <a:noFill/>
              </a14:hiddenFill>
            </a:ext>
          </a:extLst>
        </p:spPr>
      </p:cxnSp>
      <p:grpSp>
        <p:nvGrpSpPr>
          <p:cNvPr id="73773" name="Group 45">
            <a:extLst>
              <a:ext uri="{FF2B5EF4-FFF2-40B4-BE49-F238E27FC236}">
                <a16:creationId xmlns:a16="http://schemas.microsoft.com/office/drawing/2014/main" id="{90940267-06EF-48D2-842B-9D3967612D4D}"/>
              </a:ext>
            </a:extLst>
          </p:cNvPr>
          <p:cNvGrpSpPr>
            <a:grpSpLocks/>
          </p:cNvGrpSpPr>
          <p:nvPr/>
        </p:nvGrpSpPr>
        <p:grpSpPr bwMode="auto">
          <a:xfrm>
            <a:off x="1905000" y="1295400"/>
            <a:ext cx="914400" cy="609600"/>
            <a:chOff x="0" y="0"/>
            <a:chExt cx="576" cy="384"/>
          </a:xfrm>
        </p:grpSpPr>
        <p:sp>
          <p:nvSpPr>
            <p:cNvPr id="80921" name="Line 46">
              <a:extLst>
                <a:ext uri="{FF2B5EF4-FFF2-40B4-BE49-F238E27FC236}">
                  <a16:creationId xmlns:a16="http://schemas.microsoft.com/office/drawing/2014/main" id="{DAF3539A-B127-4153-9B8B-77FFD2DA9D6E}"/>
                </a:ext>
              </a:extLst>
            </p:cNvPr>
            <p:cNvSpPr>
              <a:spLocks noChangeShapeType="1"/>
            </p:cNvSpPr>
            <p:nvPr/>
          </p:nvSpPr>
          <p:spPr bwMode="auto">
            <a:xfrm flipV="1">
              <a:off x="576" y="0"/>
              <a:ext cx="0" cy="384"/>
            </a:xfrm>
            <a:prstGeom prst="line">
              <a:avLst/>
            </a:prstGeom>
            <a:noFill/>
            <a:ln w="3175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2" name="Line 47">
              <a:extLst>
                <a:ext uri="{FF2B5EF4-FFF2-40B4-BE49-F238E27FC236}">
                  <a16:creationId xmlns:a16="http://schemas.microsoft.com/office/drawing/2014/main" id="{B9F07447-FCE2-424F-A44C-D914B2D5348B}"/>
                </a:ext>
              </a:extLst>
            </p:cNvPr>
            <p:cNvSpPr>
              <a:spLocks noChangeShapeType="1"/>
            </p:cNvSpPr>
            <p:nvPr/>
          </p:nvSpPr>
          <p:spPr bwMode="auto">
            <a:xfrm flipH="1">
              <a:off x="0" y="0"/>
              <a:ext cx="576" cy="0"/>
            </a:xfrm>
            <a:prstGeom prst="line">
              <a:avLst/>
            </a:prstGeom>
            <a:noFill/>
            <a:ln w="31750">
              <a:solidFill>
                <a:srgbClr val="99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19" name="Text Box 48">
            <a:extLst>
              <a:ext uri="{FF2B5EF4-FFF2-40B4-BE49-F238E27FC236}">
                <a16:creationId xmlns:a16="http://schemas.microsoft.com/office/drawing/2014/main" id="{844DA989-A5DE-48F1-8283-6F00EA35EF01}"/>
              </a:ext>
            </a:extLst>
          </p:cNvPr>
          <p:cNvSpPr txBox="1">
            <a:spLocks noChangeArrowheads="1"/>
          </p:cNvSpPr>
          <p:nvPr/>
        </p:nvSpPr>
        <p:spPr bwMode="auto">
          <a:xfrm>
            <a:off x="533400" y="273050"/>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b="1">
                <a:solidFill>
                  <a:srgbClr val="660033"/>
                </a:solidFill>
                <a:latin typeface="Times New Roman" panose="02020603050405020304" pitchFamily="18" charset="0"/>
              </a:rPr>
              <a:t>插入</a:t>
            </a:r>
            <a:endParaRPr lang="zh-CN" altLang="en-US" sz="3600">
              <a:latin typeface="Times New Roman" panose="02020603050405020304" pitchFamily="18" charset="0"/>
            </a:endParaRPr>
          </a:p>
        </p:txBody>
      </p:sp>
      <p:sp>
        <p:nvSpPr>
          <p:cNvPr id="73777" name="AutoShape 49">
            <a:extLst>
              <a:ext uri="{FF2B5EF4-FFF2-40B4-BE49-F238E27FC236}">
                <a16:creationId xmlns:a16="http://schemas.microsoft.com/office/drawing/2014/main" id="{00B10507-6410-48E2-9742-A69DDF243CF5}"/>
              </a:ext>
            </a:extLst>
          </p:cNvPr>
          <p:cNvSpPr>
            <a:spLocks noChangeArrowheads="1"/>
          </p:cNvSpPr>
          <p:nvPr/>
        </p:nvSpPr>
        <p:spPr bwMode="auto">
          <a:xfrm>
            <a:off x="6659563" y="2420938"/>
            <a:ext cx="2484437" cy="1584325"/>
          </a:xfrm>
          <a:prstGeom prst="cloudCallout">
            <a:avLst>
              <a:gd name="adj1" fmla="val -62718"/>
              <a:gd name="adj2" fmla="val 75449"/>
            </a:avLst>
          </a:prstGeom>
          <a:solidFill>
            <a:srgbClr val="FFCC99"/>
          </a:solidFill>
          <a:ln w="31750">
            <a:solidFill>
              <a:srgbClr val="993300"/>
            </a:solidFill>
            <a:round/>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还有其他的语句序列吗？</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6"/>
                                        </p:tgtEl>
                                        <p:attrNameLst>
                                          <p:attrName>style.visibility</p:attrName>
                                        </p:attrNameLst>
                                      </p:cBhvr>
                                      <p:to>
                                        <p:strVal val="visible"/>
                                      </p:to>
                                    </p:set>
                                    <p:animEffect transition="in" filter="wipe(left)">
                                      <p:cBhvr>
                                        <p:cTn id="11" dur="500"/>
                                        <p:tgtEl>
                                          <p:spTgt spid="73736"/>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73743"/>
                                        </p:tgtEl>
                                        <p:attrNameLst>
                                          <p:attrName>style.visibility</p:attrName>
                                        </p:attrNameLst>
                                      </p:cBhvr>
                                      <p:to>
                                        <p:strVal val="visible"/>
                                      </p:to>
                                    </p:set>
                                    <p:animEffect transition="in" filter="wipe(right)">
                                      <p:cBhvr>
                                        <p:cTn id="15" dur="500"/>
                                        <p:tgtEl>
                                          <p:spTgt spid="73743"/>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73773"/>
                                        </p:tgtEl>
                                        <p:attrNameLst>
                                          <p:attrName>style.visibility</p:attrName>
                                        </p:attrNameLst>
                                      </p:cBhvr>
                                      <p:to>
                                        <p:strVal val="visible"/>
                                      </p:to>
                                    </p:set>
                                    <p:animEffect transition="in" filter="wipe(right)">
                                      <p:cBhvr>
                                        <p:cTn id="19" dur="500"/>
                                        <p:tgtEl>
                                          <p:spTgt spid="737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3747"/>
                                        </p:tgtEl>
                                        <p:attrNameLst>
                                          <p:attrName>style.visibility</p:attrName>
                                        </p:attrNameLst>
                                      </p:cBhvr>
                                      <p:to>
                                        <p:strVal val="visible"/>
                                      </p:to>
                                    </p:set>
                                    <p:animEffect transition="in" filter="wipe(left)">
                                      <p:cBhvr>
                                        <p:cTn id="24" dur="500"/>
                                        <p:tgtEl>
                                          <p:spTgt spid="737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3752"/>
                                        </p:tgtEl>
                                        <p:attrNameLst>
                                          <p:attrName>style.visibility</p:attrName>
                                        </p:attrNameLst>
                                      </p:cBhvr>
                                      <p:to>
                                        <p:strVal val="visible"/>
                                      </p:to>
                                    </p:set>
                                    <p:animEffect transition="in" filter="wipe(up)">
                                      <p:cBhvr>
                                        <p:cTn id="29" dur="500"/>
                                        <p:tgtEl>
                                          <p:spTgt spid="737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3753"/>
                                        </p:tgtEl>
                                        <p:attrNameLst>
                                          <p:attrName>style.visibility</p:attrName>
                                        </p:attrNameLst>
                                      </p:cBhvr>
                                      <p:to>
                                        <p:strVal val="visible"/>
                                      </p:to>
                                    </p:set>
                                    <p:animEffect transition="in" filter="wipe(down)">
                                      <p:cBhvr>
                                        <p:cTn id="34" dur="500"/>
                                        <p:tgtEl>
                                          <p:spTgt spid="7375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3751"/>
                                        </p:tgtEl>
                                        <p:attrNameLst>
                                          <p:attrName>style.visibility</p:attrName>
                                        </p:attrNameLst>
                                      </p:cBhvr>
                                      <p:to>
                                        <p:strVal val="visible"/>
                                      </p:to>
                                    </p:set>
                                    <p:animEffect transition="in" filter="wipe(left)">
                                      <p:cBhvr>
                                        <p:cTn id="39" dur="500"/>
                                        <p:tgtEl>
                                          <p:spTgt spid="737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73754"/>
                                        </p:tgtEl>
                                        <p:attrNameLst>
                                          <p:attrName>style.visibility</p:attrName>
                                        </p:attrNameLst>
                                      </p:cBhvr>
                                      <p:to>
                                        <p:strVal val="visible"/>
                                      </p:to>
                                    </p:set>
                                    <p:anim calcmode="lin" valueType="num">
                                      <p:cBhvr>
                                        <p:cTn id="44" dur="500" fill="hold"/>
                                        <p:tgtEl>
                                          <p:spTgt spid="73754"/>
                                        </p:tgtEl>
                                        <p:attrNameLst>
                                          <p:attrName>ppt_x</p:attrName>
                                        </p:attrNameLst>
                                      </p:cBhvr>
                                      <p:tavLst>
                                        <p:tav tm="0">
                                          <p:val>
                                            <p:strVal val="#ppt_x-#ppt_w/2"/>
                                          </p:val>
                                        </p:tav>
                                        <p:tav tm="100000">
                                          <p:val>
                                            <p:strVal val="#ppt_x"/>
                                          </p:val>
                                        </p:tav>
                                      </p:tavLst>
                                    </p:anim>
                                    <p:anim calcmode="lin" valueType="num">
                                      <p:cBhvr>
                                        <p:cTn id="45" dur="500" fill="hold"/>
                                        <p:tgtEl>
                                          <p:spTgt spid="73754"/>
                                        </p:tgtEl>
                                        <p:attrNameLst>
                                          <p:attrName>ppt_y</p:attrName>
                                        </p:attrNameLst>
                                      </p:cBhvr>
                                      <p:tavLst>
                                        <p:tav tm="0">
                                          <p:val>
                                            <p:strVal val="#ppt_y"/>
                                          </p:val>
                                        </p:tav>
                                        <p:tav tm="100000">
                                          <p:val>
                                            <p:strVal val="#ppt_y"/>
                                          </p:val>
                                        </p:tav>
                                      </p:tavLst>
                                    </p:anim>
                                    <p:anim calcmode="lin" valueType="num">
                                      <p:cBhvr>
                                        <p:cTn id="46" dur="500" fill="hold"/>
                                        <p:tgtEl>
                                          <p:spTgt spid="73754"/>
                                        </p:tgtEl>
                                        <p:attrNameLst>
                                          <p:attrName>ppt_w</p:attrName>
                                        </p:attrNameLst>
                                      </p:cBhvr>
                                      <p:tavLst>
                                        <p:tav tm="0">
                                          <p:val>
                                            <p:fltVal val="0"/>
                                          </p:val>
                                        </p:tav>
                                        <p:tav tm="100000">
                                          <p:val>
                                            <p:strVal val="#ppt_w"/>
                                          </p:val>
                                        </p:tav>
                                      </p:tavLst>
                                    </p:anim>
                                    <p:anim calcmode="lin" valueType="num">
                                      <p:cBhvr>
                                        <p:cTn id="47" dur="500" fill="hold"/>
                                        <p:tgtEl>
                                          <p:spTgt spid="73754"/>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73760"/>
                                        </p:tgtEl>
                                        <p:attrNameLst>
                                          <p:attrName>style.visibility</p:attrName>
                                        </p:attrNameLst>
                                      </p:cBhvr>
                                      <p:to>
                                        <p:strVal val="visible"/>
                                      </p:to>
                                    </p:set>
                                    <p:animEffect transition="in" filter="wipe(left)">
                                      <p:cBhvr>
                                        <p:cTn id="51" dur="500"/>
                                        <p:tgtEl>
                                          <p:spTgt spid="737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nodeType="clickEffect">
                                  <p:stCondLst>
                                    <p:cond delay="0"/>
                                  </p:stCondLst>
                                  <p:childTnLst>
                                    <p:set>
                                      <p:cBhvr>
                                        <p:cTn id="55" dur="1" fill="hold">
                                          <p:stCondLst>
                                            <p:cond delay="0"/>
                                          </p:stCondLst>
                                        </p:cTn>
                                        <p:tgtEl>
                                          <p:spTgt spid="73761"/>
                                        </p:tgtEl>
                                        <p:attrNameLst>
                                          <p:attrName>style.visibility</p:attrName>
                                        </p:attrNameLst>
                                      </p:cBhvr>
                                      <p:to>
                                        <p:strVal val="visible"/>
                                      </p:to>
                                    </p:set>
                                    <p:anim calcmode="lin" valueType="num">
                                      <p:cBhvr>
                                        <p:cTn id="56" dur="500" fill="hold"/>
                                        <p:tgtEl>
                                          <p:spTgt spid="73761"/>
                                        </p:tgtEl>
                                        <p:attrNameLst>
                                          <p:attrName>ppt_x</p:attrName>
                                        </p:attrNameLst>
                                      </p:cBhvr>
                                      <p:tavLst>
                                        <p:tav tm="0">
                                          <p:val>
                                            <p:strVal val="#ppt_x-#ppt_w/2"/>
                                          </p:val>
                                        </p:tav>
                                        <p:tav tm="100000">
                                          <p:val>
                                            <p:strVal val="#ppt_x"/>
                                          </p:val>
                                        </p:tav>
                                      </p:tavLst>
                                    </p:anim>
                                    <p:anim calcmode="lin" valueType="num">
                                      <p:cBhvr>
                                        <p:cTn id="57" dur="500" fill="hold"/>
                                        <p:tgtEl>
                                          <p:spTgt spid="73761"/>
                                        </p:tgtEl>
                                        <p:attrNameLst>
                                          <p:attrName>ppt_y</p:attrName>
                                        </p:attrNameLst>
                                      </p:cBhvr>
                                      <p:tavLst>
                                        <p:tav tm="0">
                                          <p:val>
                                            <p:strVal val="#ppt_y"/>
                                          </p:val>
                                        </p:tav>
                                        <p:tav tm="100000">
                                          <p:val>
                                            <p:strVal val="#ppt_y"/>
                                          </p:val>
                                        </p:tav>
                                      </p:tavLst>
                                    </p:anim>
                                    <p:anim calcmode="lin" valueType="num">
                                      <p:cBhvr>
                                        <p:cTn id="58" dur="500" fill="hold"/>
                                        <p:tgtEl>
                                          <p:spTgt spid="73761"/>
                                        </p:tgtEl>
                                        <p:attrNameLst>
                                          <p:attrName>ppt_w</p:attrName>
                                        </p:attrNameLst>
                                      </p:cBhvr>
                                      <p:tavLst>
                                        <p:tav tm="0">
                                          <p:val>
                                            <p:fltVal val="0"/>
                                          </p:val>
                                        </p:tav>
                                        <p:tav tm="100000">
                                          <p:val>
                                            <p:strVal val="#ppt_w"/>
                                          </p:val>
                                        </p:tav>
                                      </p:tavLst>
                                    </p:anim>
                                    <p:anim calcmode="lin" valueType="num">
                                      <p:cBhvr>
                                        <p:cTn id="59" dur="500" fill="hold"/>
                                        <p:tgtEl>
                                          <p:spTgt spid="73761"/>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3755"/>
                                        </p:tgtEl>
                                        <p:attrNameLst>
                                          <p:attrName>style.visibility</p:attrName>
                                        </p:attrNameLst>
                                      </p:cBhvr>
                                      <p:to>
                                        <p:strVal val="visible"/>
                                      </p:to>
                                    </p:set>
                                    <p:animEffect transition="in" filter="wipe(left)">
                                      <p:cBhvr>
                                        <p:cTn id="64" dur="500"/>
                                        <p:tgtEl>
                                          <p:spTgt spid="73755"/>
                                        </p:tgtEl>
                                      </p:cBhvr>
                                    </p:animEffec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7375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73762"/>
                                        </p:tgtEl>
                                        <p:attrNameLst>
                                          <p:attrName>style.visibility</p:attrName>
                                        </p:attrNameLst>
                                      </p:cBhvr>
                                      <p:to>
                                        <p:strVal val="visible"/>
                                      </p:to>
                                    </p:set>
                                    <p:animEffect transition="in" filter="wipe(up)">
                                      <p:cBhvr>
                                        <p:cTn id="72" dur="500"/>
                                        <p:tgtEl>
                                          <p:spTgt spid="737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nodeType="clickEffect">
                                  <p:stCondLst>
                                    <p:cond delay="0"/>
                                  </p:stCondLst>
                                  <p:childTnLst>
                                    <p:set>
                                      <p:cBhvr>
                                        <p:cTn id="76" dur="1" fill="hold">
                                          <p:stCondLst>
                                            <p:cond delay="0"/>
                                          </p:stCondLst>
                                        </p:cTn>
                                        <p:tgtEl>
                                          <p:spTgt spid="73763"/>
                                        </p:tgtEl>
                                        <p:attrNameLst>
                                          <p:attrName>style.visibility</p:attrName>
                                        </p:attrNameLst>
                                      </p:cBhvr>
                                      <p:to>
                                        <p:strVal val="visible"/>
                                      </p:to>
                                    </p:set>
                                    <p:anim calcmode="lin" valueType="num">
                                      <p:cBhvr>
                                        <p:cTn id="77" dur="500" fill="hold"/>
                                        <p:tgtEl>
                                          <p:spTgt spid="73763"/>
                                        </p:tgtEl>
                                        <p:attrNameLst>
                                          <p:attrName>ppt_x</p:attrName>
                                        </p:attrNameLst>
                                      </p:cBhvr>
                                      <p:tavLst>
                                        <p:tav tm="0">
                                          <p:val>
                                            <p:strVal val="#ppt_x-#ppt_w/2"/>
                                          </p:val>
                                        </p:tav>
                                        <p:tav tm="100000">
                                          <p:val>
                                            <p:strVal val="#ppt_x"/>
                                          </p:val>
                                        </p:tav>
                                      </p:tavLst>
                                    </p:anim>
                                    <p:anim calcmode="lin" valueType="num">
                                      <p:cBhvr>
                                        <p:cTn id="78" dur="500" fill="hold"/>
                                        <p:tgtEl>
                                          <p:spTgt spid="73763"/>
                                        </p:tgtEl>
                                        <p:attrNameLst>
                                          <p:attrName>ppt_y</p:attrName>
                                        </p:attrNameLst>
                                      </p:cBhvr>
                                      <p:tavLst>
                                        <p:tav tm="0">
                                          <p:val>
                                            <p:strVal val="#ppt_y"/>
                                          </p:val>
                                        </p:tav>
                                        <p:tav tm="100000">
                                          <p:val>
                                            <p:strVal val="#ppt_y"/>
                                          </p:val>
                                        </p:tav>
                                      </p:tavLst>
                                    </p:anim>
                                    <p:anim calcmode="lin" valueType="num">
                                      <p:cBhvr>
                                        <p:cTn id="79" dur="500" fill="hold"/>
                                        <p:tgtEl>
                                          <p:spTgt spid="73763"/>
                                        </p:tgtEl>
                                        <p:attrNameLst>
                                          <p:attrName>ppt_w</p:attrName>
                                        </p:attrNameLst>
                                      </p:cBhvr>
                                      <p:tavLst>
                                        <p:tav tm="0">
                                          <p:val>
                                            <p:fltVal val="0"/>
                                          </p:val>
                                        </p:tav>
                                        <p:tav tm="100000">
                                          <p:val>
                                            <p:strVal val="#ppt_w"/>
                                          </p:val>
                                        </p:tav>
                                      </p:tavLst>
                                    </p:anim>
                                    <p:anim calcmode="lin" valueType="num">
                                      <p:cBhvr>
                                        <p:cTn id="80" dur="500" fill="hold"/>
                                        <p:tgtEl>
                                          <p:spTgt spid="73763"/>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500"/>
                            </p:stCondLst>
                            <p:childTnLst>
                              <p:par>
                                <p:cTn id="82" presetID="22" presetClass="entr" presetSubtype="2" fill="hold" grpId="0" nodeType="afterEffect">
                                  <p:stCondLst>
                                    <p:cond delay="0"/>
                                  </p:stCondLst>
                                  <p:childTnLst>
                                    <p:set>
                                      <p:cBhvr>
                                        <p:cTn id="83" dur="1" fill="hold">
                                          <p:stCondLst>
                                            <p:cond delay="0"/>
                                          </p:stCondLst>
                                        </p:cTn>
                                        <p:tgtEl>
                                          <p:spTgt spid="73765"/>
                                        </p:tgtEl>
                                        <p:attrNameLst>
                                          <p:attrName>style.visibility</p:attrName>
                                        </p:attrNameLst>
                                      </p:cBhvr>
                                      <p:to>
                                        <p:strVal val="visible"/>
                                      </p:to>
                                    </p:set>
                                    <p:animEffect transition="in" filter="wipe(right)">
                                      <p:cBhvr>
                                        <p:cTn id="84" dur="500"/>
                                        <p:tgtEl>
                                          <p:spTgt spid="7376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73764"/>
                                        </p:tgtEl>
                                        <p:attrNameLst>
                                          <p:attrName>style.visibility</p:attrName>
                                        </p:attrNameLst>
                                      </p:cBhvr>
                                      <p:to>
                                        <p:strVal val="visible"/>
                                      </p:to>
                                    </p:set>
                                    <p:animEffect transition="in" filter="wipe(down)">
                                      <p:cBhvr>
                                        <p:cTn id="89" dur="500"/>
                                        <p:tgtEl>
                                          <p:spTgt spid="73764"/>
                                        </p:tgtEl>
                                      </p:cBhvr>
                                    </p:animEffect>
                                  </p:childTnLst>
                                </p:cTn>
                              </p:par>
                            </p:childTnLst>
                          </p:cTn>
                        </p:par>
                        <p:par>
                          <p:cTn id="90" fill="hold" nodeType="afterGroup">
                            <p:stCondLst>
                              <p:cond delay="500"/>
                            </p:stCondLst>
                            <p:childTnLst>
                              <p:par>
                                <p:cTn id="91" presetID="1" presetClass="entr" presetSubtype="0" fill="hold" nodeType="afterEffect">
                                  <p:stCondLst>
                                    <p:cond delay="0"/>
                                  </p:stCondLst>
                                  <p:childTnLst>
                                    <p:set>
                                      <p:cBhvr>
                                        <p:cTn id="92" dur="1" fill="hold">
                                          <p:stCondLst>
                                            <p:cond delay="499"/>
                                          </p:stCondLst>
                                        </p:cTn>
                                        <p:tgtEl>
                                          <p:spTgt spid="73766"/>
                                        </p:tgtEl>
                                        <p:attrNameLst>
                                          <p:attrName>style.visibility</p:attrName>
                                        </p:attrNameLst>
                                      </p:cBhvr>
                                      <p:to>
                                        <p:strVal val="visible"/>
                                      </p:to>
                                    </p:set>
                                  </p:childTnLst>
                                </p:cTn>
                              </p:par>
                            </p:childTnLst>
                          </p:cTn>
                        </p:par>
                        <p:par>
                          <p:cTn id="93" fill="hold" nodeType="afterGroup">
                            <p:stCondLst>
                              <p:cond delay="1000"/>
                            </p:stCondLst>
                            <p:childTnLst>
                              <p:par>
                                <p:cTn id="94" presetID="22" presetClass="entr" presetSubtype="2" fill="hold" nodeType="afterEffect">
                                  <p:stCondLst>
                                    <p:cond delay="0"/>
                                  </p:stCondLst>
                                  <p:childTnLst>
                                    <p:set>
                                      <p:cBhvr>
                                        <p:cTn id="95" dur="1" fill="hold">
                                          <p:stCondLst>
                                            <p:cond delay="0"/>
                                          </p:stCondLst>
                                        </p:cTn>
                                        <p:tgtEl>
                                          <p:spTgt spid="73770"/>
                                        </p:tgtEl>
                                        <p:attrNameLst>
                                          <p:attrName>style.visibility</p:attrName>
                                        </p:attrNameLst>
                                      </p:cBhvr>
                                      <p:to>
                                        <p:strVal val="visible"/>
                                      </p:to>
                                    </p:set>
                                    <p:animEffect transition="in" filter="wipe(right)">
                                      <p:cBhvr>
                                        <p:cTn id="96" dur="500"/>
                                        <p:tgtEl>
                                          <p:spTgt spid="7377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nodeType="clickEffect">
                                  <p:stCondLst>
                                    <p:cond delay="0"/>
                                  </p:stCondLst>
                                  <p:childTnLst>
                                    <p:set>
                                      <p:cBhvr>
                                        <p:cTn id="100" dur="1" fill="hold">
                                          <p:stCondLst>
                                            <p:cond delay="0"/>
                                          </p:stCondLst>
                                        </p:cTn>
                                        <p:tgtEl>
                                          <p:spTgt spid="73771"/>
                                        </p:tgtEl>
                                        <p:attrNameLst>
                                          <p:attrName>style.visibility</p:attrName>
                                        </p:attrNameLst>
                                      </p:cBhvr>
                                      <p:to>
                                        <p:strVal val="visible"/>
                                      </p:to>
                                    </p:set>
                                    <p:anim calcmode="lin" valueType="num">
                                      <p:cBhvr>
                                        <p:cTn id="101" dur="500" fill="hold"/>
                                        <p:tgtEl>
                                          <p:spTgt spid="73771"/>
                                        </p:tgtEl>
                                        <p:attrNameLst>
                                          <p:attrName>ppt_x</p:attrName>
                                        </p:attrNameLst>
                                      </p:cBhvr>
                                      <p:tavLst>
                                        <p:tav tm="0">
                                          <p:val>
                                            <p:strVal val="#ppt_x-#ppt_w/2"/>
                                          </p:val>
                                        </p:tav>
                                        <p:tav tm="100000">
                                          <p:val>
                                            <p:strVal val="#ppt_x"/>
                                          </p:val>
                                        </p:tav>
                                      </p:tavLst>
                                    </p:anim>
                                    <p:anim calcmode="lin" valueType="num">
                                      <p:cBhvr>
                                        <p:cTn id="102" dur="500" fill="hold"/>
                                        <p:tgtEl>
                                          <p:spTgt spid="73771"/>
                                        </p:tgtEl>
                                        <p:attrNameLst>
                                          <p:attrName>ppt_y</p:attrName>
                                        </p:attrNameLst>
                                      </p:cBhvr>
                                      <p:tavLst>
                                        <p:tav tm="0">
                                          <p:val>
                                            <p:strVal val="#ppt_y"/>
                                          </p:val>
                                        </p:tav>
                                        <p:tav tm="100000">
                                          <p:val>
                                            <p:strVal val="#ppt_y"/>
                                          </p:val>
                                        </p:tav>
                                      </p:tavLst>
                                    </p:anim>
                                    <p:anim calcmode="lin" valueType="num">
                                      <p:cBhvr>
                                        <p:cTn id="103" dur="500" fill="hold"/>
                                        <p:tgtEl>
                                          <p:spTgt spid="73771"/>
                                        </p:tgtEl>
                                        <p:attrNameLst>
                                          <p:attrName>ppt_w</p:attrName>
                                        </p:attrNameLst>
                                      </p:cBhvr>
                                      <p:tavLst>
                                        <p:tav tm="0">
                                          <p:val>
                                            <p:fltVal val="0"/>
                                          </p:val>
                                        </p:tav>
                                        <p:tav tm="100000">
                                          <p:val>
                                            <p:strVal val="#ppt_w"/>
                                          </p:val>
                                        </p:tav>
                                      </p:tavLst>
                                    </p:anim>
                                    <p:anim calcmode="lin" valueType="num">
                                      <p:cBhvr>
                                        <p:cTn id="104" dur="500" fill="hold"/>
                                        <p:tgtEl>
                                          <p:spTgt spid="73771"/>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73772"/>
                                        </p:tgtEl>
                                        <p:attrNameLst>
                                          <p:attrName>style.visibility</p:attrName>
                                        </p:attrNameLst>
                                      </p:cBhvr>
                                      <p:to>
                                        <p:strVal val="visible"/>
                                      </p:to>
                                    </p:set>
                                    <p:animEffect transition="in" filter="wipe(right)">
                                      <p:cBhvr>
                                        <p:cTn id="109" dur="500"/>
                                        <p:tgtEl>
                                          <p:spTgt spid="7377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73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1" grpId="0" autoUpdateAnimBg="0"/>
      <p:bldP spid="73752" grpId="0" animBg="1" autoUpdateAnimBg="0"/>
      <p:bldP spid="73753" grpId="0" animBg="1" autoUpdateAnimBg="0"/>
      <p:bldP spid="73755" grpId="0" animBg="1" autoUpdateAnimBg="0"/>
      <p:bldP spid="73764" grpId="0" animBg="1" autoUpdateAnimBg="0"/>
      <p:bldP spid="73765" grpId="0" animBg="1" autoUpdateAnimBg="0"/>
      <p:bldP spid="73777"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6F5AEF-992E-4CB1-884B-BDB1967E2C3E}"/>
              </a:ext>
            </a:extLst>
          </p:cNvPr>
          <p:cNvSpPr>
            <a:spLocks noGrp="1" noChangeArrowheads="1"/>
          </p:cNvSpPr>
          <p:nvPr>
            <p:ph type="title" idx="4294967295"/>
          </p:nvPr>
        </p:nvSpPr>
        <p:spPr>
          <a:xfrm>
            <a:off x="457373"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四、双向链表的删除</a:t>
            </a:r>
            <a:endParaRPr lang="en-US" altLang="zh-CN" sz="32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CFDB0CBB-9CD7-4CBF-9642-7643D021DC0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F8E2CA14-925B-4784-9B8F-0ACED23C6B18}" type="slidenum">
              <a:rPr lang="zh-CN" altLang="en-US" sz="2400"/>
              <a:pPr algn="r" eaLnBrk="1" hangingPunct="1">
                <a:spcBef>
                  <a:spcPct val="50000"/>
                </a:spcBef>
                <a:buClrTx/>
                <a:buSzTx/>
                <a:buFont typeface="Arial" panose="020B0604020202020204" pitchFamily="34" charset="0"/>
                <a:buNone/>
              </a:pPr>
              <a:t>65</a:t>
            </a:fld>
            <a:endParaRPr lang="zh-CN" altLang="en-US" sz="2400"/>
          </a:p>
        </p:txBody>
      </p:sp>
      <p:sp>
        <p:nvSpPr>
          <p:cNvPr id="81924" name="Text Box 4">
            <a:extLst>
              <a:ext uri="{FF2B5EF4-FFF2-40B4-BE49-F238E27FC236}">
                <a16:creationId xmlns:a16="http://schemas.microsoft.com/office/drawing/2014/main" id="{4E0983EE-E08B-471D-AB2D-23CD8AFD13BC}"/>
              </a:ext>
            </a:extLst>
          </p:cNvPr>
          <p:cNvSpPr txBox="1">
            <a:spLocks noChangeArrowheads="1"/>
          </p:cNvSpPr>
          <p:nvPr/>
        </p:nvSpPr>
        <p:spPr bwMode="auto">
          <a:xfrm>
            <a:off x="457373"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第四节　双向链表</a:t>
            </a:r>
          </a:p>
        </p:txBody>
      </p:sp>
      <p:sp>
        <p:nvSpPr>
          <p:cNvPr id="81925" name="Rectangle 5">
            <a:extLst>
              <a:ext uri="{FF2B5EF4-FFF2-40B4-BE49-F238E27FC236}">
                <a16:creationId xmlns:a16="http://schemas.microsoft.com/office/drawing/2014/main" id="{4D6D91BF-2BEC-4F77-9285-80CA0FB15481}"/>
              </a:ext>
            </a:extLst>
          </p:cNvPr>
          <p:cNvSpPr>
            <a:spLocks noGrp="1" noChangeArrowheads="1"/>
          </p:cNvSpPr>
          <p:nvPr>
            <p:ph type="body" idx="4294967295"/>
          </p:nvPr>
        </p:nvSpPr>
        <p:spPr>
          <a:xfrm>
            <a:off x="381173" y="2085256"/>
            <a:ext cx="8763000" cy="1524000"/>
          </a:xfrm>
        </p:spPr>
        <p:txBody>
          <a:bodyPr/>
          <a:lstStyle/>
          <a:p>
            <a:pPr eaLnBrk="1" hangingPunct="1">
              <a:spcBef>
                <a:spcPct val="30000"/>
              </a:spcBef>
            </a:pPr>
            <a:r>
              <a:rPr lang="zh-CN" altLang="en-US" b="1">
                <a:ea typeface="黑体" panose="02010609060101010101" pitchFamily="49" charset="-122"/>
              </a:rPr>
              <a:t>双向链表的删除操作需要改变两个方向的指针</a:t>
            </a:r>
          </a:p>
        </p:txBody>
      </p:sp>
      <p:grpSp>
        <p:nvGrpSpPr>
          <p:cNvPr id="81927" name="Group 7">
            <a:extLst>
              <a:ext uri="{FF2B5EF4-FFF2-40B4-BE49-F238E27FC236}">
                <a16:creationId xmlns:a16="http://schemas.microsoft.com/office/drawing/2014/main" id="{9BDD754C-07C3-4B47-AA7A-967D64323AA2}"/>
              </a:ext>
            </a:extLst>
          </p:cNvPr>
          <p:cNvGrpSpPr>
            <a:grpSpLocks/>
          </p:cNvGrpSpPr>
          <p:nvPr/>
        </p:nvGrpSpPr>
        <p:grpSpPr bwMode="auto">
          <a:xfrm>
            <a:off x="152573" y="3134594"/>
            <a:ext cx="5737225" cy="1435100"/>
            <a:chOff x="0" y="0"/>
            <a:chExt cx="3614" cy="904"/>
          </a:xfrm>
        </p:grpSpPr>
        <p:sp>
          <p:nvSpPr>
            <p:cNvPr id="81965" name="Text Box 8">
              <a:extLst>
                <a:ext uri="{FF2B5EF4-FFF2-40B4-BE49-F238E27FC236}">
                  <a16:creationId xmlns:a16="http://schemas.microsoft.com/office/drawing/2014/main" id="{D3BEB2B1-523A-448B-81B3-2FDBFC489BFD}"/>
                </a:ext>
              </a:extLst>
            </p:cNvPr>
            <p:cNvSpPr txBox="1">
              <a:spLocks noChangeArrowheads="1"/>
            </p:cNvSpPr>
            <p:nvPr/>
          </p:nvSpPr>
          <p:spPr bwMode="auto">
            <a:xfrm>
              <a:off x="0" y="5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1">
                  <a:solidFill>
                    <a:srgbClr val="FF3300"/>
                  </a:solidFill>
                  <a:latin typeface="Times New Roman" panose="02020603050405020304" pitchFamily="18" charset="0"/>
                </a:rPr>
                <a:t>L</a:t>
              </a:r>
            </a:p>
          </p:txBody>
        </p:sp>
        <p:grpSp>
          <p:nvGrpSpPr>
            <p:cNvPr id="81966" name="Group 9">
              <a:extLst>
                <a:ext uri="{FF2B5EF4-FFF2-40B4-BE49-F238E27FC236}">
                  <a16:creationId xmlns:a16="http://schemas.microsoft.com/office/drawing/2014/main" id="{511F7BFA-C77E-47A7-89F8-6C29F1B75D11}"/>
                </a:ext>
              </a:extLst>
            </p:cNvPr>
            <p:cNvGrpSpPr>
              <a:grpSpLocks/>
            </p:cNvGrpSpPr>
            <p:nvPr/>
          </p:nvGrpSpPr>
          <p:grpSpPr bwMode="auto">
            <a:xfrm>
              <a:off x="528" y="91"/>
              <a:ext cx="528" cy="410"/>
              <a:chOff x="0" y="0"/>
              <a:chExt cx="528" cy="410"/>
            </a:xfrm>
          </p:grpSpPr>
          <p:sp>
            <p:nvSpPr>
              <p:cNvPr id="82009" name="Rectangle 10">
                <a:extLst>
                  <a:ext uri="{FF2B5EF4-FFF2-40B4-BE49-F238E27FC236}">
                    <a16:creationId xmlns:a16="http://schemas.microsoft.com/office/drawing/2014/main" id="{8FC650EB-0DF2-42DC-8F0E-74E6C269AA92}"/>
                  </a:ext>
                </a:extLst>
              </p:cNvPr>
              <p:cNvSpPr>
                <a:spLocks noChangeArrowheads="1"/>
              </p:cNvSpPr>
              <p:nvPr/>
            </p:nvSpPr>
            <p:spPr bwMode="auto">
              <a:xfrm>
                <a:off x="0" y="91"/>
                <a:ext cx="528" cy="319"/>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010" name="Line 11">
                <a:extLst>
                  <a:ext uri="{FF2B5EF4-FFF2-40B4-BE49-F238E27FC236}">
                    <a16:creationId xmlns:a16="http://schemas.microsoft.com/office/drawing/2014/main" id="{CCF9013E-7984-48D2-8EFB-DDB4627EF3AA}"/>
                  </a:ext>
                </a:extLst>
              </p:cNvPr>
              <p:cNvSpPr>
                <a:spLocks noChangeShapeType="1"/>
              </p:cNvSpPr>
              <p:nvPr/>
            </p:nvSpPr>
            <p:spPr bwMode="auto">
              <a:xfrm>
                <a:off x="144" y="9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1" name="Line 12">
                <a:extLst>
                  <a:ext uri="{FF2B5EF4-FFF2-40B4-BE49-F238E27FC236}">
                    <a16:creationId xmlns:a16="http://schemas.microsoft.com/office/drawing/2014/main" id="{8A21CA93-2A21-44D4-B0E8-088848EE675B}"/>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2" name="Line 13">
                <a:extLst>
                  <a:ext uri="{FF2B5EF4-FFF2-40B4-BE49-F238E27FC236}">
                    <a16:creationId xmlns:a16="http://schemas.microsoft.com/office/drawing/2014/main" id="{F1552920-357D-471D-9BA6-64B20B87CBC7}"/>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3" name="Line 14">
                <a:extLst>
                  <a:ext uri="{FF2B5EF4-FFF2-40B4-BE49-F238E27FC236}">
                    <a16:creationId xmlns:a16="http://schemas.microsoft.com/office/drawing/2014/main" id="{7B096135-AAE2-47EF-89F6-59D9A8AAE80F}"/>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4" name="Line 15">
                <a:extLst>
                  <a:ext uri="{FF2B5EF4-FFF2-40B4-BE49-F238E27FC236}">
                    <a16:creationId xmlns:a16="http://schemas.microsoft.com/office/drawing/2014/main" id="{B06DFA19-3AA6-4250-AC29-3541814F0680}"/>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67" name="Line 16">
              <a:extLst>
                <a:ext uri="{FF2B5EF4-FFF2-40B4-BE49-F238E27FC236}">
                  <a16:creationId xmlns:a16="http://schemas.microsoft.com/office/drawing/2014/main" id="{2314A771-DCC9-458E-9D99-E39CEAB88838}"/>
                </a:ext>
              </a:extLst>
            </p:cNvPr>
            <p:cNvSpPr>
              <a:spLocks noChangeShapeType="1"/>
            </p:cNvSpPr>
            <p:nvPr/>
          </p:nvSpPr>
          <p:spPr bwMode="auto">
            <a:xfrm flipV="1">
              <a:off x="240" y="319"/>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968" name="Group 17">
              <a:extLst>
                <a:ext uri="{FF2B5EF4-FFF2-40B4-BE49-F238E27FC236}">
                  <a16:creationId xmlns:a16="http://schemas.microsoft.com/office/drawing/2014/main" id="{6616FC96-8A78-430F-BFC3-76DCA7921DC2}"/>
                </a:ext>
              </a:extLst>
            </p:cNvPr>
            <p:cNvGrpSpPr>
              <a:grpSpLocks/>
            </p:cNvGrpSpPr>
            <p:nvPr/>
          </p:nvGrpSpPr>
          <p:grpSpPr bwMode="auto">
            <a:xfrm>
              <a:off x="384" y="364"/>
              <a:ext cx="3216" cy="228"/>
              <a:chOff x="0" y="0"/>
              <a:chExt cx="3216" cy="228"/>
            </a:xfrm>
          </p:grpSpPr>
          <p:sp>
            <p:nvSpPr>
              <p:cNvPr id="82001" name="Line 18">
                <a:extLst>
                  <a:ext uri="{FF2B5EF4-FFF2-40B4-BE49-F238E27FC236}">
                    <a16:creationId xmlns:a16="http://schemas.microsoft.com/office/drawing/2014/main" id="{DD339A78-A01A-45E8-8895-A58B58B970C7}"/>
                  </a:ext>
                </a:extLst>
              </p:cNvPr>
              <p:cNvSpPr>
                <a:spLocks noChangeShapeType="1"/>
              </p:cNvSpPr>
              <p:nvPr/>
            </p:nvSpPr>
            <p:spPr bwMode="auto">
              <a:xfrm>
                <a:off x="720"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2" name="Line 19">
                <a:extLst>
                  <a:ext uri="{FF2B5EF4-FFF2-40B4-BE49-F238E27FC236}">
                    <a16:creationId xmlns:a16="http://schemas.microsoft.com/office/drawing/2014/main" id="{FAB2A4A1-6587-4AC0-A099-FBD249924801}"/>
                  </a:ext>
                </a:extLst>
              </p:cNvPr>
              <p:cNvSpPr>
                <a:spLocks noChangeShapeType="1"/>
              </p:cNvSpPr>
              <p:nvPr/>
            </p:nvSpPr>
            <p:spPr bwMode="auto">
              <a:xfrm>
                <a:off x="1488"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3" name="Line 20">
                <a:extLst>
                  <a:ext uri="{FF2B5EF4-FFF2-40B4-BE49-F238E27FC236}">
                    <a16:creationId xmlns:a16="http://schemas.microsoft.com/office/drawing/2014/main" id="{D9102FB6-36B9-4ACE-A69E-89E922DB6CF0}"/>
                  </a:ext>
                </a:extLst>
              </p:cNvPr>
              <p:cNvSpPr>
                <a:spLocks noChangeShapeType="1"/>
              </p:cNvSpPr>
              <p:nvPr/>
            </p:nvSpPr>
            <p:spPr bwMode="auto">
              <a:xfrm>
                <a:off x="2256"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4" name="Line 21">
                <a:extLst>
                  <a:ext uri="{FF2B5EF4-FFF2-40B4-BE49-F238E27FC236}">
                    <a16:creationId xmlns:a16="http://schemas.microsoft.com/office/drawing/2014/main" id="{0DB364F7-D0A7-45AA-9D78-A6E63C9391B9}"/>
                  </a:ext>
                </a:extLst>
              </p:cNvPr>
              <p:cNvSpPr>
                <a:spLocks noChangeShapeType="1"/>
              </p:cNvSpPr>
              <p:nvPr/>
            </p:nvSpPr>
            <p:spPr bwMode="auto">
              <a:xfrm>
                <a:off x="3024" y="0"/>
                <a:ext cx="192"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5" name="Line 22">
                <a:extLst>
                  <a:ext uri="{FF2B5EF4-FFF2-40B4-BE49-F238E27FC236}">
                    <a16:creationId xmlns:a16="http://schemas.microsoft.com/office/drawing/2014/main" id="{9BDA1B38-C7BC-48D6-9F2A-660D94049B8B}"/>
                  </a:ext>
                </a:extLst>
              </p:cNvPr>
              <p:cNvSpPr>
                <a:spLocks noChangeShapeType="1"/>
              </p:cNvSpPr>
              <p:nvPr/>
            </p:nvSpPr>
            <p:spPr bwMode="auto">
              <a:xfrm>
                <a:off x="3216" y="0"/>
                <a:ext cx="0" cy="2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6" name="Line 23">
                <a:extLst>
                  <a:ext uri="{FF2B5EF4-FFF2-40B4-BE49-F238E27FC236}">
                    <a16:creationId xmlns:a16="http://schemas.microsoft.com/office/drawing/2014/main" id="{26DCD5F5-EA38-4380-996F-E1D2856092D3}"/>
                  </a:ext>
                </a:extLst>
              </p:cNvPr>
              <p:cNvSpPr>
                <a:spLocks noChangeShapeType="1"/>
              </p:cNvSpPr>
              <p:nvPr/>
            </p:nvSpPr>
            <p:spPr bwMode="auto">
              <a:xfrm>
                <a:off x="0" y="46"/>
                <a:ext cx="1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7" name="Line 24">
                <a:extLst>
                  <a:ext uri="{FF2B5EF4-FFF2-40B4-BE49-F238E27FC236}">
                    <a16:creationId xmlns:a16="http://schemas.microsoft.com/office/drawing/2014/main" id="{B019DE8C-7802-4518-B798-6EBD15E322D9}"/>
                  </a:ext>
                </a:extLst>
              </p:cNvPr>
              <p:cNvSpPr>
                <a:spLocks noChangeShapeType="1"/>
              </p:cNvSpPr>
              <p:nvPr/>
            </p:nvSpPr>
            <p:spPr bwMode="auto">
              <a:xfrm flipH="1">
                <a:off x="0" y="228"/>
                <a:ext cx="32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8" name="Line 25">
                <a:extLst>
                  <a:ext uri="{FF2B5EF4-FFF2-40B4-BE49-F238E27FC236}">
                    <a16:creationId xmlns:a16="http://schemas.microsoft.com/office/drawing/2014/main" id="{F182D232-A913-4489-93EB-8C97CC50C6B2}"/>
                  </a:ext>
                </a:extLst>
              </p:cNvPr>
              <p:cNvSpPr>
                <a:spLocks noChangeShapeType="1"/>
              </p:cNvSpPr>
              <p:nvPr/>
            </p:nvSpPr>
            <p:spPr bwMode="auto">
              <a:xfrm>
                <a:off x="0" y="46"/>
                <a:ext cx="0" cy="1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1969" name="Group 26">
              <a:extLst>
                <a:ext uri="{FF2B5EF4-FFF2-40B4-BE49-F238E27FC236}">
                  <a16:creationId xmlns:a16="http://schemas.microsoft.com/office/drawing/2014/main" id="{FE6A4F51-FDB0-4AAC-9A44-1E8FA6003C3B}"/>
                </a:ext>
              </a:extLst>
            </p:cNvPr>
            <p:cNvGrpSpPr>
              <a:grpSpLocks/>
            </p:cNvGrpSpPr>
            <p:nvPr/>
          </p:nvGrpSpPr>
          <p:grpSpPr bwMode="auto">
            <a:xfrm>
              <a:off x="398" y="0"/>
              <a:ext cx="3216" cy="228"/>
              <a:chOff x="0" y="0"/>
              <a:chExt cx="3216" cy="228"/>
            </a:xfrm>
          </p:grpSpPr>
          <p:sp>
            <p:nvSpPr>
              <p:cNvPr id="81993" name="Line 27">
                <a:extLst>
                  <a:ext uri="{FF2B5EF4-FFF2-40B4-BE49-F238E27FC236}">
                    <a16:creationId xmlns:a16="http://schemas.microsoft.com/office/drawing/2014/main" id="{B00F7A3A-BC37-4088-A670-EE7299B9E568}"/>
                  </a:ext>
                </a:extLst>
              </p:cNvPr>
              <p:cNvSpPr>
                <a:spLocks noChangeShapeType="1"/>
              </p:cNvSpPr>
              <p:nvPr/>
            </p:nvSpPr>
            <p:spPr bwMode="auto">
              <a:xfrm>
                <a:off x="720"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4" name="Line 28">
                <a:extLst>
                  <a:ext uri="{FF2B5EF4-FFF2-40B4-BE49-F238E27FC236}">
                    <a16:creationId xmlns:a16="http://schemas.microsoft.com/office/drawing/2014/main" id="{B14D3908-376C-4205-8664-366C4B8C9E7F}"/>
                  </a:ext>
                </a:extLst>
              </p:cNvPr>
              <p:cNvSpPr>
                <a:spLocks noChangeShapeType="1"/>
              </p:cNvSpPr>
              <p:nvPr/>
            </p:nvSpPr>
            <p:spPr bwMode="auto">
              <a:xfrm>
                <a:off x="1488"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5" name="Line 29">
                <a:extLst>
                  <a:ext uri="{FF2B5EF4-FFF2-40B4-BE49-F238E27FC236}">
                    <a16:creationId xmlns:a16="http://schemas.microsoft.com/office/drawing/2014/main" id="{A6996CD6-2E6D-4A99-AF84-6C34F500E754}"/>
                  </a:ext>
                </a:extLst>
              </p:cNvPr>
              <p:cNvSpPr>
                <a:spLocks noChangeShapeType="1"/>
              </p:cNvSpPr>
              <p:nvPr/>
            </p:nvSpPr>
            <p:spPr bwMode="auto">
              <a:xfrm>
                <a:off x="2256" y="228"/>
                <a:ext cx="192"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6" name="Line 30">
                <a:extLst>
                  <a:ext uri="{FF2B5EF4-FFF2-40B4-BE49-F238E27FC236}">
                    <a16:creationId xmlns:a16="http://schemas.microsoft.com/office/drawing/2014/main" id="{8EBE309A-5170-4F3C-A816-1C3CA0D79999}"/>
                  </a:ext>
                </a:extLst>
              </p:cNvPr>
              <p:cNvSpPr>
                <a:spLocks noChangeShapeType="1"/>
              </p:cNvSpPr>
              <p:nvPr/>
            </p:nvSpPr>
            <p:spPr bwMode="auto">
              <a:xfrm>
                <a:off x="0" y="228"/>
                <a:ext cx="144"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7" name="Line 31">
                <a:extLst>
                  <a:ext uri="{FF2B5EF4-FFF2-40B4-BE49-F238E27FC236}">
                    <a16:creationId xmlns:a16="http://schemas.microsoft.com/office/drawing/2014/main" id="{9F31BDF7-4A7D-45D1-B7B1-499EF3CE16F1}"/>
                  </a:ext>
                </a:extLst>
              </p:cNvPr>
              <p:cNvSpPr>
                <a:spLocks noChangeShapeType="1"/>
              </p:cNvSpPr>
              <p:nvPr/>
            </p:nvSpPr>
            <p:spPr bwMode="auto">
              <a:xfrm flipH="1">
                <a:off x="0" y="0"/>
                <a:ext cx="3216"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8" name="Line 32">
                <a:extLst>
                  <a:ext uri="{FF2B5EF4-FFF2-40B4-BE49-F238E27FC236}">
                    <a16:creationId xmlns:a16="http://schemas.microsoft.com/office/drawing/2014/main" id="{92FAE13F-239E-4B02-8D4E-B992E42852B3}"/>
                  </a:ext>
                </a:extLst>
              </p:cNvPr>
              <p:cNvSpPr>
                <a:spLocks noChangeShapeType="1"/>
              </p:cNvSpPr>
              <p:nvPr/>
            </p:nvSpPr>
            <p:spPr bwMode="auto">
              <a:xfrm>
                <a:off x="0" y="0"/>
                <a:ext cx="0" cy="22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9" name="Line 33">
                <a:extLst>
                  <a:ext uri="{FF2B5EF4-FFF2-40B4-BE49-F238E27FC236}">
                    <a16:creationId xmlns:a16="http://schemas.microsoft.com/office/drawing/2014/main" id="{9A3DF10D-3FEB-4449-B0AB-ED86111E2FED}"/>
                  </a:ext>
                </a:extLst>
              </p:cNvPr>
              <p:cNvSpPr>
                <a:spLocks noChangeShapeType="1"/>
              </p:cNvSpPr>
              <p:nvPr/>
            </p:nvSpPr>
            <p:spPr bwMode="auto">
              <a:xfrm>
                <a:off x="3216" y="0"/>
                <a:ext cx="0" cy="22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0" name="Line 34">
                <a:extLst>
                  <a:ext uri="{FF2B5EF4-FFF2-40B4-BE49-F238E27FC236}">
                    <a16:creationId xmlns:a16="http://schemas.microsoft.com/office/drawing/2014/main" id="{81A7A275-4F11-4447-89FE-F32F441FBA54}"/>
                  </a:ext>
                </a:extLst>
              </p:cNvPr>
              <p:cNvSpPr>
                <a:spLocks noChangeShapeType="1"/>
              </p:cNvSpPr>
              <p:nvPr/>
            </p:nvSpPr>
            <p:spPr bwMode="auto">
              <a:xfrm>
                <a:off x="3024" y="228"/>
                <a:ext cx="19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70" name="Line 35">
              <a:extLst>
                <a:ext uri="{FF2B5EF4-FFF2-40B4-BE49-F238E27FC236}">
                  <a16:creationId xmlns:a16="http://schemas.microsoft.com/office/drawing/2014/main" id="{0F6A185C-19FF-4461-818A-F9EA72C238EF}"/>
                </a:ext>
              </a:extLst>
            </p:cNvPr>
            <p:cNvSpPr>
              <a:spLocks noChangeShapeType="1"/>
            </p:cNvSpPr>
            <p:nvPr/>
          </p:nvSpPr>
          <p:spPr bwMode="auto">
            <a:xfrm flipV="1">
              <a:off x="2304" y="501"/>
              <a:ext cx="0"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971" name="Group 36">
              <a:extLst>
                <a:ext uri="{FF2B5EF4-FFF2-40B4-BE49-F238E27FC236}">
                  <a16:creationId xmlns:a16="http://schemas.microsoft.com/office/drawing/2014/main" id="{7477E8DE-FF80-440B-9F63-28918CF9278D}"/>
                </a:ext>
              </a:extLst>
            </p:cNvPr>
            <p:cNvGrpSpPr>
              <a:grpSpLocks/>
            </p:cNvGrpSpPr>
            <p:nvPr/>
          </p:nvGrpSpPr>
          <p:grpSpPr bwMode="auto">
            <a:xfrm>
              <a:off x="1296" y="91"/>
              <a:ext cx="528" cy="410"/>
              <a:chOff x="0" y="0"/>
              <a:chExt cx="528" cy="410"/>
            </a:xfrm>
          </p:grpSpPr>
          <p:sp>
            <p:nvSpPr>
              <p:cNvPr id="81987" name="Rectangle 37" descr="白色大理石">
                <a:extLst>
                  <a:ext uri="{FF2B5EF4-FFF2-40B4-BE49-F238E27FC236}">
                    <a16:creationId xmlns:a16="http://schemas.microsoft.com/office/drawing/2014/main" id="{073298D0-CBBE-4AB2-ACDE-19F2AED7EFCB}"/>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88" name="Line 38">
                <a:extLst>
                  <a:ext uri="{FF2B5EF4-FFF2-40B4-BE49-F238E27FC236}">
                    <a16:creationId xmlns:a16="http://schemas.microsoft.com/office/drawing/2014/main" id="{B29FE4E2-BDFA-43E3-B186-BD80DAC1468A}"/>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9" name="Line 39">
                <a:extLst>
                  <a:ext uri="{FF2B5EF4-FFF2-40B4-BE49-F238E27FC236}">
                    <a16:creationId xmlns:a16="http://schemas.microsoft.com/office/drawing/2014/main" id="{B88EC1C4-2C56-4B2C-9C12-365AB6326C64}"/>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0" name="Line 40">
                <a:extLst>
                  <a:ext uri="{FF2B5EF4-FFF2-40B4-BE49-F238E27FC236}">
                    <a16:creationId xmlns:a16="http://schemas.microsoft.com/office/drawing/2014/main" id="{16828749-1E6C-496A-96E0-A378EF117F4D}"/>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1" name="Line 41">
                <a:extLst>
                  <a:ext uri="{FF2B5EF4-FFF2-40B4-BE49-F238E27FC236}">
                    <a16:creationId xmlns:a16="http://schemas.microsoft.com/office/drawing/2014/main" id="{DFFB199A-AB02-459F-9DB6-94DDDFBF3DF2}"/>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2" name="Text Box 42">
                <a:extLst>
                  <a:ext uri="{FF2B5EF4-FFF2-40B4-BE49-F238E27FC236}">
                    <a16:creationId xmlns:a16="http://schemas.microsoft.com/office/drawing/2014/main" id="{4E736204-80D3-4380-8BD1-1EE7C1BB5EFB}"/>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31</a:t>
                </a:r>
                <a:endParaRPr lang="zh-CN" altLang="en-US" sz="2800">
                  <a:solidFill>
                    <a:srgbClr val="FF3300"/>
                  </a:solidFill>
                  <a:latin typeface="Times New Roman" panose="02020603050405020304" pitchFamily="18" charset="0"/>
                </a:endParaRPr>
              </a:p>
            </p:txBody>
          </p:sp>
        </p:grpSp>
        <p:grpSp>
          <p:nvGrpSpPr>
            <p:cNvPr id="81972" name="Group 43">
              <a:extLst>
                <a:ext uri="{FF2B5EF4-FFF2-40B4-BE49-F238E27FC236}">
                  <a16:creationId xmlns:a16="http://schemas.microsoft.com/office/drawing/2014/main" id="{3767472E-4FE5-400E-B0F8-CD53D0FDD888}"/>
                </a:ext>
              </a:extLst>
            </p:cNvPr>
            <p:cNvGrpSpPr>
              <a:grpSpLocks/>
            </p:cNvGrpSpPr>
            <p:nvPr/>
          </p:nvGrpSpPr>
          <p:grpSpPr bwMode="auto">
            <a:xfrm>
              <a:off x="2064" y="91"/>
              <a:ext cx="528" cy="410"/>
              <a:chOff x="0" y="0"/>
              <a:chExt cx="528" cy="410"/>
            </a:xfrm>
          </p:grpSpPr>
          <p:sp>
            <p:nvSpPr>
              <p:cNvPr id="81981" name="Rectangle 44" descr="白色大理石">
                <a:extLst>
                  <a:ext uri="{FF2B5EF4-FFF2-40B4-BE49-F238E27FC236}">
                    <a16:creationId xmlns:a16="http://schemas.microsoft.com/office/drawing/2014/main" id="{1D6A91A2-996A-4312-9B51-A8B72D95330E}"/>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82" name="Line 45">
                <a:extLst>
                  <a:ext uri="{FF2B5EF4-FFF2-40B4-BE49-F238E27FC236}">
                    <a16:creationId xmlns:a16="http://schemas.microsoft.com/office/drawing/2014/main" id="{2C4978F4-27CD-4B73-A39E-FE69CCE86321}"/>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3" name="Line 46">
                <a:extLst>
                  <a:ext uri="{FF2B5EF4-FFF2-40B4-BE49-F238E27FC236}">
                    <a16:creationId xmlns:a16="http://schemas.microsoft.com/office/drawing/2014/main" id="{345A29A7-6836-455A-8FB5-EFF2BBCFBA47}"/>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4" name="Line 47">
                <a:extLst>
                  <a:ext uri="{FF2B5EF4-FFF2-40B4-BE49-F238E27FC236}">
                    <a16:creationId xmlns:a16="http://schemas.microsoft.com/office/drawing/2014/main" id="{2A48455D-DB33-4333-8301-1E914BFA534F}"/>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5" name="Line 48">
                <a:extLst>
                  <a:ext uri="{FF2B5EF4-FFF2-40B4-BE49-F238E27FC236}">
                    <a16:creationId xmlns:a16="http://schemas.microsoft.com/office/drawing/2014/main" id="{5A0CE6B8-C5BB-4CFF-82C7-BAE669EE462A}"/>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6" name="Text Box 49">
                <a:extLst>
                  <a:ext uri="{FF2B5EF4-FFF2-40B4-BE49-F238E27FC236}">
                    <a16:creationId xmlns:a16="http://schemas.microsoft.com/office/drawing/2014/main" id="{DBF1E3FB-AAE0-457E-BEBC-A313A36D3400}"/>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48</a:t>
                </a:r>
                <a:endParaRPr lang="zh-CN" altLang="en-US" sz="2800">
                  <a:solidFill>
                    <a:srgbClr val="FF3300"/>
                  </a:solidFill>
                  <a:latin typeface="Times New Roman" panose="02020603050405020304" pitchFamily="18" charset="0"/>
                </a:endParaRPr>
              </a:p>
            </p:txBody>
          </p:sp>
        </p:grpSp>
        <p:grpSp>
          <p:nvGrpSpPr>
            <p:cNvPr id="81973" name="Group 50">
              <a:extLst>
                <a:ext uri="{FF2B5EF4-FFF2-40B4-BE49-F238E27FC236}">
                  <a16:creationId xmlns:a16="http://schemas.microsoft.com/office/drawing/2014/main" id="{F3E9FBE3-165F-4F1C-8E44-A7228DD24414}"/>
                </a:ext>
              </a:extLst>
            </p:cNvPr>
            <p:cNvGrpSpPr>
              <a:grpSpLocks/>
            </p:cNvGrpSpPr>
            <p:nvPr/>
          </p:nvGrpSpPr>
          <p:grpSpPr bwMode="auto">
            <a:xfrm>
              <a:off x="2832" y="91"/>
              <a:ext cx="528" cy="410"/>
              <a:chOff x="0" y="0"/>
              <a:chExt cx="528" cy="410"/>
            </a:xfrm>
          </p:grpSpPr>
          <p:sp>
            <p:nvSpPr>
              <p:cNvPr id="81975" name="Rectangle 51" descr="白色大理石">
                <a:extLst>
                  <a:ext uri="{FF2B5EF4-FFF2-40B4-BE49-F238E27FC236}">
                    <a16:creationId xmlns:a16="http://schemas.microsoft.com/office/drawing/2014/main" id="{92722914-E0DB-4ECA-847A-DD94D40EA130}"/>
                  </a:ext>
                </a:extLst>
              </p:cNvPr>
              <p:cNvSpPr>
                <a:spLocks noChangeArrowheads="1"/>
              </p:cNvSpPr>
              <p:nvPr/>
            </p:nvSpPr>
            <p:spPr bwMode="auto">
              <a:xfrm>
                <a:off x="0" y="91"/>
                <a:ext cx="528" cy="319"/>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76" name="Line 52">
                <a:extLst>
                  <a:ext uri="{FF2B5EF4-FFF2-40B4-BE49-F238E27FC236}">
                    <a16:creationId xmlns:a16="http://schemas.microsoft.com/office/drawing/2014/main" id="{0766AF7E-4439-4369-B440-EBE0D5DF9383}"/>
                  </a:ext>
                </a:extLst>
              </p:cNvPr>
              <p:cNvSpPr>
                <a:spLocks noChangeShapeType="1"/>
              </p:cNvSpPr>
              <p:nvPr/>
            </p:nvSpPr>
            <p:spPr bwMode="auto">
              <a:xfrm>
                <a:off x="38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7" name="Line 53">
                <a:extLst>
                  <a:ext uri="{FF2B5EF4-FFF2-40B4-BE49-F238E27FC236}">
                    <a16:creationId xmlns:a16="http://schemas.microsoft.com/office/drawing/2014/main" id="{45CC0390-3D5E-4C93-A324-53888E4B5008}"/>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54">
                <a:extLst>
                  <a:ext uri="{FF2B5EF4-FFF2-40B4-BE49-F238E27FC236}">
                    <a16:creationId xmlns:a16="http://schemas.microsoft.com/office/drawing/2014/main" id="{014F5493-043A-40A9-8027-E19B39127046}"/>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55">
                <a:extLst>
                  <a:ext uri="{FF2B5EF4-FFF2-40B4-BE49-F238E27FC236}">
                    <a16:creationId xmlns:a16="http://schemas.microsoft.com/office/drawing/2014/main" id="{21250F4A-344B-4109-8A6C-8240B972CD8F}"/>
                  </a:ext>
                </a:extLst>
              </p:cNvPr>
              <p:cNvSpPr>
                <a:spLocks noChangeShapeType="1"/>
              </p:cNvSpPr>
              <p:nvPr/>
            </p:nvSpPr>
            <p:spPr bwMode="auto">
              <a:xfrm>
                <a:off x="144" y="91"/>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Text Box 56">
                <a:extLst>
                  <a:ext uri="{FF2B5EF4-FFF2-40B4-BE49-F238E27FC236}">
                    <a16:creationId xmlns:a16="http://schemas.microsoft.com/office/drawing/2014/main" id="{55CB7A4B-362C-42AA-8BD6-41C69F138AD8}"/>
                  </a:ext>
                </a:extLst>
              </p:cNvPr>
              <p:cNvSpPr txBox="1">
                <a:spLocks noChangeArrowheads="1"/>
              </p:cNvSpPr>
              <p:nvPr/>
            </p:nvSpPr>
            <p:spPr bwMode="auto">
              <a:xfrm>
                <a:off x="112" y="8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15</a:t>
                </a:r>
                <a:endParaRPr lang="zh-CN" altLang="en-US" sz="2800">
                  <a:solidFill>
                    <a:srgbClr val="FF3300"/>
                  </a:solidFill>
                  <a:latin typeface="Times New Roman" panose="02020603050405020304" pitchFamily="18" charset="0"/>
                </a:endParaRPr>
              </a:p>
            </p:txBody>
          </p:sp>
        </p:grpSp>
        <p:sp>
          <p:nvSpPr>
            <p:cNvPr id="81974" name="Text Box 57">
              <a:extLst>
                <a:ext uri="{FF2B5EF4-FFF2-40B4-BE49-F238E27FC236}">
                  <a16:creationId xmlns:a16="http://schemas.microsoft.com/office/drawing/2014/main" id="{7E686385-B18A-4513-A24B-35C1EBFFE3BF}"/>
                </a:ext>
              </a:extLst>
            </p:cNvPr>
            <p:cNvSpPr txBox="1">
              <a:spLocks noChangeArrowheads="1"/>
            </p:cNvSpPr>
            <p:nvPr/>
          </p:nvSpPr>
          <p:spPr bwMode="auto">
            <a:xfrm>
              <a:off x="2304" y="539"/>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a:solidFill>
                    <a:srgbClr val="FF3300"/>
                  </a:solidFill>
                  <a:latin typeface="Times New Roman" panose="02020603050405020304" pitchFamily="18" charset="0"/>
                </a:rPr>
                <a:t>p</a:t>
              </a:r>
            </a:p>
          </p:txBody>
        </p:sp>
      </p:grpSp>
      <p:sp>
        <p:nvSpPr>
          <p:cNvPr id="81928" name="Text Box 59">
            <a:extLst>
              <a:ext uri="{FF2B5EF4-FFF2-40B4-BE49-F238E27FC236}">
                <a16:creationId xmlns:a16="http://schemas.microsoft.com/office/drawing/2014/main" id="{C04AE03B-82B2-44F5-BBA3-5A5473742068}"/>
              </a:ext>
            </a:extLst>
          </p:cNvPr>
          <p:cNvSpPr txBox="1">
            <a:spLocks noChangeArrowheads="1"/>
          </p:cNvSpPr>
          <p:nvPr/>
        </p:nvSpPr>
        <p:spPr bwMode="auto">
          <a:xfrm>
            <a:off x="152573" y="4828456"/>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1">
                <a:solidFill>
                  <a:srgbClr val="FF3300"/>
                </a:solidFill>
                <a:latin typeface="Times New Roman" panose="02020603050405020304" pitchFamily="18" charset="0"/>
              </a:rPr>
              <a:t>L</a:t>
            </a:r>
          </a:p>
        </p:txBody>
      </p:sp>
      <p:grpSp>
        <p:nvGrpSpPr>
          <p:cNvPr id="81929" name="Group 59">
            <a:extLst>
              <a:ext uri="{FF2B5EF4-FFF2-40B4-BE49-F238E27FC236}">
                <a16:creationId xmlns:a16="http://schemas.microsoft.com/office/drawing/2014/main" id="{12B438AF-E4F1-449B-A2BA-43FE64FC5BE0}"/>
              </a:ext>
            </a:extLst>
          </p:cNvPr>
          <p:cNvGrpSpPr>
            <a:grpSpLocks/>
          </p:cNvGrpSpPr>
          <p:nvPr/>
        </p:nvGrpSpPr>
        <p:grpSpPr bwMode="auto">
          <a:xfrm>
            <a:off x="990773" y="4796706"/>
            <a:ext cx="838200" cy="671513"/>
            <a:chOff x="0" y="0"/>
            <a:chExt cx="528" cy="423"/>
          </a:xfrm>
        </p:grpSpPr>
        <p:sp>
          <p:nvSpPr>
            <p:cNvPr id="81960" name="Rectangle 61">
              <a:extLst>
                <a:ext uri="{FF2B5EF4-FFF2-40B4-BE49-F238E27FC236}">
                  <a16:creationId xmlns:a16="http://schemas.microsoft.com/office/drawing/2014/main" id="{6D2E7AD6-B623-43E6-928D-A914E8863B2F}"/>
                </a:ext>
              </a:extLst>
            </p:cNvPr>
            <p:cNvSpPr>
              <a:spLocks noChangeArrowheads="1"/>
            </p:cNvSpPr>
            <p:nvPr/>
          </p:nvSpPr>
          <p:spPr bwMode="auto">
            <a:xfrm>
              <a:off x="0" y="105"/>
              <a:ext cx="528" cy="318"/>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61" name="Line 62">
              <a:extLst>
                <a:ext uri="{FF2B5EF4-FFF2-40B4-BE49-F238E27FC236}">
                  <a16:creationId xmlns:a16="http://schemas.microsoft.com/office/drawing/2014/main" id="{3102832E-EB96-492F-A2DC-3F954B0EEC53}"/>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63">
              <a:extLst>
                <a:ext uri="{FF2B5EF4-FFF2-40B4-BE49-F238E27FC236}">
                  <a16:creationId xmlns:a16="http://schemas.microsoft.com/office/drawing/2014/main" id="{CEB35E40-391D-4CB8-9134-FA2934BC4945}"/>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64">
              <a:extLst>
                <a:ext uri="{FF2B5EF4-FFF2-40B4-BE49-F238E27FC236}">
                  <a16:creationId xmlns:a16="http://schemas.microsoft.com/office/drawing/2014/main" id="{510C1FDE-DD52-4134-89D2-1E0A1D62C871}"/>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65">
              <a:extLst>
                <a:ext uri="{FF2B5EF4-FFF2-40B4-BE49-F238E27FC236}">
                  <a16:creationId xmlns:a16="http://schemas.microsoft.com/office/drawing/2014/main" id="{E76A283E-9389-463E-A117-1CA9771B13FC}"/>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30" name="Line 66">
            <a:extLst>
              <a:ext uri="{FF2B5EF4-FFF2-40B4-BE49-F238E27FC236}">
                <a16:creationId xmlns:a16="http://schemas.microsoft.com/office/drawing/2014/main" id="{7990C460-7C9A-4D3C-8558-EAFDC80BE6B9}"/>
              </a:ext>
            </a:extLst>
          </p:cNvPr>
          <p:cNvSpPr>
            <a:spLocks noChangeShapeType="1"/>
          </p:cNvSpPr>
          <p:nvPr/>
        </p:nvSpPr>
        <p:spPr bwMode="auto">
          <a:xfrm flipV="1">
            <a:off x="533573" y="5157069"/>
            <a:ext cx="4572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931" name="Group 66">
            <a:extLst>
              <a:ext uri="{FF2B5EF4-FFF2-40B4-BE49-F238E27FC236}">
                <a16:creationId xmlns:a16="http://schemas.microsoft.com/office/drawing/2014/main" id="{A262BF5E-F472-4E4F-A8D8-0AC1C961FD51}"/>
              </a:ext>
            </a:extLst>
          </p:cNvPr>
          <p:cNvGrpSpPr>
            <a:grpSpLocks/>
          </p:cNvGrpSpPr>
          <p:nvPr/>
        </p:nvGrpSpPr>
        <p:grpSpPr bwMode="auto">
          <a:xfrm>
            <a:off x="2209973" y="4796706"/>
            <a:ext cx="838200" cy="665163"/>
            <a:chOff x="0" y="0"/>
            <a:chExt cx="528" cy="419"/>
          </a:xfrm>
        </p:grpSpPr>
        <p:sp>
          <p:nvSpPr>
            <p:cNvPr id="81954" name="Rectangle 69" descr="白色大理石">
              <a:extLst>
                <a:ext uri="{FF2B5EF4-FFF2-40B4-BE49-F238E27FC236}">
                  <a16:creationId xmlns:a16="http://schemas.microsoft.com/office/drawing/2014/main" id="{E9E6772C-BF7D-48F3-AE54-1711C3822827}"/>
                </a:ext>
              </a:extLst>
            </p:cNvPr>
            <p:cNvSpPr>
              <a:spLocks noChangeArrowheads="1"/>
            </p:cNvSpPr>
            <p:nvPr/>
          </p:nvSpPr>
          <p:spPr bwMode="auto">
            <a:xfrm>
              <a:off x="0" y="91"/>
              <a:ext cx="528" cy="318"/>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55" name="Line 70">
              <a:extLst>
                <a:ext uri="{FF2B5EF4-FFF2-40B4-BE49-F238E27FC236}">
                  <a16:creationId xmlns:a16="http://schemas.microsoft.com/office/drawing/2014/main" id="{A2C1709F-7D62-4071-8B19-B0F8500D07F3}"/>
                </a:ext>
              </a:extLst>
            </p:cNvPr>
            <p:cNvSpPr>
              <a:spLocks noChangeShapeType="1"/>
            </p:cNvSpPr>
            <p:nvPr/>
          </p:nvSpPr>
          <p:spPr bwMode="auto">
            <a:xfrm>
              <a:off x="38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6" name="Line 71">
              <a:extLst>
                <a:ext uri="{FF2B5EF4-FFF2-40B4-BE49-F238E27FC236}">
                  <a16:creationId xmlns:a16="http://schemas.microsoft.com/office/drawing/2014/main" id="{5DAF9EB8-2392-4252-AE72-1CD1A77BCD15}"/>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7" name="Line 72">
              <a:extLst>
                <a:ext uri="{FF2B5EF4-FFF2-40B4-BE49-F238E27FC236}">
                  <a16:creationId xmlns:a16="http://schemas.microsoft.com/office/drawing/2014/main" id="{B544B30B-CF02-4D14-B97A-42841C37813E}"/>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8" name="Line 73">
              <a:extLst>
                <a:ext uri="{FF2B5EF4-FFF2-40B4-BE49-F238E27FC236}">
                  <a16:creationId xmlns:a16="http://schemas.microsoft.com/office/drawing/2014/main" id="{29787D71-BCA9-4735-A42B-0F50753018DB}"/>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Text Box 74">
              <a:extLst>
                <a:ext uri="{FF2B5EF4-FFF2-40B4-BE49-F238E27FC236}">
                  <a16:creationId xmlns:a16="http://schemas.microsoft.com/office/drawing/2014/main" id="{6189D06C-3A96-4156-A003-99D7CE3735BF}"/>
                </a:ext>
              </a:extLst>
            </p:cNvPr>
            <p:cNvSpPr txBox="1">
              <a:spLocks noChangeArrowheads="1"/>
            </p:cNvSpPr>
            <p:nvPr/>
          </p:nvSpPr>
          <p:spPr bwMode="auto">
            <a:xfrm>
              <a:off x="112" y="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31</a:t>
              </a:r>
              <a:endParaRPr lang="zh-CN" altLang="en-US" sz="2800">
                <a:solidFill>
                  <a:srgbClr val="FF3300"/>
                </a:solidFill>
                <a:latin typeface="Times New Roman" panose="02020603050405020304" pitchFamily="18" charset="0"/>
              </a:endParaRPr>
            </a:p>
          </p:txBody>
        </p:sp>
      </p:grpSp>
      <p:grpSp>
        <p:nvGrpSpPr>
          <p:cNvPr id="81932" name="Group 73">
            <a:extLst>
              <a:ext uri="{FF2B5EF4-FFF2-40B4-BE49-F238E27FC236}">
                <a16:creationId xmlns:a16="http://schemas.microsoft.com/office/drawing/2014/main" id="{9BA0FBF8-65C1-4F05-A6CF-4B95497F01F9}"/>
              </a:ext>
            </a:extLst>
          </p:cNvPr>
          <p:cNvGrpSpPr>
            <a:grpSpLocks/>
          </p:cNvGrpSpPr>
          <p:nvPr/>
        </p:nvGrpSpPr>
        <p:grpSpPr bwMode="auto">
          <a:xfrm>
            <a:off x="3429173" y="4828456"/>
            <a:ext cx="838200" cy="660400"/>
            <a:chOff x="0" y="0"/>
            <a:chExt cx="528" cy="416"/>
          </a:xfrm>
        </p:grpSpPr>
        <p:sp>
          <p:nvSpPr>
            <p:cNvPr id="81948" name="Rectangle 90" descr="白色大理石">
              <a:extLst>
                <a:ext uri="{FF2B5EF4-FFF2-40B4-BE49-F238E27FC236}">
                  <a16:creationId xmlns:a16="http://schemas.microsoft.com/office/drawing/2014/main" id="{AB44B8E2-ADEE-447E-8543-A2B0D5DDC1DD}"/>
                </a:ext>
              </a:extLst>
            </p:cNvPr>
            <p:cNvSpPr>
              <a:spLocks noChangeArrowheads="1"/>
            </p:cNvSpPr>
            <p:nvPr/>
          </p:nvSpPr>
          <p:spPr bwMode="auto">
            <a:xfrm>
              <a:off x="0" y="91"/>
              <a:ext cx="528" cy="318"/>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1949" name="Line 91">
              <a:extLst>
                <a:ext uri="{FF2B5EF4-FFF2-40B4-BE49-F238E27FC236}">
                  <a16:creationId xmlns:a16="http://schemas.microsoft.com/office/drawing/2014/main" id="{20BE010E-2167-46DB-80FF-DD16BCB9E5C2}"/>
                </a:ext>
              </a:extLst>
            </p:cNvPr>
            <p:cNvSpPr>
              <a:spLocks noChangeShapeType="1"/>
            </p:cNvSpPr>
            <p:nvPr/>
          </p:nvSpPr>
          <p:spPr bwMode="auto">
            <a:xfrm>
              <a:off x="382" y="97"/>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0" name="Line 92">
              <a:extLst>
                <a:ext uri="{FF2B5EF4-FFF2-40B4-BE49-F238E27FC236}">
                  <a16:creationId xmlns:a16="http://schemas.microsoft.com/office/drawing/2014/main" id="{198A9F53-4B1E-4123-8020-D9519BE68066}"/>
                </a:ext>
              </a:extLst>
            </p:cNvPr>
            <p:cNvSpPr>
              <a:spLocks noChangeShapeType="1"/>
            </p:cNvSpPr>
            <p:nvPr/>
          </p:nvSpPr>
          <p:spPr bwMode="auto">
            <a:xfrm flipV="1">
              <a:off x="14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1" name="Line 93">
              <a:extLst>
                <a:ext uri="{FF2B5EF4-FFF2-40B4-BE49-F238E27FC236}">
                  <a16:creationId xmlns:a16="http://schemas.microsoft.com/office/drawing/2014/main" id="{C7CB92A0-2EDB-492D-9CBE-EB3C4A8F3178}"/>
                </a:ext>
              </a:extLst>
            </p:cNvPr>
            <p:cNvSpPr>
              <a:spLocks noChangeShapeType="1"/>
            </p:cNvSpPr>
            <p:nvPr/>
          </p:nvSpPr>
          <p:spPr bwMode="auto">
            <a:xfrm flipV="1">
              <a:off x="384" y="0"/>
              <a:ext cx="9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2" name="Line 94">
              <a:extLst>
                <a:ext uri="{FF2B5EF4-FFF2-40B4-BE49-F238E27FC236}">
                  <a16:creationId xmlns:a16="http://schemas.microsoft.com/office/drawing/2014/main" id="{60BED877-6CFB-4CE3-BDD6-7E9D6A438FEF}"/>
                </a:ext>
              </a:extLst>
            </p:cNvPr>
            <p:cNvSpPr>
              <a:spLocks noChangeShapeType="1"/>
            </p:cNvSpPr>
            <p:nvPr/>
          </p:nvSpPr>
          <p:spPr bwMode="auto">
            <a:xfrm>
              <a:off x="144" y="91"/>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3" name="Text Box 95">
              <a:extLst>
                <a:ext uri="{FF2B5EF4-FFF2-40B4-BE49-F238E27FC236}">
                  <a16:creationId xmlns:a16="http://schemas.microsoft.com/office/drawing/2014/main" id="{37D015D6-99F0-4982-AB2A-B65A440ADFBD}"/>
                </a:ext>
              </a:extLst>
            </p:cNvPr>
            <p:cNvSpPr txBox="1">
              <a:spLocks noChangeArrowheads="1"/>
            </p:cNvSpPr>
            <p:nvPr/>
          </p:nvSpPr>
          <p:spPr bwMode="auto">
            <a:xfrm>
              <a:off x="96" y="83"/>
              <a:ext cx="3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3300"/>
                  </a:solidFill>
                  <a:latin typeface="Arial Narrow" panose="020B0606020202030204" pitchFamily="34" charset="0"/>
                </a:rPr>
                <a:t>15</a:t>
              </a:r>
              <a:endParaRPr lang="zh-CN" altLang="en-US" sz="2800">
                <a:solidFill>
                  <a:srgbClr val="FF3300"/>
                </a:solidFill>
                <a:latin typeface="Times New Roman" panose="02020603050405020304" pitchFamily="18" charset="0"/>
              </a:endParaRPr>
            </a:p>
          </p:txBody>
        </p:sp>
      </p:grpSp>
      <p:sp>
        <p:nvSpPr>
          <p:cNvPr id="81933" name="Line 97">
            <a:extLst>
              <a:ext uri="{FF2B5EF4-FFF2-40B4-BE49-F238E27FC236}">
                <a16:creationId xmlns:a16="http://schemas.microsoft.com/office/drawing/2014/main" id="{F143D03D-DD77-4BDA-BDD6-437A34A01157}"/>
              </a:ext>
            </a:extLst>
          </p:cNvPr>
          <p:cNvSpPr>
            <a:spLocks noChangeShapeType="1"/>
          </p:cNvSpPr>
          <p:nvPr/>
        </p:nvSpPr>
        <p:spPr bwMode="auto">
          <a:xfrm>
            <a:off x="1905173" y="5230094"/>
            <a:ext cx="304800" cy="0"/>
          </a:xfrm>
          <a:prstGeom prst="line">
            <a:avLst/>
          </a:prstGeom>
          <a:noFill/>
          <a:ln w="38100">
            <a:solidFill>
              <a:srgbClr val="0000FF"/>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99">
            <a:extLst>
              <a:ext uri="{FF2B5EF4-FFF2-40B4-BE49-F238E27FC236}">
                <a16:creationId xmlns:a16="http://schemas.microsoft.com/office/drawing/2014/main" id="{DF365BFE-9AE6-43A4-962B-9BBB5AB915B8}"/>
              </a:ext>
            </a:extLst>
          </p:cNvPr>
          <p:cNvSpPr>
            <a:spLocks noChangeShapeType="1"/>
          </p:cNvSpPr>
          <p:nvPr/>
        </p:nvSpPr>
        <p:spPr bwMode="auto">
          <a:xfrm>
            <a:off x="4365798" y="5257081"/>
            <a:ext cx="304800"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Line 101">
            <a:extLst>
              <a:ext uri="{FF2B5EF4-FFF2-40B4-BE49-F238E27FC236}">
                <a16:creationId xmlns:a16="http://schemas.microsoft.com/office/drawing/2014/main" id="{64E7FF31-DD9E-49A4-A1B6-C49707733B32}"/>
              </a:ext>
            </a:extLst>
          </p:cNvPr>
          <p:cNvSpPr>
            <a:spLocks noChangeShapeType="1"/>
          </p:cNvSpPr>
          <p:nvPr/>
        </p:nvSpPr>
        <p:spPr bwMode="auto">
          <a:xfrm>
            <a:off x="4648373" y="5285656"/>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6" name="Line 102">
            <a:extLst>
              <a:ext uri="{FF2B5EF4-FFF2-40B4-BE49-F238E27FC236}">
                <a16:creationId xmlns:a16="http://schemas.microsoft.com/office/drawing/2014/main" id="{3A8F82A0-604C-46C8-9755-9568ADB9489D}"/>
              </a:ext>
            </a:extLst>
          </p:cNvPr>
          <p:cNvSpPr>
            <a:spLocks noChangeShapeType="1"/>
          </p:cNvSpPr>
          <p:nvPr/>
        </p:nvSpPr>
        <p:spPr bwMode="auto">
          <a:xfrm>
            <a:off x="762173" y="5301531"/>
            <a:ext cx="2286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7" name="Line 103">
            <a:extLst>
              <a:ext uri="{FF2B5EF4-FFF2-40B4-BE49-F238E27FC236}">
                <a16:creationId xmlns:a16="http://schemas.microsoft.com/office/drawing/2014/main" id="{C1AC55F1-A376-4569-8B5E-A0906FE95047}"/>
              </a:ext>
            </a:extLst>
          </p:cNvPr>
          <p:cNvSpPr>
            <a:spLocks noChangeShapeType="1"/>
          </p:cNvSpPr>
          <p:nvPr/>
        </p:nvSpPr>
        <p:spPr bwMode="auto">
          <a:xfrm flipH="1">
            <a:off x="762173" y="5590456"/>
            <a:ext cx="38862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8" name="Line 104">
            <a:extLst>
              <a:ext uri="{FF2B5EF4-FFF2-40B4-BE49-F238E27FC236}">
                <a16:creationId xmlns:a16="http://schemas.microsoft.com/office/drawing/2014/main" id="{E4ED466F-4F2D-45F7-9877-7645DA0F3FAB}"/>
              </a:ext>
            </a:extLst>
          </p:cNvPr>
          <p:cNvSpPr>
            <a:spLocks noChangeShapeType="1"/>
          </p:cNvSpPr>
          <p:nvPr/>
        </p:nvSpPr>
        <p:spPr bwMode="auto">
          <a:xfrm>
            <a:off x="762173" y="5301531"/>
            <a:ext cx="0" cy="2889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Line 105">
            <a:extLst>
              <a:ext uri="{FF2B5EF4-FFF2-40B4-BE49-F238E27FC236}">
                <a16:creationId xmlns:a16="http://schemas.microsoft.com/office/drawing/2014/main" id="{500E580C-E1CE-4606-ACCE-DE48A0E450AE}"/>
              </a:ext>
            </a:extLst>
          </p:cNvPr>
          <p:cNvSpPr>
            <a:spLocks noChangeShapeType="1"/>
          </p:cNvSpPr>
          <p:nvPr/>
        </p:nvSpPr>
        <p:spPr bwMode="auto">
          <a:xfrm>
            <a:off x="1905173" y="5012606"/>
            <a:ext cx="304800"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Line 107">
            <a:extLst>
              <a:ext uri="{FF2B5EF4-FFF2-40B4-BE49-F238E27FC236}">
                <a16:creationId xmlns:a16="http://schemas.microsoft.com/office/drawing/2014/main" id="{6703F7EF-6481-493C-BB86-EB3BEBA43875}"/>
              </a:ext>
            </a:extLst>
          </p:cNvPr>
          <p:cNvSpPr>
            <a:spLocks noChangeShapeType="1"/>
          </p:cNvSpPr>
          <p:nvPr/>
        </p:nvSpPr>
        <p:spPr bwMode="auto">
          <a:xfrm>
            <a:off x="4365798" y="5039594"/>
            <a:ext cx="304800"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1" name="Line 108">
            <a:extLst>
              <a:ext uri="{FF2B5EF4-FFF2-40B4-BE49-F238E27FC236}">
                <a16:creationId xmlns:a16="http://schemas.microsoft.com/office/drawing/2014/main" id="{C378358A-6A4C-4983-9056-5351400F7F72}"/>
              </a:ext>
            </a:extLst>
          </p:cNvPr>
          <p:cNvSpPr>
            <a:spLocks noChangeShapeType="1"/>
          </p:cNvSpPr>
          <p:nvPr/>
        </p:nvSpPr>
        <p:spPr bwMode="auto">
          <a:xfrm>
            <a:off x="762173" y="5012606"/>
            <a:ext cx="228600" cy="0"/>
          </a:xfrm>
          <a:prstGeom prst="line">
            <a:avLst/>
          </a:prstGeom>
          <a:noFill/>
          <a:ln w="38100">
            <a:solidFill>
              <a:srgbClr val="FF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2" name="Line 109">
            <a:extLst>
              <a:ext uri="{FF2B5EF4-FFF2-40B4-BE49-F238E27FC236}">
                <a16:creationId xmlns:a16="http://schemas.microsoft.com/office/drawing/2014/main" id="{BBE6F6D6-406A-4B6B-8D74-E6B7DFBF5A6C}"/>
              </a:ext>
            </a:extLst>
          </p:cNvPr>
          <p:cNvSpPr>
            <a:spLocks noChangeShapeType="1"/>
          </p:cNvSpPr>
          <p:nvPr/>
        </p:nvSpPr>
        <p:spPr bwMode="auto">
          <a:xfrm flipH="1" flipV="1">
            <a:off x="762173" y="4676056"/>
            <a:ext cx="38862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3" name="Line 110">
            <a:extLst>
              <a:ext uri="{FF2B5EF4-FFF2-40B4-BE49-F238E27FC236}">
                <a16:creationId xmlns:a16="http://schemas.microsoft.com/office/drawing/2014/main" id="{83C74563-4469-4D70-BABC-572C8C3EC28C}"/>
              </a:ext>
            </a:extLst>
          </p:cNvPr>
          <p:cNvSpPr>
            <a:spLocks noChangeShapeType="1"/>
          </p:cNvSpPr>
          <p:nvPr/>
        </p:nvSpPr>
        <p:spPr bwMode="auto">
          <a:xfrm>
            <a:off x="762173" y="4676056"/>
            <a:ext cx="0" cy="33655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4" name="Line 111">
            <a:extLst>
              <a:ext uri="{FF2B5EF4-FFF2-40B4-BE49-F238E27FC236}">
                <a16:creationId xmlns:a16="http://schemas.microsoft.com/office/drawing/2014/main" id="{BFE5BACD-C07F-4F2A-9DF4-5D4C10512DA4}"/>
              </a:ext>
            </a:extLst>
          </p:cNvPr>
          <p:cNvSpPr>
            <a:spLocks noChangeShapeType="1"/>
          </p:cNvSpPr>
          <p:nvPr/>
        </p:nvSpPr>
        <p:spPr bwMode="auto">
          <a:xfrm>
            <a:off x="4648373" y="4676056"/>
            <a:ext cx="0" cy="360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5" name="Line 114">
            <a:extLst>
              <a:ext uri="{FF2B5EF4-FFF2-40B4-BE49-F238E27FC236}">
                <a16:creationId xmlns:a16="http://schemas.microsoft.com/office/drawing/2014/main" id="{CAC5872D-BE67-46E6-9A96-77572C5D804E}"/>
              </a:ext>
            </a:extLst>
          </p:cNvPr>
          <p:cNvSpPr>
            <a:spLocks noChangeShapeType="1"/>
          </p:cNvSpPr>
          <p:nvPr/>
        </p:nvSpPr>
        <p:spPr bwMode="auto">
          <a:xfrm>
            <a:off x="3121198" y="5250731"/>
            <a:ext cx="304800" cy="0"/>
          </a:xfrm>
          <a:prstGeom prst="line">
            <a:avLst/>
          </a:prstGeom>
          <a:noFill/>
          <a:ln w="38100">
            <a:solidFill>
              <a:srgbClr val="00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Line 115">
            <a:extLst>
              <a:ext uri="{FF2B5EF4-FFF2-40B4-BE49-F238E27FC236}">
                <a16:creationId xmlns:a16="http://schemas.microsoft.com/office/drawing/2014/main" id="{8CE73F15-EED3-4CB2-86F5-253DDA0B56B1}"/>
              </a:ext>
            </a:extLst>
          </p:cNvPr>
          <p:cNvSpPr>
            <a:spLocks noChangeShapeType="1"/>
          </p:cNvSpPr>
          <p:nvPr/>
        </p:nvSpPr>
        <p:spPr bwMode="auto">
          <a:xfrm flipV="1">
            <a:off x="3143423" y="5033244"/>
            <a:ext cx="282575" cy="269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7" name="Text Box 118">
            <a:extLst>
              <a:ext uri="{FF2B5EF4-FFF2-40B4-BE49-F238E27FC236}">
                <a16:creationId xmlns:a16="http://schemas.microsoft.com/office/drawing/2014/main" id="{C23860CD-3A1C-4EE4-85B2-23A606C797AB}"/>
              </a:ext>
            </a:extLst>
          </p:cNvPr>
          <p:cNvSpPr txBox="1">
            <a:spLocks noChangeArrowheads="1"/>
          </p:cNvSpPr>
          <p:nvPr/>
        </p:nvSpPr>
        <p:spPr bwMode="auto">
          <a:xfrm>
            <a:off x="5562773" y="4828456"/>
            <a:ext cx="3581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Tx/>
              <a:buSzTx/>
              <a:buFont typeface="Arial" panose="020B0604020202020204" pitchFamily="34" charset="0"/>
              <a:buNone/>
            </a:pPr>
            <a:r>
              <a:rPr lang="en-US" altLang="zh-CN" sz="2000">
                <a:solidFill>
                  <a:schemeClr val="hlink"/>
                </a:solidFill>
              </a:rPr>
              <a:t>p-&gt;prior-&gt;next = p-&gt;next;</a:t>
            </a:r>
          </a:p>
          <a:p>
            <a:pPr eaLnBrk="1" hangingPunct="1">
              <a:spcBef>
                <a:spcPct val="30000"/>
              </a:spcBef>
              <a:buClrTx/>
              <a:buSzTx/>
              <a:buFont typeface="Arial" panose="020B0604020202020204" pitchFamily="34" charset="0"/>
              <a:buNone/>
            </a:pPr>
            <a:r>
              <a:rPr lang="en-US" altLang="zh-CN" sz="2000">
                <a:solidFill>
                  <a:srgbClr val="00FF00"/>
                </a:solidFill>
              </a:rPr>
              <a:t>p-&gt;next-&gt;prior = p-&gt;prior;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a:extLst>
              <a:ext uri="{FF2B5EF4-FFF2-40B4-BE49-F238E27FC236}">
                <a16:creationId xmlns:a16="http://schemas.microsoft.com/office/drawing/2014/main" id="{9C120874-08D6-4ABC-9FC3-C0B0BB9B4C6F}"/>
              </a:ext>
            </a:extLst>
          </p:cNvPr>
          <p:cNvGrpSpPr>
            <a:grpSpLocks/>
          </p:cNvGrpSpPr>
          <p:nvPr/>
        </p:nvGrpSpPr>
        <p:grpSpPr bwMode="auto">
          <a:xfrm>
            <a:off x="914400" y="1447800"/>
            <a:ext cx="2133600" cy="609600"/>
            <a:chOff x="0" y="0"/>
            <a:chExt cx="1344" cy="384"/>
          </a:xfrm>
        </p:grpSpPr>
        <p:grpSp>
          <p:nvGrpSpPr>
            <p:cNvPr id="82986" name="Group 3">
              <a:extLst>
                <a:ext uri="{FF2B5EF4-FFF2-40B4-BE49-F238E27FC236}">
                  <a16:creationId xmlns:a16="http://schemas.microsoft.com/office/drawing/2014/main" id="{4E685948-BB09-4BD1-8924-CCDAE16353B1}"/>
                </a:ext>
              </a:extLst>
            </p:cNvPr>
            <p:cNvGrpSpPr>
              <a:grpSpLocks/>
            </p:cNvGrpSpPr>
            <p:nvPr/>
          </p:nvGrpSpPr>
          <p:grpSpPr bwMode="auto">
            <a:xfrm>
              <a:off x="576" y="0"/>
              <a:ext cx="768" cy="384"/>
              <a:chOff x="0" y="0"/>
              <a:chExt cx="768" cy="384"/>
            </a:xfrm>
          </p:grpSpPr>
          <p:sp>
            <p:nvSpPr>
              <p:cNvPr id="82988" name="Rectangle 4">
                <a:extLst>
                  <a:ext uri="{FF2B5EF4-FFF2-40B4-BE49-F238E27FC236}">
                    <a16:creationId xmlns:a16="http://schemas.microsoft.com/office/drawing/2014/main" id="{904389E2-7FD3-4FD5-8703-ED4947BFFC77}"/>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i-1</a:t>
                </a:r>
                <a:endParaRPr lang="en-US" altLang="zh-CN" sz="3600">
                  <a:latin typeface="Times New Roman" panose="02020603050405020304" pitchFamily="18" charset="0"/>
                </a:endParaRPr>
              </a:p>
            </p:txBody>
          </p:sp>
          <p:sp>
            <p:nvSpPr>
              <p:cNvPr id="82989" name="Line 5">
                <a:extLst>
                  <a:ext uri="{FF2B5EF4-FFF2-40B4-BE49-F238E27FC236}">
                    <a16:creationId xmlns:a16="http://schemas.microsoft.com/office/drawing/2014/main" id="{F687D0C5-272B-42B8-891F-DED8370E4986}"/>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0" name="Line 6">
                <a:extLst>
                  <a:ext uri="{FF2B5EF4-FFF2-40B4-BE49-F238E27FC236}">
                    <a16:creationId xmlns:a16="http://schemas.microsoft.com/office/drawing/2014/main" id="{B4BAEEC7-3583-4B92-AF7F-CE52A6F0E284}"/>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87" name="Line 7">
              <a:extLst>
                <a:ext uri="{FF2B5EF4-FFF2-40B4-BE49-F238E27FC236}">
                  <a16:creationId xmlns:a16="http://schemas.microsoft.com/office/drawing/2014/main" id="{D82F6E81-79B7-4A4B-8ED5-97C3993A8698}"/>
                </a:ext>
              </a:extLst>
            </p:cNvPr>
            <p:cNvSpPr>
              <a:spLocks noChangeShapeType="1"/>
            </p:cNvSpPr>
            <p:nvPr/>
          </p:nvSpPr>
          <p:spPr bwMode="auto">
            <a:xfrm>
              <a:off x="0" y="192"/>
              <a:ext cx="576"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47" name="Text Box 8">
            <a:extLst>
              <a:ext uri="{FF2B5EF4-FFF2-40B4-BE49-F238E27FC236}">
                <a16:creationId xmlns:a16="http://schemas.microsoft.com/office/drawing/2014/main" id="{5EC6A5B9-F456-4D0A-8C16-0A961D597BAE}"/>
              </a:ext>
            </a:extLst>
          </p:cNvPr>
          <p:cNvSpPr txBox="1">
            <a:spLocks noChangeArrowheads="1"/>
          </p:cNvSpPr>
          <p:nvPr/>
        </p:nvSpPr>
        <p:spPr bwMode="auto">
          <a:xfrm>
            <a:off x="517525" y="396875"/>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b="1">
                <a:solidFill>
                  <a:srgbClr val="660033"/>
                </a:solidFill>
                <a:latin typeface="Times New Roman" panose="02020603050405020304" pitchFamily="18" charset="0"/>
              </a:rPr>
              <a:t>删除</a:t>
            </a:r>
            <a:endParaRPr lang="zh-CN" altLang="en-US" sz="3600">
              <a:latin typeface="Times New Roman" panose="02020603050405020304" pitchFamily="18" charset="0"/>
            </a:endParaRPr>
          </a:p>
        </p:txBody>
      </p:sp>
      <p:grpSp>
        <p:nvGrpSpPr>
          <p:cNvPr id="75785" name="Group 9">
            <a:extLst>
              <a:ext uri="{FF2B5EF4-FFF2-40B4-BE49-F238E27FC236}">
                <a16:creationId xmlns:a16="http://schemas.microsoft.com/office/drawing/2014/main" id="{9D8734E3-556D-4666-A94B-86698797A282}"/>
              </a:ext>
            </a:extLst>
          </p:cNvPr>
          <p:cNvGrpSpPr>
            <a:grpSpLocks/>
          </p:cNvGrpSpPr>
          <p:nvPr/>
        </p:nvGrpSpPr>
        <p:grpSpPr bwMode="auto">
          <a:xfrm>
            <a:off x="2895600" y="1447800"/>
            <a:ext cx="2438400" cy="609600"/>
            <a:chOff x="0" y="0"/>
            <a:chExt cx="1536" cy="384"/>
          </a:xfrm>
        </p:grpSpPr>
        <p:grpSp>
          <p:nvGrpSpPr>
            <p:cNvPr id="82981" name="Group 10">
              <a:extLst>
                <a:ext uri="{FF2B5EF4-FFF2-40B4-BE49-F238E27FC236}">
                  <a16:creationId xmlns:a16="http://schemas.microsoft.com/office/drawing/2014/main" id="{3751D1B9-66CC-49A8-BF48-7A8C9F65093A}"/>
                </a:ext>
              </a:extLst>
            </p:cNvPr>
            <p:cNvGrpSpPr>
              <a:grpSpLocks/>
            </p:cNvGrpSpPr>
            <p:nvPr/>
          </p:nvGrpSpPr>
          <p:grpSpPr bwMode="auto">
            <a:xfrm>
              <a:off x="768" y="0"/>
              <a:ext cx="768" cy="384"/>
              <a:chOff x="0" y="0"/>
              <a:chExt cx="768" cy="384"/>
            </a:xfrm>
          </p:grpSpPr>
          <p:sp>
            <p:nvSpPr>
              <p:cNvPr id="82983" name="Rectangle 11">
                <a:extLst>
                  <a:ext uri="{FF2B5EF4-FFF2-40B4-BE49-F238E27FC236}">
                    <a16:creationId xmlns:a16="http://schemas.microsoft.com/office/drawing/2014/main" id="{66549B9E-5C3D-4A64-82C2-46E914E64A41}"/>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a:t>
                </a:r>
                <a:endParaRPr lang="en-US" altLang="zh-CN" sz="3600">
                  <a:latin typeface="Times New Roman" panose="02020603050405020304" pitchFamily="18" charset="0"/>
                </a:endParaRPr>
              </a:p>
            </p:txBody>
          </p:sp>
          <p:sp>
            <p:nvSpPr>
              <p:cNvPr id="82984" name="Line 12">
                <a:extLst>
                  <a:ext uri="{FF2B5EF4-FFF2-40B4-BE49-F238E27FC236}">
                    <a16:creationId xmlns:a16="http://schemas.microsoft.com/office/drawing/2014/main" id="{420B452D-8D33-4E9F-BD45-76D0131FD3F2}"/>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5" name="Line 13">
                <a:extLst>
                  <a:ext uri="{FF2B5EF4-FFF2-40B4-BE49-F238E27FC236}">
                    <a16:creationId xmlns:a16="http://schemas.microsoft.com/office/drawing/2014/main" id="{C2FF6148-DC07-4F7C-95AF-491F9FBA27E5}"/>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82" name="Line 14">
              <a:extLst>
                <a:ext uri="{FF2B5EF4-FFF2-40B4-BE49-F238E27FC236}">
                  <a16:creationId xmlns:a16="http://schemas.microsoft.com/office/drawing/2014/main" id="{FA93A6AF-B868-45B8-A0A8-BC6E0E604FA6}"/>
                </a:ext>
              </a:extLst>
            </p:cNvPr>
            <p:cNvSpPr>
              <a:spLocks noChangeShapeType="1"/>
            </p:cNvSpPr>
            <p:nvPr/>
          </p:nvSpPr>
          <p:spPr bwMode="auto">
            <a:xfrm>
              <a:off x="0" y="192"/>
              <a:ext cx="72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791" name="Group 15">
            <a:extLst>
              <a:ext uri="{FF2B5EF4-FFF2-40B4-BE49-F238E27FC236}">
                <a16:creationId xmlns:a16="http://schemas.microsoft.com/office/drawing/2014/main" id="{9C88FE54-BD35-49E7-8851-3A34B0C53CC5}"/>
              </a:ext>
            </a:extLst>
          </p:cNvPr>
          <p:cNvGrpSpPr>
            <a:grpSpLocks/>
          </p:cNvGrpSpPr>
          <p:nvPr/>
        </p:nvGrpSpPr>
        <p:grpSpPr bwMode="auto">
          <a:xfrm>
            <a:off x="5181600" y="1447800"/>
            <a:ext cx="2971800" cy="609600"/>
            <a:chOff x="0" y="0"/>
            <a:chExt cx="1872" cy="384"/>
          </a:xfrm>
        </p:grpSpPr>
        <p:grpSp>
          <p:nvGrpSpPr>
            <p:cNvPr id="82975" name="Group 16">
              <a:extLst>
                <a:ext uri="{FF2B5EF4-FFF2-40B4-BE49-F238E27FC236}">
                  <a16:creationId xmlns:a16="http://schemas.microsoft.com/office/drawing/2014/main" id="{98F0FCEC-C2BA-4F98-A159-9ABFDCBBA441}"/>
                </a:ext>
              </a:extLst>
            </p:cNvPr>
            <p:cNvGrpSpPr>
              <a:grpSpLocks/>
            </p:cNvGrpSpPr>
            <p:nvPr/>
          </p:nvGrpSpPr>
          <p:grpSpPr bwMode="auto">
            <a:xfrm>
              <a:off x="720" y="0"/>
              <a:ext cx="768" cy="384"/>
              <a:chOff x="0" y="0"/>
              <a:chExt cx="768" cy="384"/>
            </a:xfrm>
          </p:grpSpPr>
          <p:sp>
            <p:nvSpPr>
              <p:cNvPr id="82978" name="Rectangle 17">
                <a:extLst>
                  <a:ext uri="{FF2B5EF4-FFF2-40B4-BE49-F238E27FC236}">
                    <a16:creationId xmlns:a16="http://schemas.microsoft.com/office/drawing/2014/main" id="{D81C71C9-9B84-4F37-81DB-3839EC97B092}"/>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i+1</a:t>
                </a:r>
                <a:endParaRPr lang="en-US" altLang="zh-CN" sz="3600">
                  <a:latin typeface="Times New Roman" panose="02020603050405020304" pitchFamily="18" charset="0"/>
                </a:endParaRPr>
              </a:p>
            </p:txBody>
          </p:sp>
          <p:sp>
            <p:nvSpPr>
              <p:cNvPr id="82979" name="Line 18">
                <a:extLst>
                  <a:ext uri="{FF2B5EF4-FFF2-40B4-BE49-F238E27FC236}">
                    <a16:creationId xmlns:a16="http://schemas.microsoft.com/office/drawing/2014/main" id="{381789EC-FC32-46A9-8352-4466C98ECF3F}"/>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0" name="Line 19">
                <a:extLst>
                  <a:ext uri="{FF2B5EF4-FFF2-40B4-BE49-F238E27FC236}">
                    <a16:creationId xmlns:a16="http://schemas.microsoft.com/office/drawing/2014/main" id="{B00D5710-4415-4807-87F7-01C51BED4768}"/>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76" name="Line 20">
              <a:extLst>
                <a:ext uri="{FF2B5EF4-FFF2-40B4-BE49-F238E27FC236}">
                  <a16:creationId xmlns:a16="http://schemas.microsoft.com/office/drawing/2014/main" id="{D03EE495-1DE0-47E5-935E-476B3C413C69}"/>
                </a:ext>
              </a:extLst>
            </p:cNvPr>
            <p:cNvSpPr>
              <a:spLocks noChangeShapeType="1"/>
            </p:cNvSpPr>
            <p:nvPr/>
          </p:nvSpPr>
          <p:spPr bwMode="auto">
            <a:xfrm>
              <a:off x="0" y="192"/>
              <a:ext cx="67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7" name="Line 21">
              <a:extLst>
                <a:ext uri="{FF2B5EF4-FFF2-40B4-BE49-F238E27FC236}">
                  <a16:creationId xmlns:a16="http://schemas.microsoft.com/office/drawing/2014/main" id="{0B60E1B9-C28C-4C8F-AEC1-19C757CA72A9}"/>
                </a:ext>
              </a:extLst>
            </p:cNvPr>
            <p:cNvSpPr>
              <a:spLocks noChangeShapeType="1"/>
            </p:cNvSpPr>
            <p:nvPr/>
          </p:nvSpPr>
          <p:spPr bwMode="auto">
            <a:xfrm>
              <a:off x="1392" y="192"/>
              <a:ext cx="48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798" name="Text Box 22">
            <a:extLst>
              <a:ext uri="{FF2B5EF4-FFF2-40B4-BE49-F238E27FC236}">
                <a16:creationId xmlns:a16="http://schemas.microsoft.com/office/drawing/2014/main" id="{1E2E4BFC-2F5C-4910-AB28-426B5FF74146}"/>
              </a:ext>
            </a:extLst>
          </p:cNvPr>
          <p:cNvSpPr txBox="1">
            <a:spLocks noChangeArrowheads="1"/>
          </p:cNvSpPr>
          <p:nvPr/>
        </p:nvSpPr>
        <p:spPr bwMode="auto">
          <a:xfrm>
            <a:off x="1981200" y="3733800"/>
            <a:ext cx="5086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en-US" altLang="zh-CN" sz="3600" b="1">
                <a:solidFill>
                  <a:srgbClr val="660033"/>
                </a:solidFill>
                <a:latin typeface="Times New Roman" panose="02020603050405020304" pitchFamily="18" charset="0"/>
              </a:rPr>
              <a:t>p-&gt;next = p-&gt;next-&gt;next;</a:t>
            </a:r>
          </a:p>
          <a:p>
            <a:pPr eaLnBrk="1" hangingPunct="1">
              <a:lnSpc>
                <a:spcPct val="150000"/>
              </a:lnSpc>
              <a:spcBef>
                <a:spcPct val="0"/>
              </a:spcBef>
              <a:buClrTx/>
              <a:buSzTx/>
              <a:buFont typeface="Arial" panose="020B0604020202020204" pitchFamily="34" charset="0"/>
              <a:buNone/>
            </a:pPr>
            <a:r>
              <a:rPr lang="en-US" altLang="zh-CN" sz="3600" b="1">
                <a:solidFill>
                  <a:srgbClr val="660033"/>
                </a:solidFill>
                <a:latin typeface="Times New Roman" panose="02020603050405020304" pitchFamily="18" charset="0"/>
              </a:rPr>
              <a:t>p-&gt;next-&gt;prior = p;</a:t>
            </a:r>
          </a:p>
        </p:txBody>
      </p:sp>
      <p:sp>
        <p:nvSpPr>
          <p:cNvPr id="75799" name="Line 23">
            <a:extLst>
              <a:ext uri="{FF2B5EF4-FFF2-40B4-BE49-F238E27FC236}">
                <a16:creationId xmlns:a16="http://schemas.microsoft.com/office/drawing/2014/main" id="{EC645BBE-AADA-4FE0-85A7-0262526B49C6}"/>
              </a:ext>
            </a:extLst>
          </p:cNvPr>
          <p:cNvSpPr>
            <a:spLocks noChangeShapeType="1"/>
          </p:cNvSpPr>
          <p:nvPr/>
        </p:nvSpPr>
        <p:spPr bwMode="auto">
          <a:xfrm>
            <a:off x="2114550" y="4635500"/>
            <a:ext cx="48768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5800" name="Group 24">
            <a:extLst>
              <a:ext uri="{FF2B5EF4-FFF2-40B4-BE49-F238E27FC236}">
                <a16:creationId xmlns:a16="http://schemas.microsoft.com/office/drawing/2014/main" id="{68911B02-5B60-4A5C-9D20-82F095986D7A}"/>
              </a:ext>
            </a:extLst>
          </p:cNvPr>
          <p:cNvGrpSpPr>
            <a:grpSpLocks/>
          </p:cNvGrpSpPr>
          <p:nvPr/>
        </p:nvGrpSpPr>
        <p:grpSpPr bwMode="auto">
          <a:xfrm>
            <a:off x="4724400" y="990600"/>
            <a:ext cx="1752600" cy="762000"/>
            <a:chOff x="0" y="0"/>
            <a:chExt cx="1104" cy="480"/>
          </a:xfrm>
        </p:grpSpPr>
        <p:sp>
          <p:nvSpPr>
            <p:cNvPr id="82972" name="Line 25">
              <a:extLst>
                <a:ext uri="{FF2B5EF4-FFF2-40B4-BE49-F238E27FC236}">
                  <a16:creationId xmlns:a16="http://schemas.microsoft.com/office/drawing/2014/main" id="{B4A30B8F-F144-4AE2-B604-AC7EA63D9ACC}"/>
                </a:ext>
              </a:extLst>
            </p:cNvPr>
            <p:cNvSpPr>
              <a:spLocks noChangeShapeType="1"/>
            </p:cNvSpPr>
            <p:nvPr/>
          </p:nvSpPr>
          <p:spPr bwMode="auto">
            <a:xfrm flipH="1">
              <a:off x="0" y="0"/>
              <a:ext cx="1104"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3" name="Line 26">
              <a:extLst>
                <a:ext uri="{FF2B5EF4-FFF2-40B4-BE49-F238E27FC236}">
                  <a16:creationId xmlns:a16="http://schemas.microsoft.com/office/drawing/2014/main" id="{1CC1C1B4-66EA-4CF9-A657-884F082080D2}"/>
                </a:ext>
              </a:extLst>
            </p:cNvPr>
            <p:cNvSpPr>
              <a:spLocks noChangeShapeType="1"/>
            </p:cNvSpPr>
            <p:nvPr/>
          </p:nvSpPr>
          <p:spPr bwMode="auto">
            <a:xfrm flipV="1">
              <a:off x="1104" y="0"/>
              <a:ext cx="0" cy="48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4" name="Line 27">
              <a:extLst>
                <a:ext uri="{FF2B5EF4-FFF2-40B4-BE49-F238E27FC236}">
                  <a16:creationId xmlns:a16="http://schemas.microsoft.com/office/drawing/2014/main" id="{92DEF68A-3BDF-4B11-A082-1414B284F355}"/>
                </a:ext>
              </a:extLst>
            </p:cNvPr>
            <p:cNvSpPr>
              <a:spLocks noChangeShapeType="1"/>
            </p:cNvSpPr>
            <p:nvPr/>
          </p:nvSpPr>
          <p:spPr bwMode="auto">
            <a:xfrm>
              <a:off x="0" y="0"/>
              <a:ext cx="0" cy="288"/>
            </a:xfrm>
            <a:prstGeom prst="line">
              <a:avLst/>
            </a:prstGeom>
            <a:noFill/>
            <a:ln w="3175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804" name="Rectangle 28">
            <a:extLst>
              <a:ext uri="{FF2B5EF4-FFF2-40B4-BE49-F238E27FC236}">
                <a16:creationId xmlns:a16="http://schemas.microsoft.com/office/drawing/2014/main" id="{26107B13-19AE-4CA4-8566-A199B78E6D5F}"/>
              </a:ext>
            </a:extLst>
          </p:cNvPr>
          <p:cNvSpPr>
            <a:spLocks noChangeArrowheads="1"/>
          </p:cNvSpPr>
          <p:nvPr/>
        </p:nvSpPr>
        <p:spPr bwMode="auto">
          <a:xfrm>
            <a:off x="2819400" y="1600200"/>
            <a:ext cx="12192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805" name="AutoShape 29">
            <a:extLst>
              <a:ext uri="{FF2B5EF4-FFF2-40B4-BE49-F238E27FC236}">
                <a16:creationId xmlns:a16="http://schemas.microsoft.com/office/drawing/2014/main" id="{46A7B332-43A7-474D-AA1D-0237897DBFDB}"/>
              </a:ext>
            </a:extLst>
          </p:cNvPr>
          <p:cNvSpPr>
            <a:spLocks noChangeArrowheads="1"/>
          </p:cNvSpPr>
          <p:nvPr/>
        </p:nvSpPr>
        <p:spPr bwMode="auto">
          <a:xfrm>
            <a:off x="2286000" y="2057400"/>
            <a:ext cx="381000" cy="1295400"/>
          </a:xfrm>
          <a:prstGeom prst="upArrowCallout">
            <a:avLst>
              <a:gd name="adj1" fmla="val 15000"/>
              <a:gd name="adj2" fmla="val 20000"/>
              <a:gd name="adj3" fmla="val 61672"/>
              <a:gd name="adj4" fmla="val 37255"/>
            </a:avLst>
          </a:prstGeom>
          <a:solidFill>
            <a:srgbClr val="CCFF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rgbClr val="000099"/>
                </a:solidFill>
                <a:latin typeface="Times New Roman" panose="02020603050405020304" pitchFamily="18" charset="0"/>
              </a:rPr>
              <a:t>p</a:t>
            </a:r>
            <a:endParaRPr lang="en-US" altLang="zh-CN" sz="3600">
              <a:latin typeface="Times New Roman" panose="02020603050405020304" pitchFamily="18" charset="0"/>
            </a:endParaRPr>
          </a:p>
        </p:txBody>
      </p:sp>
      <p:grpSp>
        <p:nvGrpSpPr>
          <p:cNvPr id="75806" name="Group 30">
            <a:extLst>
              <a:ext uri="{FF2B5EF4-FFF2-40B4-BE49-F238E27FC236}">
                <a16:creationId xmlns:a16="http://schemas.microsoft.com/office/drawing/2014/main" id="{FF0C73F0-AFD8-4E96-AD3B-9EB4CD80CEB5}"/>
              </a:ext>
            </a:extLst>
          </p:cNvPr>
          <p:cNvGrpSpPr>
            <a:grpSpLocks/>
          </p:cNvGrpSpPr>
          <p:nvPr/>
        </p:nvGrpSpPr>
        <p:grpSpPr bwMode="auto">
          <a:xfrm>
            <a:off x="2627313" y="981075"/>
            <a:ext cx="1639887" cy="771525"/>
            <a:chOff x="0" y="0"/>
            <a:chExt cx="1152" cy="480"/>
          </a:xfrm>
        </p:grpSpPr>
        <p:sp>
          <p:nvSpPr>
            <p:cNvPr id="82969" name="Line 31">
              <a:extLst>
                <a:ext uri="{FF2B5EF4-FFF2-40B4-BE49-F238E27FC236}">
                  <a16:creationId xmlns:a16="http://schemas.microsoft.com/office/drawing/2014/main" id="{E3A29112-443B-4CF3-97D9-C634A5E751E1}"/>
                </a:ext>
              </a:extLst>
            </p:cNvPr>
            <p:cNvSpPr>
              <a:spLocks noChangeShapeType="1"/>
            </p:cNvSpPr>
            <p:nvPr/>
          </p:nvSpPr>
          <p:spPr bwMode="auto">
            <a:xfrm flipV="1">
              <a:off x="1152" y="0"/>
              <a:ext cx="0" cy="48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0" name="Line 32">
              <a:extLst>
                <a:ext uri="{FF2B5EF4-FFF2-40B4-BE49-F238E27FC236}">
                  <a16:creationId xmlns:a16="http://schemas.microsoft.com/office/drawing/2014/main" id="{C929BB34-CB08-4008-A794-89F85DC60C8A}"/>
                </a:ext>
              </a:extLst>
            </p:cNvPr>
            <p:cNvSpPr>
              <a:spLocks noChangeShapeType="1"/>
            </p:cNvSpPr>
            <p:nvPr/>
          </p:nvSpPr>
          <p:spPr bwMode="auto">
            <a:xfrm flipH="1">
              <a:off x="0" y="0"/>
              <a:ext cx="1152"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1" name="Line 33">
              <a:extLst>
                <a:ext uri="{FF2B5EF4-FFF2-40B4-BE49-F238E27FC236}">
                  <a16:creationId xmlns:a16="http://schemas.microsoft.com/office/drawing/2014/main" id="{1D05C83E-E521-4202-909F-AB2206D04E5D}"/>
                </a:ext>
              </a:extLst>
            </p:cNvPr>
            <p:cNvSpPr>
              <a:spLocks noChangeShapeType="1"/>
            </p:cNvSpPr>
            <p:nvPr/>
          </p:nvSpPr>
          <p:spPr bwMode="auto">
            <a:xfrm>
              <a:off x="0" y="0"/>
              <a:ext cx="0" cy="288"/>
            </a:xfrm>
            <a:prstGeom prst="line">
              <a:avLst/>
            </a:prstGeom>
            <a:noFill/>
            <a:ln w="3175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810" name="Group 34">
            <a:extLst>
              <a:ext uri="{FF2B5EF4-FFF2-40B4-BE49-F238E27FC236}">
                <a16:creationId xmlns:a16="http://schemas.microsoft.com/office/drawing/2014/main" id="{6F3AF606-8C34-45F4-BA12-CE62E039F536}"/>
              </a:ext>
            </a:extLst>
          </p:cNvPr>
          <p:cNvGrpSpPr>
            <a:grpSpLocks/>
          </p:cNvGrpSpPr>
          <p:nvPr/>
        </p:nvGrpSpPr>
        <p:grpSpPr bwMode="auto">
          <a:xfrm>
            <a:off x="1828800" y="1447800"/>
            <a:ext cx="1219200" cy="609600"/>
            <a:chOff x="0" y="0"/>
            <a:chExt cx="768" cy="384"/>
          </a:xfrm>
        </p:grpSpPr>
        <p:sp>
          <p:nvSpPr>
            <p:cNvPr id="82966" name="Rectangle 35">
              <a:extLst>
                <a:ext uri="{FF2B5EF4-FFF2-40B4-BE49-F238E27FC236}">
                  <a16:creationId xmlns:a16="http://schemas.microsoft.com/office/drawing/2014/main" id="{AFBCB21F-3AD3-40BF-B0A9-BC70B3769F6B}"/>
                </a:ext>
              </a:extLst>
            </p:cNvPr>
            <p:cNvSpPr>
              <a:spLocks noChangeArrowheads="1"/>
            </p:cNvSpPr>
            <p:nvPr/>
          </p:nvSpPr>
          <p:spPr bwMode="auto">
            <a:xfrm>
              <a:off x="0" y="0"/>
              <a:ext cx="768" cy="384"/>
            </a:xfrm>
            <a:prstGeom prst="rect">
              <a:avLst/>
            </a:prstGeom>
            <a:solidFill>
              <a:srgbClr val="CCFFCC">
                <a:alpha val="50195"/>
              </a:srgbClr>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3600" b="1">
                  <a:solidFill>
                    <a:schemeClr val="tx2"/>
                  </a:solidFill>
                  <a:latin typeface="Times New Roman" panose="02020603050405020304" pitchFamily="18" charset="0"/>
                </a:rPr>
                <a:t>a</a:t>
              </a:r>
              <a:r>
                <a:rPr lang="en-US" altLang="zh-CN" sz="3600" b="1" baseline="-25000">
                  <a:solidFill>
                    <a:schemeClr val="tx2"/>
                  </a:solidFill>
                  <a:latin typeface="Times New Roman" panose="02020603050405020304" pitchFamily="18" charset="0"/>
                </a:rPr>
                <a:t>i-1</a:t>
              </a:r>
              <a:endParaRPr lang="en-US" altLang="zh-CN" sz="3600">
                <a:latin typeface="Times New Roman" panose="02020603050405020304" pitchFamily="18" charset="0"/>
              </a:endParaRPr>
            </a:p>
          </p:txBody>
        </p:sp>
        <p:sp>
          <p:nvSpPr>
            <p:cNvPr id="82967" name="Line 36">
              <a:extLst>
                <a:ext uri="{FF2B5EF4-FFF2-40B4-BE49-F238E27FC236}">
                  <a16:creationId xmlns:a16="http://schemas.microsoft.com/office/drawing/2014/main" id="{E7D72F81-16C4-453B-9150-185FFD2143E0}"/>
                </a:ext>
              </a:extLst>
            </p:cNvPr>
            <p:cNvSpPr>
              <a:spLocks noChangeShapeType="1"/>
            </p:cNvSpPr>
            <p:nvPr/>
          </p:nvSpPr>
          <p:spPr bwMode="auto">
            <a:xfrm>
              <a:off x="192"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37">
              <a:extLst>
                <a:ext uri="{FF2B5EF4-FFF2-40B4-BE49-F238E27FC236}">
                  <a16:creationId xmlns:a16="http://schemas.microsoft.com/office/drawing/2014/main" id="{73CE3ECB-95D3-4DE6-9A77-5A1F5D719459}"/>
                </a:ext>
              </a:extLst>
            </p:cNvPr>
            <p:cNvSpPr>
              <a:spLocks noChangeShapeType="1"/>
            </p:cNvSpPr>
            <p:nvPr/>
          </p:nvSpPr>
          <p:spPr bwMode="auto">
            <a:xfrm>
              <a:off x="576" y="0"/>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75814" name="AutoShape 38">
            <a:extLst>
              <a:ext uri="{FF2B5EF4-FFF2-40B4-BE49-F238E27FC236}">
                <a16:creationId xmlns:a16="http://schemas.microsoft.com/office/drawing/2014/main" id="{975E79F1-A2F4-46A5-8B74-C58487F3A7AC}"/>
              </a:ext>
            </a:extLst>
          </p:cNvPr>
          <p:cNvCxnSpPr>
            <a:cxnSpLocks noChangeShapeType="1"/>
            <a:stCxn id="82966" idx="3"/>
            <a:endCxn id="82978" idx="2"/>
          </p:cNvCxnSpPr>
          <p:nvPr/>
        </p:nvCxnSpPr>
        <p:spPr bwMode="auto">
          <a:xfrm>
            <a:off x="3048000" y="1752600"/>
            <a:ext cx="3886200" cy="304800"/>
          </a:xfrm>
          <a:prstGeom prst="bentConnector4">
            <a:avLst>
              <a:gd name="adj1" fmla="val 12745"/>
              <a:gd name="adj2" fmla="val 268750"/>
            </a:avLst>
          </a:prstGeom>
          <a:noFill/>
          <a:ln w="31750">
            <a:solidFill>
              <a:srgbClr val="008080"/>
            </a:solidFill>
            <a:miter lim="800000"/>
            <a:headEnd/>
            <a:tailEnd type="triangle" w="med" len="lg"/>
          </a:ln>
          <a:extLst>
            <a:ext uri="{909E8E84-426E-40DD-AFC4-6F175D3DCCD1}">
              <a14:hiddenFill xmlns:a14="http://schemas.microsoft.com/office/drawing/2010/main">
                <a:noFill/>
              </a14:hiddenFill>
            </a:ext>
          </a:extLst>
        </p:spPr>
      </p:cxnSp>
      <p:sp>
        <p:nvSpPr>
          <p:cNvPr id="75815" name="Line 39">
            <a:extLst>
              <a:ext uri="{FF2B5EF4-FFF2-40B4-BE49-F238E27FC236}">
                <a16:creationId xmlns:a16="http://schemas.microsoft.com/office/drawing/2014/main" id="{35B9E65C-0212-425C-B0D2-CFFF504ED70E}"/>
              </a:ext>
            </a:extLst>
          </p:cNvPr>
          <p:cNvSpPr>
            <a:spLocks noChangeShapeType="1"/>
          </p:cNvSpPr>
          <p:nvPr/>
        </p:nvSpPr>
        <p:spPr bwMode="auto">
          <a:xfrm>
            <a:off x="2038350" y="5473700"/>
            <a:ext cx="381000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5816" name="Group 40">
            <a:extLst>
              <a:ext uri="{FF2B5EF4-FFF2-40B4-BE49-F238E27FC236}">
                <a16:creationId xmlns:a16="http://schemas.microsoft.com/office/drawing/2014/main" id="{94BA8387-A3DB-41A5-AE1A-E861FFBB82DB}"/>
              </a:ext>
            </a:extLst>
          </p:cNvPr>
          <p:cNvGrpSpPr>
            <a:grpSpLocks/>
          </p:cNvGrpSpPr>
          <p:nvPr/>
        </p:nvGrpSpPr>
        <p:grpSpPr bwMode="auto">
          <a:xfrm>
            <a:off x="2438400" y="762000"/>
            <a:ext cx="4038600" cy="990600"/>
            <a:chOff x="0" y="0"/>
            <a:chExt cx="2544" cy="624"/>
          </a:xfrm>
        </p:grpSpPr>
        <p:sp>
          <p:nvSpPr>
            <p:cNvPr id="82963" name="Line 41">
              <a:extLst>
                <a:ext uri="{FF2B5EF4-FFF2-40B4-BE49-F238E27FC236}">
                  <a16:creationId xmlns:a16="http://schemas.microsoft.com/office/drawing/2014/main" id="{579A0772-45A2-476B-AC9E-AFDD67623CFA}"/>
                </a:ext>
              </a:extLst>
            </p:cNvPr>
            <p:cNvSpPr>
              <a:spLocks noChangeShapeType="1"/>
            </p:cNvSpPr>
            <p:nvPr/>
          </p:nvSpPr>
          <p:spPr bwMode="auto">
            <a:xfrm flipH="1" flipV="1">
              <a:off x="2544" y="0"/>
              <a:ext cx="0" cy="624"/>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4" name="Line 42">
              <a:extLst>
                <a:ext uri="{FF2B5EF4-FFF2-40B4-BE49-F238E27FC236}">
                  <a16:creationId xmlns:a16="http://schemas.microsoft.com/office/drawing/2014/main" id="{452CDAC9-B56E-41D4-BAA2-001297D7749D}"/>
                </a:ext>
              </a:extLst>
            </p:cNvPr>
            <p:cNvSpPr>
              <a:spLocks noChangeShapeType="1"/>
            </p:cNvSpPr>
            <p:nvPr/>
          </p:nvSpPr>
          <p:spPr bwMode="auto">
            <a:xfrm flipH="1">
              <a:off x="0" y="0"/>
              <a:ext cx="2544"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5" name="Line 43">
              <a:extLst>
                <a:ext uri="{FF2B5EF4-FFF2-40B4-BE49-F238E27FC236}">
                  <a16:creationId xmlns:a16="http://schemas.microsoft.com/office/drawing/2014/main" id="{87D31C1C-F328-4276-9A60-B3DFF96D6156}"/>
                </a:ext>
              </a:extLst>
            </p:cNvPr>
            <p:cNvSpPr>
              <a:spLocks noChangeShapeType="1"/>
            </p:cNvSpPr>
            <p:nvPr/>
          </p:nvSpPr>
          <p:spPr bwMode="auto">
            <a:xfrm>
              <a:off x="0" y="0"/>
              <a:ext cx="0" cy="432"/>
            </a:xfrm>
            <a:prstGeom prst="line">
              <a:avLst/>
            </a:prstGeom>
            <a:noFill/>
            <a:ln w="34925">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820" name="Rectangle 44">
            <a:extLst>
              <a:ext uri="{FF2B5EF4-FFF2-40B4-BE49-F238E27FC236}">
                <a16:creationId xmlns:a16="http://schemas.microsoft.com/office/drawing/2014/main" id="{F934C658-CB0D-4A7D-A587-8EDD90B73982}"/>
              </a:ext>
            </a:extLst>
          </p:cNvPr>
          <p:cNvSpPr>
            <a:spLocks noChangeArrowheads="1"/>
          </p:cNvSpPr>
          <p:nvPr/>
        </p:nvSpPr>
        <p:spPr bwMode="auto">
          <a:xfrm>
            <a:off x="4500563" y="914400"/>
            <a:ext cx="1947862"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821" name="AutoShape 45">
            <a:hlinkClick r:id="rId2" action="ppaction://hlinksldjump" highlightClick="1"/>
            <a:extLst>
              <a:ext uri="{FF2B5EF4-FFF2-40B4-BE49-F238E27FC236}">
                <a16:creationId xmlns:a16="http://schemas.microsoft.com/office/drawing/2014/main" id="{05F83042-7216-4C25-8535-AC828D493808}"/>
              </a:ext>
            </a:extLst>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75822" name="AutoShape 46">
            <a:extLst>
              <a:ext uri="{FF2B5EF4-FFF2-40B4-BE49-F238E27FC236}">
                <a16:creationId xmlns:a16="http://schemas.microsoft.com/office/drawing/2014/main" id="{8D29AF03-D7BD-4AB5-97AF-14F29AB77AC2}"/>
              </a:ext>
            </a:extLst>
          </p:cNvPr>
          <p:cNvSpPr>
            <a:spLocks noChangeArrowheads="1"/>
          </p:cNvSpPr>
          <p:nvPr/>
        </p:nvSpPr>
        <p:spPr bwMode="auto">
          <a:xfrm>
            <a:off x="6440488" y="2420938"/>
            <a:ext cx="2451100" cy="1582737"/>
          </a:xfrm>
          <a:prstGeom prst="cloudCallout">
            <a:avLst>
              <a:gd name="adj1" fmla="val -53824"/>
              <a:gd name="adj2" fmla="val 48097"/>
            </a:avLst>
          </a:prstGeom>
          <a:solidFill>
            <a:srgbClr val="FFCC99"/>
          </a:solidFill>
          <a:ln w="31750">
            <a:solidFill>
              <a:srgbClr val="993300"/>
            </a:solidFill>
            <a:round/>
            <a:headEnd/>
            <a:tailEnd/>
          </a:ln>
        </p:spPr>
        <p:txBody>
          <a:bodyPr lIns="90000" tIns="46800" rIns="900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释放结点</a:t>
            </a:r>
            <a:r>
              <a:rPr lang="en-US" altLang="zh-CN" sz="2400">
                <a:latin typeface="Times New Roman" panose="02020603050405020304" pitchFamily="18" charset="0"/>
              </a:rPr>
              <a:t>a</a:t>
            </a:r>
            <a:r>
              <a:rPr lang="en-US" altLang="zh-CN" sz="2400" baseline="-25000">
                <a:latin typeface="Times New Roman" panose="02020603050405020304" pitchFamily="18" charset="0"/>
              </a:rPr>
              <a:t>i</a:t>
            </a:r>
            <a:r>
              <a:rPr lang="en-US" altLang="zh-CN" sz="2400">
                <a:latin typeface="Times New Roman" panose="02020603050405020304" pitchFamily="18" charset="0"/>
              </a:rPr>
              <a:t>,</a:t>
            </a:r>
            <a:r>
              <a:rPr lang="zh-CN" altLang="en-US" sz="2400">
                <a:latin typeface="Times New Roman" panose="02020603050405020304" pitchFamily="18" charset="0"/>
              </a:rPr>
              <a:t>应该怎么修改？</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5785"/>
                                        </p:tgtEl>
                                        <p:attrNameLst>
                                          <p:attrName>style.visibility</p:attrName>
                                        </p:attrNameLst>
                                      </p:cBhvr>
                                      <p:to>
                                        <p:strVal val="visible"/>
                                      </p:to>
                                    </p:set>
                                    <p:animEffect transition="in" filter="wipe(left)">
                                      <p:cBhvr>
                                        <p:cTn id="11" dur="500"/>
                                        <p:tgtEl>
                                          <p:spTgt spid="7578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791"/>
                                        </p:tgtEl>
                                        <p:attrNameLst>
                                          <p:attrName>style.visibility</p:attrName>
                                        </p:attrNameLst>
                                      </p:cBhvr>
                                      <p:to>
                                        <p:strVal val="visible"/>
                                      </p:to>
                                    </p:set>
                                    <p:animEffect transition="in" filter="wipe(left)">
                                      <p:cBhvr>
                                        <p:cTn id="15" dur="500"/>
                                        <p:tgtEl>
                                          <p:spTgt spid="75791"/>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75800"/>
                                        </p:tgtEl>
                                        <p:attrNameLst>
                                          <p:attrName>style.visibility</p:attrName>
                                        </p:attrNameLst>
                                      </p:cBhvr>
                                      <p:to>
                                        <p:strVal val="visible"/>
                                      </p:to>
                                    </p:set>
                                    <p:animEffect transition="in" filter="wipe(right)">
                                      <p:cBhvr>
                                        <p:cTn id="19" dur="500"/>
                                        <p:tgtEl>
                                          <p:spTgt spid="75800"/>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75806"/>
                                        </p:tgtEl>
                                        <p:attrNameLst>
                                          <p:attrName>style.visibility</p:attrName>
                                        </p:attrNameLst>
                                      </p:cBhvr>
                                      <p:to>
                                        <p:strVal val="visible"/>
                                      </p:to>
                                    </p:set>
                                    <p:animEffect transition="in" filter="wipe(right)">
                                      <p:cBhvr>
                                        <p:cTn id="23" dur="500"/>
                                        <p:tgtEl>
                                          <p:spTgt spid="758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5805"/>
                                        </p:tgtEl>
                                        <p:attrNameLst>
                                          <p:attrName>style.visibility</p:attrName>
                                        </p:attrNameLst>
                                      </p:cBhvr>
                                      <p:to>
                                        <p:strVal val="visible"/>
                                      </p:to>
                                    </p:set>
                                    <p:animEffect transition="in" filter="wipe(down)">
                                      <p:cBhvr>
                                        <p:cTn id="28" dur="500"/>
                                        <p:tgtEl>
                                          <p:spTgt spid="758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5798"/>
                                        </p:tgtEl>
                                        <p:attrNameLst>
                                          <p:attrName>style.visibility</p:attrName>
                                        </p:attrNameLst>
                                      </p:cBhvr>
                                      <p:to>
                                        <p:strVal val="visible"/>
                                      </p:to>
                                    </p:set>
                                    <p:animEffect transition="in" filter="wipe(left)">
                                      <p:cBhvr>
                                        <p:cTn id="33" dur="500"/>
                                        <p:tgtEl>
                                          <p:spTgt spid="757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nodeType="clickEffect">
                                  <p:stCondLst>
                                    <p:cond delay="0"/>
                                  </p:stCondLst>
                                  <p:childTnLst>
                                    <p:set>
                                      <p:cBhvr>
                                        <p:cTn id="37" dur="1" fill="hold">
                                          <p:stCondLst>
                                            <p:cond delay="0"/>
                                          </p:stCondLst>
                                        </p:cTn>
                                        <p:tgtEl>
                                          <p:spTgt spid="75799"/>
                                        </p:tgtEl>
                                        <p:attrNameLst>
                                          <p:attrName>style.visibility</p:attrName>
                                        </p:attrNameLst>
                                      </p:cBhvr>
                                      <p:to>
                                        <p:strVal val="visible"/>
                                      </p:to>
                                    </p:set>
                                    <p:anim calcmode="lin" valueType="num">
                                      <p:cBhvr>
                                        <p:cTn id="38" dur="500" fill="hold"/>
                                        <p:tgtEl>
                                          <p:spTgt spid="75799"/>
                                        </p:tgtEl>
                                        <p:attrNameLst>
                                          <p:attrName>ppt_x</p:attrName>
                                        </p:attrNameLst>
                                      </p:cBhvr>
                                      <p:tavLst>
                                        <p:tav tm="0">
                                          <p:val>
                                            <p:strVal val="#ppt_x-#ppt_w/2"/>
                                          </p:val>
                                        </p:tav>
                                        <p:tav tm="100000">
                                          <p:val>
                                            <p:strVal val="#ppt_x"/>
                                          </p:val>
                                        </p:tav>
                                      </p:tavLst>
                                    </p:anim>
                                    <p:anim calcmode="lin" valueType="num">
                                      <p:cBhvr>
                                        <p:cTn id="39" dur="500" fill="hold"/>
                                        <p:tgtEl>
                                          <p:spTgt spid="75799"/>
                                        </p:tgtEl>
                                        <p:attrNameLst>
                                          <p:attrName>ppt_y</p:attrName>
                                        </p:attrNameLst>
                                      </p:cBhvr>
                                      <p:tavLst>
                                        <p:tav tm="0">
                                          <p:val>
                                            <p:strVal val="#ppt_y"/>
                                          </p:val>
                                        </p:tav>
                                        <p:tav tm="100000">
                                          <p:val>
                                            <p:strVal val="#ppt_y"/>
                                          </p:val>
                                        </p:tav>
                                      </p:tavLst>
                                    </p:anim>
                                    <p:anim calcmode="lin" valueType="num">
                                      <p:cBhvr>
                                        <p:cTn id="40" dur="500" fill="hold"/>
                                        <p:tgtEl>
                                          <p:spTgt spid="75799"/>
                                        </p:tgtEl>
                                        <p:attrNameLst>
                                          <p:attrName>ppt_w</p:attrName>
                                        </p:attrNameLst>
                                      </p:cBhvr>
                                      <p:tavLst>
                                        <p:tav tm="0">
                                          <p:val>
                                            <p:fltVal val="0"/>
                                          </p:val>
                                        </p:tav>
                                        <p:tav tm="100000">
                                          <p:val>
                                            <p:strVal val="#ppt_w"/>
                                          </p:val>
                                        </p:tav>
                                      </p:tavLst>
                                    </p:anim>
                                    <p:anim calcmode="lin" valueType="num">
                                      <p:cBhvr>
                                        <p:cTn id="41" dur="500" fill="hold"/>
                                        <p:tgtEl>
                                          <p:spTgt spid="75799"/>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5804"/>
                                        </p:tgtEl>
                                        <p:attrNameLst>
                                          <p:attrName>style.visibility</p:attrName>
                                        </p:attrNameLst>
                                      </p:cBhvr>
                                      <p:to>
                                        <p:strVal val="visible"/>
                                      </p:to>
                                    </p:set>
                                    <p:animEffect transition="in" filter="wipe(up)">
                                      <p:cBhvr>
                                        <p:cTn id="46" dur="500"/>
                                        <p:tgtEl>
                                          <p:spTgt spid="75804"/>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75810"/>
                                        </p:tgtEl>
                                        <p:attrNameLst>
                                          <p:attrName>style.visibility</p:attrName>
                                        </p:attrNameLst>
                                      </p:cBhvr>
                                      <p:to>
                                        <p:strVal val="visible"/>
                                      </p:to>
                                    </p:se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75814"/>
                                        </p:tgtEl>
                                        <p:attrNameLst>
                                          <p:attrName>style.visibility</p:attrName>
                                        </p:attrNameLst>
                                      </p:cBhvr>
                                      <p:to>
                                        <p:strVal val="visible"/>
                                      </p:to>
                                    </p:set>
                                    <p:animEffect transition="in" filter="wipe(left)">
                                      <p:cBhvr>
                                        <p:cTn id="53" dur="500"/>
                                        <p:tgtEl>
                                          <p:spTgt spid="7581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5815"/>
                                        </p:tgtEl>
                                        <p:attrNameLst>
                                          <p:attrName>style.visibility</p:attrName>
                                        </p:attrNameLst>
                                      </p:cBhvr>
                                      <p:to>
                                        <p:strVal val="visible"/>
                                      </p:to>
                                    </p:set>
                                    <p:anim calcmode="lin" valueType="num">
                                      <p:cBhvr>
                                        <p:cTn id="58" dur="500" fill="hold"/>
                                        <p:tgtEl>
                                          <p:spTgt spid="75815"/>
                                        </p:tgtEl>
                                        <p:attrNameLst>
                                          <p:attrName>ppt_x</p:attrName>
                                        </p:attrNameLst>
                                      </p:cBhvr>
                                      <p:tavLst>
                                        <p:tav tm="0">
                                          <p:val>
                                            <p:strVal val="#ppt_x-#ppt_w/2"/>
                                          </p:val>
                                        </p:tav>
                                        <p:tav tm="100000">
                                          <p:val>
                                            <p:strVal val="#ppt_x"/>
                                          </p:val>
                                        </p:tav>
                                      </p:tavLst>
                                    </p:anim>
                                    <p:anim calcmode="lin" valueType="num">
                                      <p:cBhvr>
                                        <p:cTn id="59" dur="500" fill="hold"/>
                                        <p:tgtEl>
                                          <p:spTgt spid="75815"/>
                                        </p:tgtEl>
                                        <p:attrNameLst>
                                          <p:attrName>ppt_y</p:attrName>
                                        </p:attrNameLst>
                                      </p:cBhvr>
                                      <p:tavLst>
                                        <p:tav tm="0">
                                          <p:val>
                                            <p:strVal val="#ppt_y"/>
                                          </p:val>
                                        </p:tav>
                                        <p:tav tm="100000">
                                          <p:val>
                                            <p:strVal val="#ppt_y"/>
                                          </p:val>
                                        </p:tav>
                                      </p:tavLst>
                                    </p:anim>
                                    <p:anim calcmode="lin" valueType="num">
                                      <p:cBhvr>
                                        <p:cTn id="60" dur="500" fill="hold"/>
                                        <p:tgtEl>
                                          <p:spTgt spid="75815"/>
                                        </p:tgtEl>
                                        <p:attrNameLst>
                                          <p:attrName>ppt_w</p:attrName>
                                        </p:attrNameLst>
                                      </p:cBhvr>
                                      <p:tavLst>
                                        <p:tav tm="0">
                                          <p:val>
                                            <p:fltVal val="0"/>
                                          </p:val>
                                        </p:tav>
                                        <p:tav tm="100000">
                                          <p:val>
                                            <p:strVal val="#ppt_w"/>
                                          </p:val>
                                        </p:tav>
                                      </p:tavLst>
                                    </p:anim>
                                    <p:anim calcmode="lin" valueType="num">
                                      <p:cBhvr>
                                        <p:cTn id="61" dur="500" fill="hold"/>
                                        <p:tgtEl>
                                          <p:spTgt spid="75815"/>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75816"/>
                                        </p:tgtEl>
                                        <p:attrNameLst>
                                          <p:attrName>style.visibility</p:attrName>
                                        </p:attrNameLst>
                                      </p:cBhvr>
                                      <p:to>
                                        <p:strVal val="visible"/>
                                      </p:to>
                                    </p:set>
                                    <p:animEffect transition="in" filter="wipe(right)">
                                      <p:cBhvr>
                                        <p:cTn id="66" dur="500"/>
                                        <p:tgtEl>
                                          <p:spTgt spid="75816"/>
                                        </p:tgtEl>
                                      </p:cBhvr>
                                    </p:animEffec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75820"/>
                                        </p:tgtEl>
                                        <p:attrNameLst>
                                          <p:attrName>style.visibility</p:attrName>
                                        </p:attrNameLst>
                                      </p:cBhvr>
                                      <p:to>
                                        <p:strVal val="visible"/>
                                      </p:to>
                                    </p:set>
                                  </p:childTnLst>
                                </p:cTn>
                              </p:par>
                            </p:childTnLst>
                          </p:cTn>
                        </p:par>
                        <p:par>
                          <p:cTn id="70" fill="hold" nodeType="afterGroup">
                            <p:stCondLst>
                              <p:cond delay="1000"/>
                            </p:stCondLst>
                            <p:childTnLst>
                              <p:par>
                                <p:cTn id="71" presetID="2" presetClass="entr" presetSubtype="6" fill="hold" grpId="0" nodeType="afterEffect">
                                  <p:stCondLst>
                                    <p:cond delay="0"/>
                                  </p:stCondLst>
                                  <p:childTnLst>
                                    <p:set>
                                      <p:cBhvr>
                                        <p:cTn id="72" dur="1" fill="hold">
                                          <p:stCondLst>
                                            <p:cond delay="0"/>
                                          </p:stCondLst>
                                        </p:cTn>
                                        <p:tgtEl>
                                          <p:spTgt spid="75821"/>
                                        </p:tgtEl>
                                        <p:attrNameLst>
                                          <p:attrName>style.visibility</p:attrName>
                                        </p:attrNameLst>
                                      </p:cBhvr>
                                      <p:to>
                                        <p:strVal val="visible"/>
                                      </p:to>
                                    </p:set>
                                    <p:anim calcmode="lin" valueType="num">
                                      <p:cBhvr additive="base">
                                        <p:cTn id="73" dur="500" fill="hold"/>
                                        <p:tgtEl>
                                          <p:spTgt spid="75821"/>
                                        </p:tgtEl>
                                        <p:attrNameLst>
                                          <p:attrName>ppt_x</p:attrName>
                                        </p:attrNameLst>
                                      </p:cBhvr>
                                      <p:tavLst>
                                        <p:tav tm="0">
                                          <p:val>
                                            <p:strVal val="1+#ppt_w/2"/>
                                          </p:val>
                                        </p:tav>
                                        <p:tav tm="100000">
                                          <p:val>
                                            <p:strVal val="#ppt_x"/>
                                          </p:val>
                                        </p:tav>
                                      </p:tavLst>
                                    </p:anim>
                                    <p:anim calcmode="lin" valueType="num">
                                      <p:cBhvr additive="base">
                                        <p:cTn id="74" dur="500" fill="hold"/>
                                        <p:tgtEl>
                                          <p:spTgt spid="7582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5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8" grpId="0" autoUpdateAnimBg="0"/>
      <p:bldP spid="75804" grpId="0" animBg="1" autoUpdateAnimBg="0"/>
      <p:bldP spid="75805" grpId="0" animBg="1" autoUpdateAnimBg="0"/>
      <p:bldP spid="75820" grpId="0" animBg="1" autoUpdateAnimBg="0"/>
      <p:bldP spid="75821" grpId="0" animBg="1" autoUpdateAnimBg="0"/>
      <p:bldP spid="75822"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4A1F-3B38-4007-8F3E-9540484BBCA8}"/>
              </a:ext>
            </a:extLst>
          </p:cNvPr>
          <p:cNvSpPr>
            <a:spLocks noGrp="1"/>
          </p:cNvSpPr>
          <p:nvPr>
            <p:ph type="ctrTitle"/>
          </p:nvPr>
        </p:nvSpPr>
        <p:spPr/>
        <p:txBody>
          <a:bodyPr/>
          <a:lstStyle/>
          <a:p>
            <a:r>
              <a:rPr lang="en-US" altLang="zh-CN" dirty="0"/>
              <a:t>2.4 </a:t>
            </a:r>
            <a:r>
              <a:rPr lang="zh-CN" altLang="en-US" dirty="0"/>
              <a:t>一元多项式的表示</a:t>
            </a:r>
          </a:p>
        </p:txBody>
      </p:sp>
      <p:sp>
        <p:nvSpPr>
          <p:cNvPr id="3" name="副标题 2">
            <a:extLst>
              <a:ext uri="{FF2B5EF4-FFF2-40B4-BE49-F238E27FC236}">
                <a16:creationId xmlns:a16="http://schemas.microsoft.com/office/drawing/2014/main" id="{43F6C781-25B3-4BA9-9A7B-A7A9DA9E614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16402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a:extLst>
              <a:ext uri="{FF2B5EF4-FFF2-40B4-BE49-F238E27FC236}">
                <a16:creationId xmlns:a16="http://schemas.microsoft.com/office/drawing/2014/main" id="{6F0C2FA2-3318-4CA6-AA04-5F3208FB39AE}"/>
              </a:ext>
            </a:extLst>
          </p:cNvPr>
          <p:cNvGraphicFramePr>
            <a:graphicFrameLocks noChangeAspect="1"/>
          </p:cNvGraphicFramePr>
          <p:nvPr/>
        </p:nvGraphicFramePr>
        <p:xfrm>
          <a:off x="882650" y="1430338"/>
          <a:ext cx="7383463" cy="788987"/>
        </p:xfrm>
        <a:graphic>
          <a:graphicData uri="http://schemas.openxmlformats.org/presentationml/2006/ole">
            <mc:AlternateContent xmlns:mc="http://schemas.openxmlformats.org/markup-compatibility/2006">
              <mc:Choice xmlns:v="urn:schemas-microsoft-com:vml" Requires="v">
                <p:oleObj r:id="rId2" imgW="2247900" imgH="241300" progId="Equation.3">
                  <p:embed/>
                </p:oleObj>
              </mc:Choice>
              <mc:Fallback>
                <p:oleObj r:id="rId2" imgW="2247900" imgH="2413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430338"/>
                        <a:ext cx="7383463"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1" name="Text Box 3">
            <a:extLst>
              <a:ext uri="{FF2B5EF4-FFF2-40B4-BE49-F238E27FC236}">
                <a16:creationId xmlns:a16="http://schemas.microsoft.com/office/drawing/2014/main" id="{19CAEE17-317A-4EB5-AD95-95574B416DB7}"/>
              </a:ext>
            </a:extLst>
          </p:cNvPr>
          <p:cNvSpPr txBox="1">
            <a:spLocks noChangeArrowheads="1"/>
          </p:cNvSpPr>
          <p:nvPr/>
        </p:nvSpPr>
        <p:spPr bwMode="auto">
          <a:xfrm>
            <a:off x="425450" y="2344738"/>
            <a:ext cx="82391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 typeface="Arial" panose="020B0604020202020204" pitchFamily="34" charset="0"/>
              <a:buNone/>
            </a:pPr>
            <a:r>
              <a:rPr lang="zh-CN" altLang="en-US" sz="3600" b="1">
                <a:latin typeface="楷体_GB2312" pitchFamily="49" charset="-122"/>
                <a:ea typeface="楷体_GB2312" pitchFamily="49" charset="-122"/>
              </a:rPr>
              <a:t>在计算机中，可以用一个线性表来表示</a:t>
            </a:r>
            <a:r>
              <a:rPr lang="zh-CN" altLang="en-US" sz="3600">
                <a:latin typeface="楷体_GB2312" pitchFamily="49" charset="-122"/>
                <a:ea typeface="楷体_GB2312" pitchFamily="49" charset="-122"/>
              </a:rPr>
              <a:t>:</a:t>
            </a:r>
            <a:endParaRPr lang="zh-CN" altLang="en-US" sz="4400">
              <a:latin typeface="楷体_GB2312" pitchFamily="49" charset="-122"/>
              <a:ea typeface="楷体_GB2312" pitchFamily="49" charset="-122"/>
            </a:endParaRPr>
          </a:p>
          <a:p>
            <a:pPr eaLnBrk="1" hangingPunct="1">
              <a:lnSpc>
                <a:spcPct val="120000"/>
              </a:lnSpc>
              <a:spcBef>
                <a:spcPct val="0"/>
              </a:spcBef>
              <a:buClrTx/>
              <a:buSzTx/>
              <a:buFont typeface="Arial" panose="020B0604020202020204" pitchFamily="34" charset="0"/>
              <a:buNone/>
            </a:pPr>
            <a:r>
              <a:rPr lang="zh-CN" altLang="en-US" sz="4400">
                <a:latin typeface="Times New Roman" panose="02020603050405020304" pitchFamily="18" charset="0"/>
                <a:ea typeface="楷体_GB2312" pitchFamily="49" charset="-122"/>
              </a:rPr>
              <a:t>      </a:t>
            </a:r>
            <a:r>
              <a:rPr lang="en-US" altLang="zh-CN" sz="4400">
                <a:latin typeface="Times New Roman" panose="02020603050405020304" pitchFamily="18" charset="0"/>
                <a:ea typeface="楷体_GB2312" pitchFamily="49" charset="-122"/>
              </a:rPr>
              <a:t>P = (p</a:t>
            </a:r>
            <a:r>
              <a:rPr lang="en-US" altLang="zh-CN" sz="4400" baseline="-25000">
                <a:latin typeface="Times New Roman" panose="02020603050405020304" pitchFamily="18" charset="0"/>
                <a:ea typeface="楷体_GB2312" pitchFamily="49" charset="-122"/>
              </a:rPr>
              <a:t>0</a:t>
            </a:r>
            <a:r>
              <a:rPr lang="en-US" altLang="zh-CN" sz="4400">
                <a:latin typeface="Times New Roman" panose="02020603050405020304" pitchFamily="18" charset="0"/>
                <a:ea typeface="楷体_GB2312" pitchFamily="49" charset="-122"/>
              </a:rPr>
              <a:t>, p</a:t>
            </a:r>
            <a:r>
              <a:rPr lang="en-US" altLang="zh-CN" sz="4400" baseline="-25000">
                <a:latin typeface="Times New Roman" panose="02020603050405020304" pitchFamily="18" charset="0"/>
                <a:ea typeface="楷体_GB2312" pitchFamily="49" charset="-122"/>
              </a:rPr>
              <a:t>1</a:t>
            </a:r>
            <a:r>
              <a:rPr lang="en-US" altLang="zh-CN" sz="4400">
                <a:latin typeface="Times New Roman" panose="02020603050405020304" pitchFamily="18" charset="0"/>
                <a:ea typeface="楷体_GB2312" pitchFamily="49" charset="-122"/>
              </a:rPr>
              <a:t>, …，p</a:t>
            </a:r>
            <a:r>
              <a:rPr lang="en-US" altLang="zh-CN" sz="4400" baseline="-25000">
                <a:latin typeface="Times New Roman" panose="02020603050405020304" pitchFamily="18" charset="0"/>
                <a:ea typeface="楷体_GB2312" pitchFamily="49" charset="-122"/>
              </a:rPr>
              <a:t>n</a:t>
            </a:r>
            <a:r>
              <a:rPr lang="en-US" altLang="zh-CN" sz="4400">
                <a:latin typeface="Times New Roman" panose="02020603050405020304" pitchFamily="18" charset="0"/>
                <a:ea typeface="楷体_GB2312" pitchFamily="49" charset="-122"/>
              </a:rPr>
              <a:t>)</a:t>
            </a:r>
            <a:endParaRPr lang="en-US" altLang="zh-CN" sz="4400">
              <a:latin typeface="Times New Roman" panose="02020603050405020304" pitchFamily="18" charset="0"/>
            </a:endParaRPr>
          </a:p>
        </p:txBody>
      </p:sp>
      <p:sp>
        <p:nvSpPr>
          <p:cNvPr id="84996" name="Text Box 4">
            <a:extLst>
              <a:ext uri="{FF2B5EF4-FFF2-40B4-BE49-F238E27FC236}">
                <a16:creationId xmlns:a16="http://schemas.microsoft.com/office/drawing/2014/main" id="{B3285C7F-6FE6-48EA-B771-0B3089B50B82}"/>
              </a:ext>
            </a:extLst>
          </p:cNvPr>
          <p:cNvSpPr txBox="1">
            <a:spLocks noChangeArrowheads="1"/>
          </p:cNvSpPr>
          <p:nvPr/>
        </p:nvSpPr>
        <p:spPr bwMode="auto">
          <a:xfrm>
            <a:off x="831850" y="228600"/>
            <a:ext cx="297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400" b="1">
                <a:solidFill>
                  <a:srgbClr val="3333CC"/>
                </a:solidFill>
                <a:latin typeface="楷体_GB2312" pitchFamily="49" charset="-122"/>
                <a:ea typeface="楷体_GB2312" pitchFamily="49" charset="-122"/>
              </a:rPr>
              <a:t>一元多项式</a:t>
            </a:r>
            <a:endParaRPr lang="zh-CN" altLang="en-US" sz="2400">
              <a:latin typeface="Times New Roman" panose="02020603050405020304" pitchFamily="18" charset="0"/>
            </a:endParaRPr>
          </a:p>
        </p:txBody>
      </p:sp>
      <p:sp>
        <p:nvSpPr>
          <p:cNvPr id="78853" name="Text Box 5">
            <a:extLst>
              <a:ext uri="{FF2B5EF4-FFF2-40B4-BE49-F238E27FC236}">
                <a16:creationId xmlns:a16="http://schemas.microsoft.com/office/drawing/2014/main" id="{4B0FEF97-06F0-439E-AD13-A8A2A552165B}"/>
              </a:ext>
            </a:extLst>
          </p:cNvPr>
          <p:cNvSpPr txBox="1">
            <a:spLocks noChangeArrowheads="1"/>
          </p:cNvSpPr>
          <p:nvPr/>
        </p:nvSpPr>
        <p:spPr bwMode="auto">
          <a:xfrm>
            <a:off x="457200" y="4114800"/>
            <a:ext cx="83820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3600" b="1">
                <a:latin typeface="Times New Roman" panose="02020603050405020304" pitchFamily="18" charset="0"/>
                <a:ea typeface="楷体_GB2312" pitchFamily="49" charset="-122"/>
              </a:rPr>
              <a:t>但是对于形如</a:t>
            </a:r>
            <a:endParaRPr lang="zh-CN" altLang="en-US" sz="2400">
              <a:latin typeface="Times New Roman" panose="02020603050405020304" pitchFamily="18" charset="0"/>
            </a:endParaRPr>
          </a:p>
          <a:p>
            <a:pPr eaLnBrk="1" hangingPunct="1">
              <a:spcBef>
                <a:spcPct val="50000"/>
              </a:spcBef>
              <a:buClrTx/>
              <a:buSzTx/>
              <a:buFont typeface="Arial" panose="020B0604020202020204" pitchFamily="34" charset="0"/>
              <a:buNone/>
            </a:pPr>
            <a:r>
              <a:rPr lang="zh-CN" altLang="en-US" sz="4000">
                <a:latin typeface="Times New Roman" panose="02020603050405020304" pitchFamily="18" charset="0"/>
                <a:ea typeface="楷体_GB2312" pitchFamily="49" charset="-122"/>
              </a:rPr>
              <a:t> </a:t>
            </a:r>
            <a:r>
              <a:rPr lang="zh-CN" altLang="en-US" sz="4400">
                <a:latin typeface="Times New Roman" panose="02020603050405020304" pitchFamily="18" charset="0"/>
                <a:ea typeface="楷体_GB2312" pitchFamily="49" charset="-122"/>
              </a:rPr>
              <a:t>     </a:t>
            </a:r>
            <a:r>
              <a:rPr lang="en-US" altLang="zh-CN" sz="4400" b="1">
                <a:solidFill>
                  <a:srgbClr val="000099"/>
                </a:solidFill>
                <a:latin typeface="Times New Roman" panose="02020603050405020304" pitchFamily="18" charset="0"/>
                <a:ea typeface="楷体_GB2312" pitchFamily="49" charset="-122"/>
              </a:rPr>
              <a:t>S(x) = 1 + 3x</a:t>
            </a:r>
            <a:r>
              <a:rPr lang="en-US" altLang="zh-CN" sz="4400" b="1" baseline="30000">
                <a:solidFill>
                  <a:srgbClr val="000099"/>
                </a:solidFill>
                <a:latin typeface="Times New Roman" panose="02020603050405020304" pitchFamily="18" charset="0"/>
                <a:ea typeface="楷体_GB2312" pitchFamily="49" charset="-122"/>
              </a:rPr>
              <a:t>10000</a:t>
            </a:r>
            <a:r>
              <a:rPr lang="en-US" altLang="zh-CN" sz="4400" b="1">
                <a:solidFill>
                  <a:srgbClr val="000099"/>
                </a:solidFill>
                <a:latin typeface="Times New Roman" panose="02020603050405020304" pitchFamily="18" charset="0"/>
                <a:ea typeface="楷体_GB2312" pitchFamily="49" charset="-122"/>
              </a:rPr>
              <a:t> – 2x</a:t>
            </a:r>
            <a:r>
              <a:rPr lang="en-US" altLang="zh-CN" sz="4400" b="1" baseline="30000">
                <a:solidFill>
                  <a:srgbClr val="000099"/>
                </a:solidFill>
                <a:latin typeface="Times New Roman" panose="02020603050405020304" pitchFamily="18" charset="0"/>
                <a:ea typeface="楷体_GB2312" pitchFamily="49" charset="-122"/>
              </a:rPr>
              <a:t>20000</a:t>
            </a:r>
            <a:endParaRPr lang="en-US" altLang="zh-CN" sz="4400" baseline="30000">
              <a:solidFill>
                <a:srgbClr val="000099"/>
              </a:solidFill>
              <a:latin typeface="Times New Roman" panose="02020603050405020304" pitchFamily="18" charset="0"/>
              <a:ea typeface="楷体_GB2312" pitchFamily="49" charset="-122"/>
            </a:endParaRPr>
          </a:p>
          <a:p>
            <a:pPr eaLnBrk="1" hangingPunct="1">
              <a:spcBef>
                <a:spcPct val="50000"/>
              </a:spcBef>
              <a:buClrTx/>
              <a:buSzTx/>
              <a:buFont typeface="Arial" panose="020B0604020202020204" pitchFamily="34" charset="0"/>
              <a:buNone/>
            </a:pPr>
            <a:r>
              <a:rPr lang="zh-CN" altLang="en-US" sz="4800" b="1" baseline="30000">
                <a:latin typeface="Times New Roman" panose="02020603050405020304" pitchFamily="18" charset="0"/>
                <a:ea typeface="楷体_GB2312" pitchFamily="49" charset="-122"/>
              </a:rPr>
              <a:t>的多项式，上述表示方法是否合适？</a:t>
            </a:r>
            <a:endParaRPr lang="zh-CN" altLang="en-US" sz="4800" baseline="30000">
              <a:latin typeface="Times New Roman" panose="02020603050405020304" pitchFamily="18"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wipe(left)">
                                      <p:cBhvr>
                                        <p:cTn id="12" dur="500"/>
                                        <p:tgtEl>
                                          <p:spTgt spid="78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3"/>
                                        </p:tgtEl>
                                        <p:attrNameLst>
                                          <p:attrName>style.visibility</p:attrName>
                                        </p:attrNameLst>
                                      </p:cBhvr>
                                      <p:to>
                                        <p:strVal val="visible"/>
                                      </p:to>
                                    </p:set>
                                    <p:animEffect transition="in" filter="wipe(left)">
                                      <p:cBhvr>
                                        <p:cTn id="17"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FC7ED3DD-1E92-4C6A-900A-19A2DD4A8C9F}"/>
              </a:ext>
            </a:extLst>
          </p:cNvPr>
          <p:cNvSpPr txBox="1">
            <a:spLocks noChangeArrowheads="1"/>
          </p:cNvSpPr>
          <p:nvPr/>
        </p:nvSpPr>
        <p:spPr bwMode="auto">
          <a:xfrm>
            <a:off x="369888" y="223838"/>
            <a:ext cx="809625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ClrTx/>
              <a:buSzTx/>
              <a:buFont typeface="Arial" panose="020B0604020202020204" pitchFamily="34" charset="0"/>
              <a:buNone/>
            </a:pPr>
            <a:r>
              <a:rPr lang="zh-CN" altLang="en-US" sz="2400">
                <a:latin typeface="Times New Roman" panose="02020603050405020304" pitchFamily="18" charset="0"/>
                <a:ea typeface="楷体_GB2312" pitchFamily="49" charset="-122"/>
              </a:rPr>
              <a:t> </a:t>
            </a:r>
            <a:r>
              <a:rPr lang="zh-CN" altLang="en-US" sz="3600">
                <a:latin typeface="Times New Roman" panose="02020603050405020304" pitchFamily="18" charset="0"/>
                <a:ea typeface="楷体_GB2312" pitchFamily="49" charset="-122"/>
              </a:rPr>
              <a:t>一般情况下的</a:t>
            </a:r>
            <a:r>
              <a:rPr lang="zh-CN" altLang="en-US" sz="3600" b="1">
                <a:solidFill>
                  <a:srgbClr val="000099"/>
                </a:solidFill>
                <a:latin typeface="Times New Roman" panose="02020603050405020304" pitchFamily="18" charset="0"/>
                <a:ea typeface="楷体_GB2312" pitchFamily="49" charset="-122"/>
              </a:rPr>
              <a:t>一元稀疏多项式</a:t>
            </a:r>
            <a:r>
              <a:rPr lang="zh-CN" altLang="en-US" sz="3600">
                <a:latin typeface="Times New Roman" panose="02020603050405020304" pitchFamily="18" charset="0"/>
                <a:ea typeface="楷体_GB2312" pitchFamily="49" charset="-122"/>
              </a:rPr>
              <a:t>可写成</a:t>
            </a:r>
            <a:endParaRPr lang="zh-CN" altLang="en-US" sz="4000">
              <a:latin typeface="Times New Roman" panose="02020603050405020304" pitchFamily="18" charset="0"/>
              <a:ea typeface="楷体_GB2312" pitchFamily="49" charset="-122"/>
            </a:endParaRPr>
          </a:p>
          <a:p>
            <a:pPr eaLnBrk="1" hangingPunct="1">
              <a:lnSpc>
                <a:spcPct val="140000"/>
              </a:lnSpc>
              <a:spcBef>
                <a:spcPct val="0"/>
              </a:spcBef>
              <a:buClrTx/>
              <a:buSzTx/>
              <a:buFont typeface="Arial" panose="020B0604020202020204" pitchFamily="34" charset="0"/>
              <a:buNone/>
            </a:pPr>
            <a:r>
              <a:rPr lang="zh-CN" altLang="en-US" sz="4000">
                <a:latin typeface="Times New Roman" panose="02020603050405020304" pitchFamily="18" charset="0"/>
                <a:ea typeface="楷体_GB2312" pitchFamily="49" charset="-122"/>
              </a:rPr>
              <a:t>      </a:t>
            </a:r>
            <a:r>
              <a:rPr lang="en-US" altLang="zh-CN" sz="4000" b="1">
                <a:solidFill>
                  <a:srgbClr val="3333CC"/>
                </a:solidFill>
                <a:latin typeface="Times New Roman" panose="02020603050405020304" pitchFamily="18" charset="0"/>
                <a:ea typeface="楷体_GB2312" pitchFamily="49" charset="-122"/>
              </a:rPr>
              <a:t>P</a:t>
            </a:r>
            <a:r>
              <a:rPr lang="en-US" altLang="zh-CN" sz="4000" b="1" baseline="-25000">
                <a:solidFill>
                  <a:srgbClr val="3333CC"/>
                </a:solidFill>
                <a:latin typeface="Times New Roman" panose="02020603050405020304" pitchFamily="18" charset="0"/>
                <a:ea typeface="楷体_GB2312" pitchFamily="49" charset="-122"/>
              </a:rPr>
              <a:t>n</a:t>
            </a:r>
            <a:r>
              <a:rPr lang="en-US" altLang="zh-CN" sz="4000" b="1">
                <a:solidFill>
                  <a:srgbClr val="3333CC"/>
                </a:solidFill>
                <a:latin typeface="Times New Roman" panose="02020603050405020304" pitchFamily="18" charset="0"/>
                <a:ea typeface="楷体_GB2312" pitchFamily="49" charset="-122"/>
              </a:rPr>
              <a:t>(x) = p</a:t>
            </a:r>
            <a:r>
              <a:rPr lang="en-US" altLang="zh-CN" sz="4000" b="1" baseline="-25000">
                <a:solidFill>
                  <a:srgbClr val="3333CC"/>
                </a:solidFill>
                <a:latin typeface="Times New Roman" panose="02020603050405020304" pitchFamily="18" charset="0"/>
                <a:ea typeface="楷体_GB2312" pitchFamily="49" charset="-122"/>
              </a:rPr>
              <a:t>1</a:t>
            </a:r>
            <a:r>
              <a:rPr lang="en-US" altLang="zh-CN" sz="4000" b="1">
                <a:solidFill>
                  <a:srgbClr val="3333CC"/>
                </a:solidFill>
                <a:latin typeface="Times New Roman" panose="02020603050405020304" pitchFamily="18" charset="0"/>
                <a:ea typeface="楷体_GB2312" pitchFamily="49" charset="-122"/>
              </a:rPr>
              <a:t>x</a:t>
            </a:r>
            <a:r>
              <a:rPr lang="en-US" altLang="zh-CN" sz="4000" b="1" baseline="30000">
                <a:solidFill>
                  <a:srgbClr val="3333CC"/>
                </a:solidFill>
                <a:latin typeface="Times New Roman" panose="02020603050405020304" pitchFamily="18" charset="0"/>
                <a:ea typeface="楷体_GB2312" pitchFamily="49" charset="-122"/>
              </a:rPr>
              <a:t>e1</a:t>
            </a:r>
            <a:r>
              <a:rPr lang="en-US" altLang="zh-CN" sz="4000" b="1">
                <a:solidFill>
                  <a:srgbClr val="3333CC"/>
                </a:solidFill>
                <a:latin typeface="Times New Roman" panose="02020603050405020304" pitchFamily="18" charset="0"/>
                <a:ea typeface="楷体_GB2312" pitchFamily="49" charset="-122"/>
              </a:rPr>
              <a:t> + p</a:t>
            </a:r>
            <a:r>
              <a:rPr lang="en-US" altLang="zh-CN" sz="4000" b="1" baseline="-25000">
                <a:solidFill>
                  <a:srgbClr val="3333CC"/>
                </a:solidFill>
                <a:latin typeface="Times New Roman" panose="02020603050405020304" pitchFamily="18" charset="0"/>
                <a:ea typeface="楷体_GB2312" pitchFamily="49" charset="-122"/>
              </a:rPr>
              <a:t>2</a:t>
            </a:r>
            <a:r>
              <a:rPr lang="en-US" altLang="zh-CN" sz="4000" b="1">
                <a:solidFill>
                  <a:srgbClr val="3333CC"/>
                </a:solidFill>
                <a:latin typeface="Times New Roman" panose="02020603050405020304" pitchFamily="18" charset="0"/>
                <a:ea typeface="楷体_GB2312" pitchFamily="49" charset="-122"/>
              </a:rPr>
              <a:t>x</a:t>
            </a:r>
            <a:r>
              <a:rPr lang="en-US" altLang="zh-CN" sz="4000" b="1" baseline="30000">
                <a:solidFill>
                  <a:srgbClr val="3333CC"/>
                </a:solidFill>
                <a:latin typeface="Times New Roman" panose="02020603050405020304" pitchFamily="18" charset="0"/>
                <a:ea typeface="楷体_GB2312" pitchFamily="49" charset="-122"/>
              </a:rPr>
              <a:t>e2</a:t>
            </a:r>
            <a:r>
              <a:rPr lang="en-US" altLang="zh-CN" sz="4000" b="1">
                <a:solidFill>
                  <a:srgbClr val="3333CC"/>
                </a:solidFill>
                <a:latin typeface="Times New Roman" panose="02020603050405020304" pitchFamily="18" charset="0"/>
                <a:ea typeface="楷体_GB2312" pitchFamily="49" charset="-122"/>
              </a:rPr>
              <a:t> + </a:t>
            </a:r>
            <a:r>
              <a:rPr lang="en-US" altLang="zh-CN" sz="4000" b="1">
                <a:solidFill>
                  <a:srgbClr val="3333CC"/>
                </a:solidFill>
                <a:latin typeface="楷体_GB2312" pitchFamily="49" charset="-122"/>
                <a:ea typeface="楷体_GB2312" pitchFamily="49" charset="-122"/>
              </a:rPr>
              <a:t>┄</a:t>
            </a:r>
            <a:r>
              <a:rPr lang="en-US" altLang="zh-CN" sz="4000" b="1">
                <a:solidFill>
                  <a:srgbClr val="3333CC"/>
                </a:solidFill>
                <a:latin typeface="Times New Roman" panose="02020603050405020304" pitchFamily="18" charset="0"/>
                <a:ea typeface="楷体_GB2312" pitchFamily="49" charset="-122"/>
              </a:rPr>
              <a:t> + p</a:t>
            </a:r>
            <a:r>
              <a:rPr lang="en-US" altLang="zh-CN" sz="4000" b="1" baseline="-25000">
                <a:solidFill>
                  <a:srgbClr val="3333CC"/>
                </a:solidFill>
                <a:latin typeface="Times New Roman" panose="02020603050405020304" pitchFamily="18" charset="0"/>
                <a:ea typeface="楷体_GB2312" pitchFamily="49" charset="-122"/>
              </a:rPr>
              <a:t>m</a:t>
            </a:r>
            <a:r>
              <a:rPr lang="en-US" altLang="zh-CN" sz="4000" b="1">
                <a:solidFill>
                  <a:srgbClr val="3333CC"/>
                </a:solidFill>
                <a:latin typeface="Times New Roman" panose="02020603050405020304" pitchFamily="18" charset="0"/>
                <a:ea typeface="楷体_GB2312" pitchFamily="49" charset="-122"/>
              </a:rPr>
              <a:t>x</a:t>
            </a:r>
            <a:r>
              <a:rPr lang="en-US" altLang="zh-CN" sz="4000" b="1" baseline="30000">
                <a:solidFill>
                  <a:srgbClr val="3333CC"/>
                </a:solidFill>
                <a:latin typeface="Times New Roman" panose="02020603050405020304" pitchFamily="18" charset="0"/>
                <a:ea typeface="楷体_GB2312" pitchFamily="49" charset="-122"/>
              </a:rPr>
              <a:t>em</a:t>
            </a:r>
            <a:endParaRPr lang="en-US" altLang="zh-CN" sz="4000">
              <a:latin typeface="Times New Roman" panose="02020603050405020304" pitchFamily="18" charset="0"/>
              <a:ea typeface="楷体_GB2312" pitchFamily="49" charset="-122"/>
            </a:endParaRPr>
          </a:p>
          <a:p>
            <a:pPr eaLnBrk="1" hangingPunct="1">
              <a:lnSpc>
                <a:spcPct val="140000"/>
              </a:lnSpc>
              <a:spcBef>
                <a:spcPct val="0"/>
              </a:spcBef>
              <a:buClrTx/>
              <a:buSzTx/>
              <a:buFont typeface="Arial" panose="020B0604020202020204" pitchFamily="34" charset="0"/>
              <a:buNone/>
            </a:pPr>
            <a:r>
              <a:rPr lang="zh-CN" altLang="en-US" sz="3600" b="1">
                <a:latin typeface="Times New Roman" panose="02020603050405020304" pitchFamily="18" charset="0"/>
                <a:ea typeface="楷体_GB2312" pitchFamily="49" charset="-122"/>
              </a:rPr>
              <a:t>其中</a:t>
            </a:r>
            <a:r>
              <a:rPr lang="zh-CN" altLang="en-US" sz="4000" b="1">
                <a:latin typeface="Times New Roman" panose="02020603050405020304" pitchFamily="18" charset="0"/>
                <a:ea typeface="楷体_GB2312" pitchFamily="49" charset="-122"/>
              </a:rPr>
              <a:t>：</a:t>
            </a:r>
            <a:r>
              <a:rPr lang="en-US" altLang="zh-CN" sz="4000" b="1">
                <a:solidFill>
                  <a:srgbClr val="000099"/>
                </a:solidFill>
                <a:latin typeface="Times New Roman" panose="02020603050405020304" pitchFamily="18" charset="0"/>
                <a:ea typeface="楷体_GB2312" pitchFamily="49" charset="-122"/>
              </a:rPr>
              <a:t>p</a:t>
            </a:r>
            <a:r>
              <a:rPr lang="en-US" altLang="zh-CN" sz="4000" b="1" baseline="-25000">
                <a:solidFill>
                  <a:srgbClr val="000099"/>
                </a:solidFill>
                <a:latin typeface="Times New Roman" panose="02020603050405020304" pitchFamily="18" charset="0"/>
                <a:ea typeface="楷体_GB2312" pitchFamily="49" charset="-122"/>
              </a:rPr>
              <a:t>i</a:t>
            </a:r>
            <a:r>
              <a:rPr lang="en-US" altLang="zh-CN" sz="4000">
                <a:latin typeface="Times New Roman" panose="02020603050405020304" pitchFamily="18" charset="0"/>
                <a:ea typeface="楷体_GB2312" pitchFamily="49" charset="-122"/>
              </a:rPr>
              <a:t> </a:t>
            </a:r>
            <a:r>
              <a:rPr lang="zh-CN" altLang="en-US" sz="3600">
                <a:latin typeface="Times New Roman" panose="02020603050405020304" pitchFamily="18" charset="0"/>
                <a:ea typeface="楷体_GB2312" pitchFamily="49" charset="-122"/>
              </a:rPr>
              <a:t>是指数为</a:t>
            </a:r>
            <a:r>
              <a:rPr lang="en-US" altLang="zh-CN" sz="4000" b="1">
                <a:solidFill>
                  <a:srgbClr val="000099"/>
                </a:solidFill>
                <a:latin typeface="Times New Roman" panose="02020603050405020304" pitchFamily="18" charset="0"/>
                <a:ea typeface="楷体_GB2312" pitchFamily="49" charset="-122"/>
              </a:rPr>
              <a:t>e</a:t>
            </a:r>
            <a:r>
              <a:rPr lang="en-US" altLang="zh-CN" sz="4000" b="1" baseline="-25000">
                <a:solidFill>
                  <a:srgbClr val="000099"/>
                </a:solidFill>
                <a:latin typeface="Times New Roman" panose="02020603050405020304" pitchFamily="18" charset="0"/>
                <a:ea typeface="楷体_GB2312" pitchFamily="49" charset="-122"/>
              </a:rPr>
              <a:t>i</a:t>
            </a:r>
            <a:r>
              <a:rPr lang="en-US" altLang="zh-CN" sz="4000" b="1">
                <a:solidFill>
                  <a:srgbClr val="000099"/>
                </a:solidFill>
                <a:latin typeface="Times New Roman" panose="02020603050405020304" pitchFamily="18" charset="0"/>
                <a:ea typeface="楷体_GB2312" pitchFamily="49" charset="-122"/>
              </a:rPr>
              <a:t> </a:t>
            </a:r>
            <a:r>
              <a:rPr lang="zh-CN" altLang="en-US" sz="3600">
                <a:latin typeface="Times New Roman" panose="02020603050405020304" pitchFamily="18" charset="0"/>
                <a:ea typeface="楷体_GB2312" pitchFamily="49" charset="-122"/>
              </a:rPr>
              <a:t>的项的非零系数</a:t>
            </a:r>
            <a:r>
              <a:rPr lang="zh-CN" altLang="en-US" sz="4000">
                <a:latin typeface="Times New Roman" panose="02020603050405020304" pitchFamily="18" charset="0"/>
                <a:ea typeface="楷体_GB2312" pitchFamily="49" charset="-122"/>
              </a:rPr>
              <a:t>，</a:t>
            </a:r>
          </a:p>
          <a:p>
            <a:pPr eaLnBrk="1" hangingPunct="1">
              <a:lnSpc>
                <a:spcPct val="140000"/>
              </a:lnSpc>
              <a:spcBef>
                <a:spcPct val="0"/>
              </a:spcBef>
              <a:buClrTx/>
              <a:buSzTx/>
              <a:buFont typeface="Arial" panose="020B0604020202020204" pitchFamily="34" charset="0"/>
              <a:buNone/>
            </a:pPr>
            <a:r>
              <a:rPr lang="zh-CN" altLang="en-US" sz="4000">
                <a:latin typeface="Times New Roman" panose="02020603050405020304" pitchFamily="18" charset="0"/>
                <a:ea typeface="楷体_GB2312" pitchFamily="49" charset="-122"/>
              </a:rPr>
              <a:t>            </a:t>
            </a:r>
            <a:r>
              <a:rPr lang="zh-CN" altLang="en-US" sz="4000" b="1">
                <a:solidFill>
                  <a:srgbClr val="000099"/>
                </a:solidFill>
                <a:latin typeface="Times New Roman" panose="02020603050405020304" pitchFamily="18" charset="0"/>
                <a:ea typeface="楷体_GB2312" pitchFamily="49" charset="-122"/>
              </a:rPr>
              <a:t>0≤ </a:t>
            </a:r>
            <a:r>
              <a:rPr lang="en-US" altLang="zh-CN" sz="4000" b="1">
                <a:solidFill>
                  <a:srgbClr val="000099"/>
                </a:solidFill>
                <a:latin typeface="Times New Roman" panose="02020603050405020304" pitchFamily="18" charset="0"/>
                <a:ea typeface="楷体_GB2312" pitchFamily="49" charset="-122"/>
              </a:rPr>
              <a:t>e</a:t>
            </a:r>
            <a:r>
              <a:rPr lang="en-US" altLang="zh-CN" sz="4000" b="1" baseline="-25000">
                <a:solidFill>
                  <a:srgbClr val="000099"/>
                </a:solidFill>
                <a:latin typeface="Times New Roman" panose="02020603050405020304" pitchFamily="18" charset="0"/>
                <a:ea typeface="楷体_GB2312" pitchFamily="49" charset="-122"/>
              </a:rPr>
              <a:t>1</a:t>
            </a:r>
            <a:r>
              <a:rPr lang="en-US" altLang="zh-CN" sz="4000" b="1">
                <a:solidFill>
                  <a:srgbClr val="000099"/>
                </a:solidFill>
                <a:latin typeface="Times New Roman" panose="02020603050405020304" pitchFamily="18" charset="0"/>
                <a:ea typeface="楷体_GB2312" pitchFamily="49" charset="-122"/>
              </a:rPr>
              <a:t> &lt; e</a:t>
            </a:r>
            <a:r>
              <a:rPr lang="en-US" altLang="zh-CN" sz="4000" b="1" baseline="-25000">
                <a:solidFill>
                  <a:srgbClr val="000099"/>
                </a:solidFill>
                <a:latin typeface="Times New Roman" panose="02020603050405020304" pitchFamily="18" charset="0"/>
                <a:ea typeface="楷体_GB2312" pitchFamily="49" charset="-122"/>
              </a:rPr>
              <a:t>2</a:t>
            </a:r>
            <a:r>
              <a:rPr lang="en-US" altLang="zh-CN" sz="4000" b="1">
                <a:solidFill>
                  <a:srgbClr val="000099"/>
                </a:solidFill>
                <a:latin typeface="Times New Roman" panose="02020603050405020304" pitchFamily="18" charset="0"/>
                <a:ea typeface="楷体_GB2312" pitchFamily="49" charset="-122"/>
              </a:rPr>
              <a:t> &lt; ┄ &lt; e</a:t>
            </a:r>
            <a:r>
              <a:rPr lang="en-US" altLang="zh-CN" sz="4000" b="1" baseline="-25000">
                <a:solidFill>
                  <a:srgbClr val="000099"/>
                </a:solidFill>
                <a:latin typeface="Times New Roman" panose="02020603050405020304" pitchFamily="18" charset="0"/>
                <a:ea typeface="楷体_GB2312" pitchFamily="49" charset="-122"/>
              </a:rPr>
              <a:t>m</a:t>
            </a:r>
            <a:r>
              <a:rPr lang="en-US" altLang="zh-CN" sz="4000" b="1">
                <a:solidFill>
                  <a:srgbClr val="000099"/>
                </a:solidFill>
                <a:latin typeface="Times New Roman" panose="02020603050405020304" pitchFamily="18" charset="0"/>
                <a:ea typeface="楷体_GB2312" pitchFamily="49" charset="-122"/>
              </a:rPr>
              <a:t> = n</a:t>
            </a:r>
            <a:endParaRPr lang="en-US" altLang="zh-CN" sz="4000" b="1">
              <a:solidFill>
                <a:srgbClr val="000099"/>
              </a:solidFill>
              <a:latin typeface="Times New Roman" panose="02020603050405020304" pitchFamily="18" charset="0"/>
            </a:endParaRPr>
          </a:p>
        </p:txBody>
      </p:sp>
      <p:sp>
        <p:nvSpPr>
          <p:cNvPr id="79875" name="Text Box 3">
            <a:extLst>
              <a:ext uri="{FF2B5EF4-FFF2-40B4-BE49-F238E27FC236}">
                <a16:creationId xmlns:a16="http://schemas.microsoft.com/office/drawing/2014/main" id="{F9E28DBF-A9EF-420F-8CB4-0072372CEED0}"/>
              </a:ext>
            </a:extLst>
          </p:cNvPr>
          <p:cNvSpPr txBox="1">
            <a:spLocks noChangeArrowheads="1"/>
          </p:cNvSpPr>
          <p:nvPr/>
        </p:nvSpPr>
        <p:spPr bwMode="auto">
          <a:xfrm>
            <a:off x="457200" y="3995738"/>
            <a:ext cx="84470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 typeface="Arial" panose="020B0604020202020204" pitchFamily="34" charset="0"/>
              <a:buNone/>
            </a:pPr>
            <a:r>
              <a:rPr lang="zh-CN" altLang="en-US" sz="3600">
                <a:latin typeface="Times New Roman" panose="02020603050405020304" pitchFamily="18" charset="0"/>
                <a:ea typeface="楷体_GB2312" pitchFamily="49" charset="-122"/>
              </a:rPr>
              <a:t>可以下列线性表表示：</a:t>
            </a:r>
          </a:p>
          <a:p>
            <a:pPr eaLnBrk="1" hangingPunct="1">
              <a:lnSpc>
                <a:spcPct val="125000"/>
              </a:lnSpc>
              <a:spcBef>
                <a:spcPct val="0"/>
              </a:spcBef>
              <a:buClrTx/>
              <a:buSzTx/>
              <a:buFont typeface="Arial" panose="020B0604020202020204" pitchFamily="34" charset="0"/>
              <a:buNone/>
            </a:pPr>
            <a:r>
              <a:rPr lang="zh-CN" altLang="en-US" sz="4400" b="1">
                <a:solidFill>
                  <a:srgbClr val="3333CC"/>
                </a:solidFill>
                <a:latin typeface="Times New Roman" panose="02020603050405020304" pitchFamily="18" charset="0"/>
                <a:ea typeface="楷体_GB2312" pitchFamily="49" charset="-122"/>
              </a:rPr>
              <a:t>（（</a:t>
            </a:r>
            <a:r>
              <a:rPr lang="en-US" altLang="zh-CN" sz="4400" b="1">
                <a:solidFill>
                  <a:srgbClr val="3333CC"/>
                </a:solidFill>
                <a:latin typeface="Times New Roman" panose="02020603050405020304" pitchFamily="18" charset="0"/>
                <a:ea typeface="楷体_GB2312" pitchFamily="49" charset="-122"/>
              </a:rPr>
              <a:t>p</a:t>
            </a:r>
            <a:r>
              <a:rPr lang="en-US" altLang="zh-CN" sz="4400" b="1" baseline="-25000">
                <a:solidFill>
                  <a:srgbClr val="3333CC"/>
                </a:solidFill>
                <a:latin typeface="Times New Roman" panose="02020603050405020304" pitchFamily="18" charset="0"/>
                <a:ea typeface="楷体_GB2312" pitchFamily="49" charset="-122"/>
              </a:rPr>
              <a:t>1</a:t>
            </a:r>
            <a:r>
              <a:rPr lang="en-US" altLang="zh-CN" sz="4400" b="1">
                <a:solidFill>
                  <a:srgbClr val="3333CC"/>
                </a:solidFill>
                <a:latin typeface="Times New Roman" panose="02020603050405020304" pitchFamily="18" charset="0"/>
                <a:ea typeface="楷体_GB2312" pitchFamily="49" charset="-122"/>
              </a:rPr>
              <a:t>, e</a:t>
            </a:r>
            <a:r>
              <a:rPr lang="en-US" altLang="zh-CN" sz="4400" b="1" baseline="-25000">
                <a:solidFill>
                  <a:srgbClr val="3333CC"/>
                </a:solidFill>
                <a:latin typeface="Times New Roman" panose="02020603050405020304" pitchFamily="18" charset="0"/>
                <a:ea typeface="楷体_GB2312" pitchFamily="49" charset="-122"/>
              </a:rPr>
              <a:t>1</a:t>
            </a:r>
            <a:r>
              <a:rPr lang="en-US" altLang="zh-CN" sz="4400" b="1">
                <a:solidFill>
                  <a:srgbClr val="3333CC"/>
                </a:solidFill>
                <a:latin typeface="Times New Roman" panose="02020603050405020304" pitchFamily="18" charset="0"/>
                <a:ea typeface="楷体_GB2312" pitchFamily="49" charset="-122"/>
              </a:rPr>
              <a:t>）, (p</a:t>
            </a:r>
            <a:r>
              <a:rPr lang="en-US" altLang="zh-CN" sz="4400" b="1" baseline="-25000">
                <a:solidFill>
                  <a:srgbClr val="3333CC"/>
                </a:solidFill>
                <a:latin typeface="Times New Roman" panose="02020603050405020304" pitchFamily="18" charset="0"/>
                <a:ea typeface="楷体_GB2312" pitchFamily="49" charset="-122"/>
              </a:rPr>
              <a:t>2</a:t>
            </a:r>
            <a:r>
              <a:rPr lang="en-US" altLang="zh-CN" sz="4400" b="1">
                <a:solidFill>
                  <a:srgbClr val="3333CC"/>
                </a:solidFill>
                <a:latin typeface="Times New Roman" panose="02020603050405020304" pitchFamily="18" charset="0"/>
                <a:ea typeface="楷体_GB2312" pitchFamily="49" charset="-122"/>
              </a:rPr>
              <a:t>, e</a:t>
            </a:r>
            <a:r>
              <a:rPr lang="en-US" altLang="zh-CN" sz="4400" b="1" baseline="-25000">
                <a:solidFill>
                  <a:srgbClr val="3333CC"/>
                </a:solidFill>
                <a:latin typeface="Times New Roman" panose="02020603050405020304" pitchFamily="18" charset="0"/>
                <a:ea typeface="楷体_GB2312" pitchFamily="49" charset="-122"/>
              </a:rPr>
              <a:t>2</a:t>
            </a:r>
            <a:r>
              <a:rPr lang="en-US" altLang="zh-CN" sz="4400" b="1">
                <a:solidFill>
                  <a:srgbClr val="3333CC"/>
                </a:solidFill>
                <a:latin typeface="Times New Roman" panose="02020603050405020304" pitchFamily="18" charset="0"/>
                <a:ea typeface="楷体_GB2312" pitchFamily="49" charset="-122"/>
              </a:rPr>
              <a:t>), </a:t>
            </a:r>
            <a:r>
              <a:rPr lang="en-US" altLang="zh-CN" sz="4400" b="1">
                <a:solidFill>
                  <a:srgbClr val="3333CC"/>
                </a:solidFill>
                <a:latin typeface="楷体_GB2312" pitchFamily="49" charset="-122"/>
                <a:ea typeface="楷体_GB2312" pitchFamily="49" charset="-122"/>
              </a:rPr>
              <a:t>┄</a:t>
            </a:r>
            <a:r>
              <a:rPr lang="en-US" altLang="zh-CN" sz="4400" b="1">
                <a:solidFill>
                  <a:srgbClr val="3333CC"/>
                </a:solidFill>
                <a:latin typeface="Times New Roman" panose="02020603050405020304" pitchFamily="18" charset="0"/>
                <a:ea typeface="楷体_GB2312" pitchFamily="49" charset="-122"/>
              </a:rPr>
              <a:t>, (p</a:t>
            </a:r>
            <a:r>
              <a:rPr lang="en-US" altLang="zh-CN" sz="4400" b="1" baseline="-25000">
                <a:solidFill>
                  <a:srgbClr val="3333CC"/>
                </a:solidFill>
                <a:latin typeface="Times New Roman" panose="02020603050405020304" pitchFamily="18" charset="0"/>
                <a:ea typeface="楷体_GB2312" pitchFamily="49" charset="-122"/>
              </a:rPr>
              <a:t>m</a:t>
            </a:r>
            <a:r>
              <a:rPr lang="en-US" altLang="zh-CN" sz="4400" b="1">
                <a:solidFill>
                  <a:srgbClr val="3333CC"/>
                </a:solidFill>
                <a:latin typeface="Times New Roman" panose="02020603050405020304" pitchFamily="18" charset="0"/>
                <a:ea typeface="楷体_GB2312" pitchFamily="49" charset="-122"/>
              </a:rPr>
              <a:t>,e</a:t>
            </a:r>
            <a:r>
              <a:rPr lang="en-US" altLang="zh-CN" sz="4400" b="1" baseline="-25000">
                <a:solidFill>
                  <a:srgbClr val="3333CC"/>
                </a:solidFill>
                <a:latin typeface="Times New Roman" panose="02020603050405020304" pitchFamily="18" charset="0"/>
                <a:ea typeface="楷体_GB2312" pitchFamily="49" charset="-122"/>
              </a:rPr>
              <a:t>m</a:t>
            </a:r>
            <a:r>
              <a:rPr lang="en-US" altLang="zh-CN" sz="4400" b="1">
                <a:solidFill>
                  <a:srgbClr val="3333CC"/>
                </a:solidFill>
                <a:latin typeface="Times New Roman" panose="02020603050405020304" pitchFamily="18" charset="0"/>
                <a:ea typeface="楷体_GB2312" pitchFamily="49" charset="-122"/>
              </a:rPr>
              <a:t>) ）</a:t>
            </a:r>
            <a:endParaRPr lang="en-US" altLang="zh-CN" sz="440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strips(downRight)">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strips(downRight)">
                                      <p:cBhvr>
                                        <p:cTn id="12"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95D5EB0-14B1-4687-AB24-71B0939BD875}"/>
              </a:ext>
            </a:extLst>
          </p:cNvPr>
          <p:cNvSpPr>
            <a:spLocks noGrp="1" noChangeArrowheads="1"/>
          </p:cNvSpPr>
          <p:nvPr>
            <p:ph type="title" idx="4294967295"/>
          </p:nvPr>
        </p:nvSpPr>
        <p:spPr>
          <a:xfrm>
            <a:off x="467544" y="11750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一、顺序表</a:t>
            </a:r>
            <a:endParaRPr lang="en-US" altLang="zh-CN" sz="320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619FDEDF-E455-4F82-93EF-1C96ECF7C53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255E5652-F77C-4E9E-8737-460CD2ABF888}" type="slidenum">
              <a:rPr lang="zh-CN" altLang="en-US" sz="2400"/>
              <a:pPr algn="r" eaLnBrk="1" hangingPunct="1">
                <a:spcBef>
                  <a:spcPct val="50000"/>
                </a:spcBef>
                <a:buClrTx/>
                <a:buSzTx/>
                <a:buFont typeface="Arial" panose="020B0604020202020204" pitchFamily="34" charset="0"/>
                <a:buNone/>
              </a:pPr>
              <a:t>7</a:t>
            </a:fld>
            <a:endParaRPr lang="zh-CN" altLang="en-US" sz="2400"/>
          </a:p>
        </p:txBody>
      </p:sp>
      <p:sp>
        <p:nvSpPr>
          <p:cNvPr id="7173" name="Rectangle 5">
            <a:extLst>
              <a:ext uri="{FF2B5EF4-FFF2-40B4-BE49-F238E27FC236}">
                <a16:creationId xmlns:a16="http://schemas.microsoft.com/office/drawing/2014/main" id="{5B18A729-0543-4D13-BD1F-65075FE4F7AA}"/>
              </a:ext>
            </a:extLst>
          </p:cNvPr>
          <p:cNvSpPr>
            <a:spLocks noGrp="1" noChangeArrowheads="1"/>
          </p:cNvSpPr>
          <p:nvPr>
            <p:ph type="body" idx="4294967295"/>
          </p:nvPr>
        </p:nvSpPr>
        <p:spPr>
          <a:xfrm>
            <a:off x="391344" y="2013248"/>
            <a:ext cx="8763000" cy="3886200"/>
          </a:xfrm>
        </p:spPr>
        <p:txBody>
          <a:bodyPr/>
          <a:lstStyle/>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rPr>
              <a:t>顺序表是线性表的顺序表示</a:t>
            </a:r>
          </a:p>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rPr>
              <a:t>用一组地址连续的存储单元依次存储线性表的数据元素</a:t>
            </a:r>
            <a:endParaRPr lang="zh-CN" altLang="en-US" dirty="0"/>
          </a:p>
        </p:txBody>
      </p:sp>
      <p:graphicFrame>
        <p:nvGraphicFramePr>
          <p:cNvPr id="8199" name="Group 7">
            <a:extLst>
              <a:ext uri="{FF2B5EF4-FFF2-40B4-BE49-F238E27FC236}">
                <a16:creationId xmlns:a16="http://schemas.microsoft.com/office/drawing/2014/main" id="{69854853-707F-4F3F-B910-BE83AB8854D0}"/>
              </a:ext>
            </a:extLst>
          </p:cNvPr>
          <p:cNvGraphicFramePr>
            <a:graphicFrameLocks noGrp="1"/>
          </p:cNvGraphicFramePr>
          <p:nvPr>
            <p:extLst>
              <p:ext uri="{D42A27DB-BD31-4B8C-83A1-F6EECF244321}">
                <p14:modId xmlns:p14="http://schemas.microsoft.com/office/powerpoint/2010/main" val="2542977550"/>
              </p:ext>
            </p:extLst>
          </p:nvPr>
        </p:nvGraphicFramePr>
        <p:xfrm>
          <a:off x="1839144" y="4832648"/>
          <a:ext cx="5181600" cy="517544"/>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tblGrid>
              <a:tr h="5175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marT="45412" marB="454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D</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E</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a:t>
                      </a:r>
                      <a:endParaRPr kumimoji="0" lang="en-US" altLang="zh-CN" sz="2800" b="0" i="0" u="none" strike="noStrike" cap="none" normalizeH="0" baseline="0">
                        <a:ln>
                          <a:noFill/>
                        </a:ln>
                        <a:solidFill>
                          <a:schemeClr val="tx1"/>
                        </a:solidFill>
                        <a:effectLst/>
                        <a:latin typeface="Tahoma" pitchFamily="34" charset="0"/>
                        <a:ea typeface="宋体" pitchFamily="2" charset="-122"/>
                      </a:endParaRP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Y</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folHlink"/>
                        </a:buClr>
                        <a:buSzPct val="60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6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folHlink"/>
                        </a:buClr>
                        <a:buSzPct val="6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Z</a:t>
                      </a:r>
                    </a:p>
                  </a:txBody>
                  <a:tcPr marT="45412" marB="454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95" name="Text Box 30">
            <a:extLst>
              <a:ext uri="{FF2B5EF4-FFF2-40B4-BE49-F238E27FC236}">
                <a16:creationId xmlns:a16="http://schemas.microsoft.com/office/drawing/2014/main" id="{E202398A-2DC2-45FD-801F-ECF7423CB52D}"/>
              </a:ext>
            </a:extLst>
          </p:cNvPr>
          <p:cNvSpPr txBox="1">
            <a:spLocks noChangeArrowheads="1"/>
          </p:cNvSpPr>
          <p:nvPr/>
        </p:nvSpPr>
        <p:spPr bwMode="auto">
          <a:xfrm>
            <a:off x="1762944" y="4375448"/>
            <a:ext cx="563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a:t>   </a:t>
            </a:r>
            <a:r>
              <a:rPr lang="en-US" altLang="zh-CN" sz="1800"/>
              <a:t>b      b+1   b+2   b+3   b+4      </a:t>
            </a:r>
            <a:r>
              <a:rPr lang="en-US" altLang="zh-CN" sz="1800">
                <a:latin typeface="Times New Roman" panose="02020603050405020304" pitchFamily="18" charset="0"/>
              </a:rPr>
              <a:t>…</a:t>
            </a:r>
            <a:r>
              <a:rPr lang="en-US" altLang="zh-CN" sz="1800"/>
              <a:t>  b+24  b+25</a:t>
            </a:r>
          </a:p>
        </p:txBody>
      </p:sp>
      <p:sp>
        <p:nvSpPr>
          <p:cNvPr id="9" name="Text Box 4">
            <a:extLst>
              <a:ext uri="{FF2B5EF4-FFF2-40B4-BE49-F238E27FC236}">
                <a16:creationId xmlns:a16="http://schemas.microsoft.com/office/drawing/2014/main" id="{657AAAEA-3985-454A-BDCE-F2700CF4C3A1}"/>
              </a:ext>
            </a:extLst>
          </p:cNvPr>
          <p:cNvSpPr txBox="1">
            <a:spLocks noChangeArrowheads="1"/>
          </p:cNvSpPr>
          <p:nvPr/>
        </p:nvSpPr>
        <p:spPr bwMode="auto">
          <a:xfrm>
            <a:off x="353244" y="214611"/>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dirty="0">
                <a:solidFill>
                  <a:srgbClr val="333399"/>
                </a:solidFill>
                <a:ea typeface="仿宋_GB2312" pitchFamily="1" charset="-122"/>
              </a:rPr>
              <a:t>第二节　顺序表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3D62B64E-3FA6-4FBB-BDCA-AC4AD05B3ECC}"/>
              </a:ext>
            </a:extLst>
          </p:cNvPr>
          <p:cNvSpPr txBox="1">
            <a:spLocks noChangeArrowheads="1"/>
          </p:cNvSpPr>
          <p:nvPr/>
        </p:nvSpPr>
        <p:spPr bwMode="auto">
          <a:xfrm>
            <a:off x="1495425" y="1371600"/>
            <a:ext cx="5621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ea typeface="楷体_GB2312" pitchFamily="49" charset="-122"/>
              </a:rPr>
              <a:t> </a:t>
            </a:r>
            <a:r>
              <a:rPr lang="en-US" altLang="zh-CN" sz="4000" b="1" dirty="0">
                <a:solidFill>
                  <a:srgbClr val="3333CC"/>
                </a:solidFill>
                <a:latin typeface="Times New Roman" panose="02020603050405020304" pitchFamily="18" charset="0"/>
                <a:ea typeface="楷体_GB2312" pitchFamily="49" charset="-122"/>
              </a:rPr>
              <a:t>P</a:t>
            </a:r>
            <a:r>
              <a:rPr lang="en-US" altLang="zh-CN" sz="4000" b="1" baseline="-25000" dirty="0">
                <a:solidFill>
                  <a:srgbClr val="3333CC"/>
                </a:solidFill>
                <a:latin typeface="Times New Roman" panose="02020603050405020304" pitchFamily="18" charset="0"/>
                <a:ea typeface="楷体_GB2312" pitchFamily="49" charset="-122"/>
              </a:rPr>
              <a:t>999</a:t>
            </a:r>
            <a:r>
              <a:rPr lang="en-US" altLang="zh-CN" sz="4000" b="1" dirty="0">
                <a:solidFill>
                  <a:srgbClr val="3333CC"/>
                </a:solidFill>
                <a:latin typeface="Times New Roman" panose="02020603050405020304" pitchFamily="18" charset="0"/>
                <a:ea typeface="楷体_GB2312" pitchFamily="49" charset="-122"/>
              </a:rPr>
              <a:t>(x) = 7x</a:t>
            </a:r>
            <a:r>
              <a:rPr lang="en-US" altLang="zh-CN" sz="4000" b="1" baseline="30000" dirty="0">
                <a:solidFill>
                  <a:srgbClr val="3333CC"/>
                </a:solidFill>
                <a:latin typeface="Times New Roman" panose="02020603050405020304" pitchFamily="18" charset="0"/>
                <a:ea typeface="楷体_GB2312" pitchFamily="49" charset="-122"/>
              </a:rPr>
              <a:t>3</a:t>
            </a:r>
            <a:r>
              <a:rPr lang="en-US" altLang="zh-CN" sz="4000" b="1" dirty="0">
                <a:solidFill>
                  <a:srgbClr val="3333CC"/>
                </a:solidFill>
                <a:latin typeface="Times New Roman" panose="02020603050405020304" pitchFamily="18" charset="0"/>
                <a:ea typeface="楷体_GB2312" pitchFamily="49" charset="-122"/>
              </a:rPr>
              <a:t> - 2x</a:t>
            </a:r>
            <a:r>
              <a:rPr lang="en-US" altLang="zh-CN" sz="4000" b="1" baseline="30000" dirty="0">
                <a:solidFill>
                  <a:srgbClr val="3333CC"/>
                </a:solidFill>
                <a:latin typeface="Times New Roman" panose="02020603050405020304" pitchFamily="18" charset="0"/>
                <a:ea typeface="楷体_GB2312" pitchFamily="49" charset="-122"/>
              </a:rPr>
              <a:t>12</a:t>
            </a:r>
            <a:r>
              <a:rPr lang="en-US" altLang="zh-CN" sz="4000" b="1" dirty="0">
                <a:solidFill>
                  <a:srgbClr val="3333CC"/>
                </a:solidFill>
                <a:latin typeface="Times New Roman" panose="02020603050405020304" pitchFamily="18" charset="0"/>
                <a:ea typeface="楷体_GB2312" pitchFamily="49" charset="-122"/>
              </a:rPr>
              <a:t> - 8x</a:t>
            </a:r>
            <a:r>
              <a:rPr lang="en-US" altLang="zh-CN" sz="4000" b="1" baseline="30000" dirty="0">
                <a:solidFill>
                  <a:srgbClr val="3333CC"/>
                </a:solidFill>
                <a:latin typeface="Times New Roman" panose="02020603050405020304" pitchFamily="18" charset="0"/>
                <a:ea typeface="楷体_GB2312" pitchFamily="49" charset="-122"/>
              </a:rPr>
              <a:t>999</a:t>
            </a:r>
            <a:endParaRPr lang="en-US" altLang="zh-CN" sz="2400" dirty="0">
              <a:latin typeface="Times New Roman" panose="02020603050405020304" pitchFamily="18" charset="0"/>
            </a:endParaRPr>
          </a:p>
        </p:txBody>
      </p:sp>
      <p:sp>
        <p:nvSpPr>
          <p:cNvPr id="87043" name="Text Box 3">
            <a:extLst>
              <a:ext uri="{FF2B5EF4-FFF2-40B4-BE49-F238E27FC236}">
                <a16:creationId xmlns:a16="http://schemas.microsoft.com/office/drawing/2014/main" id="{33B096C6-7827-4DAD-87AC-7F0DAA70C02B}"/>
              </a:ext>
            </a:extLst>
          </p:cNvPr>
          <p:cNvSpPr txBox="1">
            <a:spLocks noChangeArrowheads="1"/>
          </p:cNvSpPr>
          <p:nvPr/>
        </p:nvSpPr>
        <p:spPr bwMode="auto">
          <a:xfrm>
            <a:off x="517525" y="377825"/>
            <a:ext cx="1379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000" b="1">
                <a:latin typeface="Times New Roman" panose="02020603050405020304" pitchFamily="18" charset="0"/>
              </a:rPr>
              <a:t>例如:</a:t>
            </a:r>
            <a:endParaRPr lang="zh-CN" altLang="en-US" sz="2400">
              <a:latin typeface="Times New Roman" panose="02020603050405020304" pitchFamily="18" charset="0"/>
            </a:endParaRPr>
          </a:p>
        </p:txBody>
      </p:sp>
      <p:sp>
        <p:nvSpPr>
          <p:cNvPr id="80900" name="Text Box 4">
            <a:extLst>
              <a:ext uri="{FF2B5EF4-FFF2-40B4-BE49-F238E27FC236}">
                <a16:creationId xmlns:a16="http://schemas.microsoft.com/office/drawing/2014/main" id="{76A32025-52FE-4823-AE30-608EBB674088}"/>
              </a:ext>
            </a:extLst>
          </p:cNvPr>
          <p:cNvSpPr txBox="1">
            <a:spLocks noChangeArrowheads="1"/>
          </p:cNvSpPr>
          <p:nvPr/>
        </p:nvSpPr>
        <p:spPr bwMode="auto">
          <a:xfrm>
            <a:off x="685800" y="2498725"/>
            <a:ext cx="65817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 typeface="Arial" panose="020B0604020202020204" pitchFamily="34" charset="0"/>
              <a:buNone/>
            </a:pPr>
            <a:r>
              <a:rPr lang="zh-CN" altLang="en-US" sz="4000" dirty="0">
                <a:latin typeface="Times New Roman" panose="02020603050405020304" pitchFamily="18" charset="0"/>
                <a:ea typeface="楷体_GB2312" pitchFamily="49" charset="-122"/>
              </a:rPr>
              <a:t>可用线性表</a:t>
            </a:r>
          </a:p>
          <a:p>
            <a:pPr eaLnBrk="1" hangingPunct="1">
              <a:lnSpc>
                <a:spcPct val="125000"/>
              </a:lnSpc>
              <a:spcBef>
                <a:spcPct val="0"/>
              </a:spcBef>
              <a:buClrTx/>
              <a:buSzTx/>
              <a:buFont typeface="Arial" panose="020B0604020202020204" pitchFamily="34" charset="0"/>
              <a:buNone/>
            </a:pPr>
            <a:r>
              <a:rPr lang="zh-CN" altLang="en-US" sz="4000" dirty="0">
                <a:latin typeface="Times New Roman" panose="02020603050405020304" pitchFamily="18" charset="0"/>
                <a:ea typeface="楷体_GB2312" pitchFamily="49" charset="-122"/>
              </a:rPr>
              <a:t>       </a:t>
            </a:r>
            <a:r>
              <a:rPr lang="zh-CN" altLang="en-US" sz="4000" b="1" dirty="0">
                <a:solidFill>
                  <a:srgbClr val="3333CC"/>
                </a:solidFill>
                <a:latin typeface="Times New Roman" panose="02020603050405020304" pitchFamily="18" charset="0"/>
                <a:ea typeface="楷体_GB2312" pitchFamily="49" charset="-122"/>
              </a:rPr>
              <a:t>( (7, 3), (-2, 12), (-8, 999) )</a:t>
            </a:r>
            <a:endParaRPr lang="zh-CN" altLang="en-US" sz="4000" dirty="0">
              <a:latin typeface="Times New Roman" panose="02020603050405020304" pitchFamily="18" charset="0"/>
              <a:ea typeface="楷体_GB2312" pitchFamily="49" charset="-122"/>
            </a:endParaRPr>
          </a:p>
          <a:p>
            <a:pPr eaLnBrk="1" hangingPunct="1">
              <a:lnSpc>
                <a:spcPct val="125000"/>
              </a:lnSpc>
              <a:spcBef>
                <a:spcPct val="0"/>
              </a:spcBef>
              <a:buClrTx/>
              <a:buSzTx/>
              <a:buFont typeface="Arial" panose="020B0604020202020204" pitchFamily="34" charset="0"/>
              <a:buNone/>
            </a:pPr>
            <a:r>
              <a:rPr lang="zh-CN" altLang="en-US" sz="4000" dirty="0">
                <a:latin typeface="Times New Roman" panose="02020603050405020304" pitchFamily="18" charset="0"/>
                <a:ea typeface="楷体_GB2312" pitchFamily="49" charset="-122"/>
              </a:rPr>
              <a:t>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strips(downRight)">
                                      <p:cBhvr>
                                        <p:cTn id="12"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0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685D294-04B6-40C8-961F-1DB5542B6DF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11560" y="3419550"/>
            <a:ext cx="8244408" cy="1674848"/>
          </a:xfrm>
          <a:prstGeom prst="rect">
            <a:avLst/>
          </a:prstGeom>
        </p:spPr>
      </p:pic>
      <p:sp>
        <p:nvSpPr>
          <p:cNvPr id="4" name="Text Box 2">
            <a:extLst>
              <a:ext uri="{FF2B5EF4-FFF2-40B4-BE49-F238E27FC236}">
                <a16:creationId xmlns:a16="http://schemas.microsoft.com/office/drawing/2014/main" id="{1FE247E9-E8FC-4B28-8E6B-58F4A7D301AC}"/>
              </a:ext>
            </a:extLst>
          </p:cNvPr>
          <p:cNvSpPr txBox="1">
            <a:spLocks noChangeArrowheads="1"/>
          </p:cNvSpPr>
          <p:nvPr/>
        </p:nvSpPr>
        <p:spPr bwMode="auto">
          <a:xfrm>
            <a:off x="1187624" y="1340768"/>
            <a:ext cx="50930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ea typeface="楷体_GB2312" pitchFamily="49" charset="-122"/>
              </a:rPr>
              <a:t> </a:t>
            </a:r>
            <a:r>
              <a:rPr lang="en-US" altLang="zh-CN" sz="4000" b="1" dirty="0">
                <a:solidFill>
                  <a:srgbClr val="3333CC"/>
                </a:solidFill>
                <a:latin typeface="Times New Roman" panose="02020603050405020304" pitchFamily="18" charset="0"/>
                <a:ea typeface="楷体_GB2312" pitchFamily="49" charset="-122"/>
              </a:rPr>
              <a:t>A(x) = 7+3x+9x</a:t>
            </a:r>
            <a:r>
              <a:rPr lang="en-US" altLang="zh-CN" sz="4000" b="1" baseline="30000" dirty="0">
                <a:solidFill>
                  <a:srgbClr val="3333CC"/>
                </a:solidFill>
                <a:latin typeface="Times New Roman" panose="02020603050405020304" pitchFamily="18" charset="0"/>
                <a:ea typeface="楷体_GB2312" pitchFamily="49" charset="-122"/>
              </a:rPr>
              <a:t>8</a:t>
            </a:r>
            <a:r>
              <a:rPr lang="en-US" altLang="zh-CN" sz="4000" b="1" dirty="0">
                <a:solidFill>
                  <a:srgbClr val="3333CC"/>
                </a:solidFill>
                <a:latin typeface="Times New Roman" panose="02020603050405020304" pitchFamily="18" charset="0"/>
                <a:ea typeface="楷体_GB2312" pitchFamily="49" charset="-122"/>
              </a:rPr>
              <a:t>+ 5x</a:t>
            </a:r>
            <a:r>
              <a:rPr lang="en-US" altLang="zh-CN" sz="4000" b="1" baseline="30000" dirty="0">
                <a:solidFill>
                  <a:srgbClr val="3333CC"/>
                </a:solidFill>
                <a:latin typeface="Times New Roman" panose="02020603050405020304" pitchFamily="18" charset="0"/>
                <a:ea typeface="楷体_GB2312" pitchFamily="49" charset="-122"/>
              </a:rPr>
              <a:t>17</a:t>
            </a:r>
            <a:endParaRPr lang="en-US" altLang="zh-CN" sz="2400" dirty="0">
              <a:latin typeface="Times New Roman" panose="02020603050405020304" pitchFamily="18" charset="0"/>
            </a:endParaRPr>
          </a:p>
        </p:txBody>
      </p:sp>
      <p:sp>
        <p:nvSpPr>
          <p:cNvPr id="5" name="Text Box 2">
            <a:extLst>
              <a:ext uri="{FF2B5EF4-FFF2-40B4-BE49-F238E27FC236}">
                <a16:creationId xmlns:a16="http://schemas.microsoft.com/office/drawing/2014/main" id="{A9C90464-A5C2-4D83-BC5B-DC4B28EAE448}"/>
              </a:ext>
            </a:extLst>
          </p:cNvPr>
          <p:cNvSpPr txBox="1">
            <a:spLocks noChangeArrowheads="1"/>
          </p:cNvSpPr>
          <p:nvPr/>
        </p:nvSpPr>
        <p:spPr bwMode="auto">
          <a:xfrm>
            <a:off x="1193437" y="2204864"/>
            <a:ext cx="4352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ea typeface="楷体_GB2312" pitchFamily="49" charset="-122"/>
              </a:rPr>
              <a:t> </a:t>
            </a:r>
            <a:r>
              <a:rPr lang="en-US" altLang="zh-CN" sz="4000" b="1" dirty="0">
                <a:solidFill>
                  <a:srgbClr val="3333CC"/>
                </a:solidFill>
                <a:latin typeface="Times New Roman" panose="02020603050405020304" pitchFamily="18" charset="0"/>
                <a:ea typeface="楷体_GB2312" pitchFamily="49" charset="-122"/>
              </a:rPr>
              <a:t>B(x) = 8x+22x</a:t>
            </a:r>
            <a:r>
              <a:rPr lang="en-US" altLang="zh-CN" sz="4000" b="1" baseline="30000" dirty="0">
                <a:solidFill>
                  <a:srgbClr val="3333CC"/>
                </a:solidFill>
                <a:latin typeface="Times New Roman" panose="02020603050405020304" pitchFamily="18" charset="0"/>
                <a:ea typeface="楷体_GB2312" pitchFamily="49" charset="-122"/>
              </a:rPr>
              <a:t>7</a:t>
            </a:r>
            <a:r>
              <a:rPr lang="en-US" altLang="zh-CN" sz="4000" b="1" dirty="0">
                <a:solidFill>
                  <a:srgbClr val="3333CC"/>
                </a:solidFill>
                <a:latin typeface="Times New Roman" panose="02020603050405020304" pitchFamily="18" charset="0"/>
                <a:ea typeface="楷体_GB2312" pitchFamily="49" charset="-122"/>
              </a:rPr>
              <a:t>-9x</a:t>
            </a:r>
            <a:r>
              <a:rPr lang="en-US" altLang="zh-CN" sz="4000" b="1" baseline="30000" dirty="0">
                <a:solidFill>
                  <a:srgbClr val="3333CC"/>
                </a:solidFill>
                <a:latin typeface="Times New Roman" panose="02020603050405020304" pitchFamily="18" charset="0"/>
                <a:ea typeface="楷体_GB2312" pitchFamily="49" charset="-122"/>
              </a:rPr>
              <a:t>8</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4148698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DA7F6A9F-9A72-4CF6-AE90-014DE4EF52C6}"/>
              </a:ext>
            </a:extLst>
          </p:cNvPr>
          <p:cNvSpPr txBox="1">
            <a:spLocks noChangeArrowheads="1"/>
          </p:cNvSpPr>
          <p:nvPr/>
        </p:nvSpPr>
        <p:spPr bwMode="auto">
          <a:xfrm>
            <a:off x="685800" y="288925"/>
            <a:ext cx="5399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000" b="1">
                <a:solidFill>
                  <a:srgbClr val="3333CC"/>
                </a:solidFill>
                <a:latin typeface="Times New Roman" panose="02020603050405020304" pitchFamily="18" charset="0"/>
                <a:ea typeface="隶书" panose="02010509060101010101" pitchFamily="49" charset="-122"/>
              </a:rPr>
              <a:t>一元多项式的实现：</a:t>
            </a:r>
            <a:endParaRPr lang="zh-CN" altLang="en-US" sz="2400">
              <a:latin typeface="Times New Roman" panose="02020603050405020304" pitchFamily="18" charset="0"/>
            </a:endParaRPr>
          </a:p>
        </p:txBody>
      </p:sp>
      <p:sp>
        <p:nvSpPr>
          <p:cNvPr id="5" name="TextBox 6">
            <a:extLst>
              <a:ext uri="{FF2B5EF4-FFF2-40B4-BE49-F238E27FC236}">
                <a16:creationId xmlns:a16="http://schemas.microsoft.com/office/drawing/2014/main" id="{57A1C14D-E715-44EC-8336-2BB455B0F071}"/>
              </a:ext>
            </a:extLst>
          </p:cNvPr>
          <p:cNvSpPr txBox="1">
            <a:spLocks noChangeArrowheads="1"/>
          </p:cNvSpPr>
          <p:nvPr/>
        </p:nvSpPr>
        <p:spPr bwMode="auto">
          <a:xfrm>
            <a:off x="611560" y="1340768"/>
            <a:ext cx="81343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t>P42</a:t>
            </a:r>
            <a:r>
              <a:rPr lang="zh-CN" altLang="en-US" sz="2800" b="1" dirty="0"/>
              <a:t>的</a:t>
            </a:r>
            <a:r>
              <a:rPr lang="en-US" altLang="zh-CN" sz="2800" b="1" dirty="0" err="1"/>
              <a:t>LinkList</a:t>
            </a:r>
            <a:r>
              <a:rPr lang="zh-CN" altLang="en-US" sz="2800" b="1" dirty="0"/>
              <a:t>链表类中方法修改： </a:t>
            </a:r>
            <a:endParaRPr lang="en-US" altLang="zh-CN" sz="2800" b="1" dirty="0"/>
          </a:p>
          <a:p>
            <a:pPr eaLnBrk="1" hangingPunct="1">
              <a:spcBef>
                <a:spcPct val="0"/>
              </a:spcBef>
              <a:buClrTx/>
              <a:buSzTx/>
              <a:buFont typeface="Arial" panose="020B0604020202020204" pitchFamily="34" charset="0"/>
              <a:buNone/>
            </a:pPr>
            <a:r>
              <a:rPr lang="zh-CN" altLang="en-US" sz="2800" b="1" dirty="0"/>
              <a:t>       </a:t>
            </a:r>
            <a:r>
              <a:rPr lang="en-US" altLang="zh-CN" sz="2800" b="1" dirty="0">
                <a:solidFill>
                  <a:srgbClr val="FF0000"/>
                </a:solidFill>
              </a:rPr>
              <a:t>void  </a:t>
            </a:r>
            <a:r>
              <a:rPr lang="en-US" altLang="zh-CN" sz="2800" b="1" dirty="0" err="1">
                <a:solidFill>
                  <a:srgbClr val="FF0000"/>
                </a:solidFill>
              </a:rPr>
              <a:t>CreatePolyn</a:t>
            </a:r>
            <a:r>
              <a:rPr lang="en-US" altLang="zh-CN" sz="2800" b="1" dirty="0">
                <a:solidFill>
                  <a:srgbClr val="FF0000"/>
                </a:solidFill>
              </a:rPr>
              <a:t>(polynomial &amp;</a:t>
            </a:r>
            <a:r>
              <a:rPr lang="en-US" altLang="zh-CN" sz="2800" b="1" dirty="0" err="1">
                <a:solidFill>
                  <a:srgbClr val="FF0000"/>
                </a:solidFill>
              </a:rPr>
              <a:t>P,int</a:t>
            </a:r>
            <a:r>
              <a:rPr lang="en-US" altLang="zh-CN" sz="2800" b="1" dirty="0">
                <a:solidFill>
                  <a:srgbClr val="FF0000"/>
                </a:solidFill>
              </a:rPr>
              <a:t> m);       </a:t>
            </a:r>
            <a:endParaRPr lang="zh-CN" altLang="en-US" sz="2800" b="1" dirty="0">
              <a:solidFill>
                <a:srgbClr val="FF0000"/>
              </a:solidFill>
            </a:endParaRPr>
          </a:p>
        </p:txBody>
      </p:sp>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684CF5B2-D79A-4762-A3D9-A5DCD665B5E7}"/>
              </a:ext>
            </a:extLst>
          </p:cNvPr>
          <p:cNvSpPr txBox="1">
            <a:spLocks noChangeArrowheads="1"/>
          </p:cNvSpPr>
          <p:nvPr/>
        </p:nvSpPr>
        <p:spPr bwMode="auto">
          <a:xfrm>
            <a:off x="685800" y="288925"/>
            <a:ext cx="7126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000" b="1">
                <a:solidFill>
                  <a:srgbClr val="3333CC"/>
                </a:solidFill>
                <a:latin typeface="Times New Roman" panose="02020603050405020304" pitchFamily="18" charset="0"/>
                <a:ea typeface="隶书" panose="02010509060101010101" pitchFamily="49" charset="-122"/>
              </a:rPr>
              <a:t>一元多项式创建和输出的实现：</a:t>
            </a:r>
            <a:endParaRPr lang="zh-CN" altLang="en-US" sz="2400">
              <a:latin typeface="Times New Roman" panose="02020603050405020304" pitchFamily="18" charset="0"/>
            </a:endParaRPr>
          </a:p>
        </p:txBody>
      </p:sp>
      <p:sp>
        <p:nvSpPr>
          <p:cNvPr id="5" name="TextBox 6">
            <a:extLst>
              <a:ext uri="{FF2B5EF4-FFF2-40B4-BE49-F238E27FC236}">
                <a16:creationId xmlns:a16="http://schemas.microsoft.com/office/drawing/2014/main" id="{1CB1063B-AC02-423E-BC90-3B5E42A86B69}"/>
              </a:ext>
            </a:extLst>
          </p:cNvPr>
          <p:cNvSpPr txBox="1">
            <a:spLocks noChangeArrowheads="1"/>
          </p:cNvSpPr>
          <p:nvPr/>
        </p:nvSpPr>
        <p:spPr bwMode="auto">
          <a:xfrm>
            <a:off x="323528" y="1340768"/>
            <a:ext cx="878497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t>P43</a:t>
            </a:r>
            <a:r>
              <a:rPr lang="zh-CN" altLang="en-US" sz="2800" b="1" dirty="0"/>
              <a:t>的</a:t>
            </a:r>
            <a:r>
              <a:rPr lang="en-US" altLang="zh-CN" sz="2800" b="1" dirty="0" err="1"/>
              <a:t>LinkList</a:t>
            </a:r>
            <a:r>
              <a:rPr lang="zh-CN" altLang="en-US" sz="2800" b="1" dirty="0"/>
              <a:t>链表类中方法修改： </a:t>
            </a:r>
            <a:endParaRPr lang="en-US" altLang="zh-CN" sz="2800" b="1" dirty="0"/>
          </a:p>
          <a:p>
            <a:pPr eaLnBrk="1" hangingPunct="1">
              <a:spcBef>
                <a:spcPct val="0"/>
              </a:spcBef>
              <a:buClrTx/>
              <a:buSzTx/>
              <a:buFont typeface="Arial" panose="020B0604020202020204" pitchFamily="34" charset="0"/>
              <a:buNone/>
            </a:pPr>
            <a:r>
              <a:rPr lang="zh-CN" altLang="en-US" sz="2800" b="1" dirty="0"/>
              <a:t>       </a:t>
            </a:r>
            <a:r>
              <a:rPr lang="en-US" altLang="zh-CN" sz="2800" b="1" dirty="0" err="1">
                <a:solidFill>
                  <a:srgbClr val="FF0000"/>
                </a:solidFill>
              </a:rPr>
              <a:t>LinkList</a:t>
            </a:r>
            <a:r>
              <a:rPr lang="en-US" altLang="zh-CN" sz="2800" b="1" dirty="0">
                <a:solidFill>
                  <a:srgbClr val="FF0000"/>
                </a:solidFill>
              </a:rPr>
              <a:t>  &amp;</a:t>
            </a:r>
            <a:r>
              <a:rPr lang="en-US" altLang="zh-CN" sz="2800" b="1" dirty="0" err="1">
                <a:solidFill>
                  <a:srgbClr val="FF0000"/>
                </a:solidFill>
              </a:rPr>
              <a:t>AddPoly</a:t>
            </a:r>
            <a:r>
              <a:rPr lang="en-US" altLang="zh-CN" sz="2800" b="1" dirty="0">
                <a:solidFill>
                  <a:srgbClr val="FF0000"/>
                </a:solidFill>
              </a:rPr>
              <a:t>(</a:t>
            </a:r>
            <a:r>
              <a:rPr lang="en-US" altLang="zh-CN" sz="2800" b="1" dirty="0" err="1">
                <a:solidFill>
                  <a:srgbClr val="FF0000"/>
                </a:solidFill>
              </a:rPr>
              <a:t>LinkList</a:t>
            </a:r>
            <a:r>
              <a:rPr lang="en-US" altLang="zh-CN" sz="2800" b="1" dirty="0">
                <a:solidFill>
                  <a:srgbClr val="FF0000"/>
                </a:solidFill>
              </a:rPr>
              <a:t> &amp;</a:t>
            </a:r>
            <a:r>
              <a:rPr lang="en-US" altLang="zh-CN" sz="2800" b="1" dirty="0" err="1">
                <a:solidFill>
                  <a:srgbClr val="FF0000"/>
                </a:solidFill>
              </a:rPr>
              <a:t>PolyA,LinkList</a:t>
            </a:r>
            <a:r>
              <a:rPr lang="en-US" altLang="zh-CN" sz="2800" b="1" dirty="0">
                <a:solidFill>
                  <a:srgbClr val="FF0000"/>
                </a:solidFill>
              </a:rPr>
              <a:t> &amp;</a:t>
            </a:r>
            <a:r>
              <a:rPr lang="en-US" altLang="zh-CN" sz="2800" b="1" dirty="0" err="1">
                <a:solidFill>
                  <a:srgbClr val="FF0000"/>
                </a:solidFill>
              </a:rPr>
              <a:t>PolyB</a:t>
            </a:r>
            <a:r>
              <a:rPr lang="en-US" altLang="zh-CN" sz="2800" b="1" dirty="0">
                <a:solidFill>
                  <a:srgbClr val="FF0000"/>
                </a:solidFill>
              </a:rPr>
              <a:t>);       </a:t>
            </a:r>
            <a:endParaRPr lang="zh-CN" altLang="en-US" sz="2800" b="1" dirty="0">
              <a:solidFill>
                <a:srgbClr val="FF0000"/>
              </a:solidFill>
            </a:endParaRPr>
          </a:p>
        </p:txBody>
      </p:sp>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F6CC7F0-C6C4-40CC-80B0-90B44C85CA56}"/>
              </a:ext>
            </a:extLst>
          </p:cNvPr>
          <p:cNvSpPr>
            <a:spLocks noGrp="1" noChangeArrowheads="1"/>
          </p:cNvSpPr>
          <p:nvPr>
            <p:ph type="title" idx="4294967295"/>
          </p:nvPr>
        </p:nvSpPr>
        <p:spPr>
          <a:xfrm>
            <a:off x="313357" y="103909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一、基于空间的比较</a:t>
            </a:r>
            <a:endParaRPr lang="en-US" altLang="zh-CN" sz="3200">
              <a:latin typeface="黑体" panose="02010609060101010101" pitchFamily="49" charset="-122"/>
              <a:ea typeface="黑体" panose="02010609060101010101" pitchFamily="49" charset="-122"/>
            </a:endParaRPr>
          </a:p>
        </p:txBody>
      </p:sp>
      <p:sp>
        <p:nvSpPr>
          <p:cNvPr id="91139" name="Text Box 3">
            <a:extLst>
              <a:ext uri="{FF2B5EF4-FFF2-40B4-BE49-F238E27FC236}">
                <a16:creationId xmlns:a16="http://schemas.microsoft.com/office/drawing/2014/main" id="{7B13ACDE-034D-4883-B56A-AAEDB29E97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2D217871-2ED8-409E-AF05-F8D8A87AD2DB}" type="slidenum">
              <a:rPr lang="zh-CN" altLang="en-US" sz="2400"/>
              <a:pPr algn="r" eaLnBrk="1" hangingPunct="1">
                <a:spcBef>
                  <a:spcPct val="50000"/>
                </a:spcBef>
                <a:buClrTx/>
                <a:buSzTx/>
                <a:buFont typeface="Arial" panose="020B0604020202020204" pitchFamily="34" charset="0"/>
                <a:buNone/>
              </a:pPr>
              <a:t>74</a:t>
            </a:fld>
            <a:endParaRPr lang="zh-CN" altLang="en-US" sz="2400"/>
          </a:p>
        </p:txBody>
      </p:sp>
      <p:sp>
        <p:nvSpPr>
          <p:cNvPr id="91140" name="Text Box 4">
            <a:extLst>
              <a:ext uri="{FF2B5EF4-FFF2-40B4-BE49-F238E27FC236}">
                <a16:creationId xmlns:a16="http://schemas.microsoft.com/office/drawing/2014/main" id="{7505F333-22A5-414F-923B-20AE757FC041}"/>
              </a:ext>
            </a:extLst>
          </p:cNvPr>
          <p:cNvSpPr txBox="1">
            <a:spLocks noChangeArrowheads="1"/>
          </p:cNvSpPr>
          <p:nvPr/>
        </p:nvSpPr>
        <p:spPr bwMode="auto">
          <a:xfrm>
            <a:off x="446707"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第五节　顺序表与链表的比较</a:t>
            </a:r>
          </a:p>
        </p:txBody>
      </p:sp>
      <p:sp>
        <p:nvSpPr>
          <p:cNvPr id="84997" name="Rectangle 5">
            <a:extLst>
              <a:ext uri="{FF2B5EF4-FFF2-40B4-BE49-F238E27FC236}">
                <a16:creationId xmlns:a16="http://schemas.microsoft.com/office/drawing/2014/main" id="{18DB52A6-B729-4253-83B8-D43B1689A888}"/>
              </a:ext>
            </a:extLst>
          </p:cNvPr>
          <p:cNvSpPr>
            <a:spLocks noGrp="1" noChangeArrowheads="1"/>
          </p:cNvSpPr>
          <p:nvPr>
            <p:ph type="body" idx="4294967295"/>
          </p:nvPr>
        </p:nvSpPr>
        <p:spPr>
          <a:xfrm>
            <a:off x="370507" y="1902694"/>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存储分配的方式</a:t>
            </a:r>
          </a:p>
          <a:p>
            <a:pPr lvl="1" eaLnBrk="1" hangingPunct="1">
              <a:lnSpc>
                <a:spcPct val="90000"/>
              </a:lnSpc>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顺序表的存储空间是静态分配的</a:t>
            </a:r>
          </a:p>
          <a:p>
            <a:pPr lvl="1" eaLnBrk="1" hangingPunct="1">
              <a:lnSpc>
                <a:spcPct val="90000"/>
              </a:lnSpc>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链表的存储空间是动态分配的</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存储密度 = 结点数据本身所占的存储量/结点结构所占的存储总量</a:t>
            </a:r>
          </a:p>
          <a:p>
            <a:pPr lvl="1" eaLnBrk="1" hangingPunct="1">
              <a:lnSpc>
                <a:spcPct val="90000"/>
              </a:lnSpc>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顺序表的存储密度 = 1</a:t>
            </a:r>
          </a:p>
          <a:p>
            <a:pPr lvl="1" eaLnBrk="1" hangingPunct="1">
              <a:lnSpc>
                <a:spcPct val="90000"/>
              </a:lnSpc>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链表的存储密度 &lt;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7">
                                            <p:txEl>
                                              <p:pRg st="1" end="1"/>
                                            </p:txEl>
                                          </p:spTgt>
                                        </p:tgtEl>
                                        <p:attrNameLst>
                                          <p:attrName>style.visibility</p:attrName>
                                        </p:attrNameLst>
                                      </p:cBhvr>
                                      <p:to>
                                        <p:strVal val="visible"/>
                                      </p:to>
                                    </p:set>
                                    <p:animEffect transition="in" filter="blinds(horizontal)">
                                      <p:cBhvr>
                                        <p:cTn id="7" dur="500"/>
                                        <p:tgtEl>
                                          <p:spTgt spid="8499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4997">
                                            <p:txEl>
                                              <p:pRg st="2" end="2"/>
                                            </p:txEl>
                                          </p:spTgt>
                                        </p:tgtEl>
                                        <p:attrNameLst>
                                          <p:attrName>style.visibility</p:attrName>
                                        </p:attrNameLst>
                                      </p:cBhvr>
                                      <p:to>
                                        <p:strVal val="visible"/>
                                      </p:to>
                                    </p:set>
                                    <p:animEffect transition="in" filter="blinds(horizontal)">
                                      <p:cBhvr>
                                        <p:cTn id="10" dur="500"/>
                                        <p:tgtEl>
                                          <p:spTgt spid="8499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4997">
                                            <p:txEl>
                                              <p:pRg st="5" end="5"/>
                                            </p:txEl>
                                          </p:spTgt>
                                        </p:tgtEl>
                                        <p:attrNameLst>
                                          <p:attrName>style.visibility</p:attrName>
                                        </p:attrNameLst>
                                      </p:cBhvr>
                                      <p:to>
                                        <p:strVal val="visible"/>
                                      </p:to>
                                    </p:set>
                                    <p:animEffect transition="in" filter="blinds(horizontal)">
                                      <p:cBhvr>
                                        <p:cTn id="15" dur="500"/>
                                        <p:tgtEl>
                                          <p:spTgt spid="84997">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4997">
                                            <p:txEl>
                                              <p:pRg st="6" end="6"/>
                                            </p:txEl>
                                          </p:spTgt>
                                        </p:tgtEl>
                                        <p:attrNameLst>
                                          <p:attrName>style.visibility</p:attrName>
                                        </p:attrNameLst>
                                      </p:cBhvr>
                                      <p:to>
                                        <p:strVal val="visible"/>
                                      </p:to>
                                    </p:set>
                                    <p:animEffect transition="in" filter="blinds(horizontal)">
                                      <p:cBhvr>
                                        <p:cTn id="18" dur="500"/>
                                        <p:tgtEl>
                                          <p:spTgt spid="849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4E7FBEF-676A-46C0-8FAF-9A4C171972B7}"/>
              </a:ext>
            </a:extLst>
          </p:cNvPr>
          <p:cNvSpPr>
            <a:spLocks noGrp="1" noChangeArrowheads="1"/>
          </p:cNvSpPr>
          <p:nvPr>
            <p:ph type="title" idx="4294967295"/>
          </p:nvPr>
        </p:nvSpPr>
        <p:spPr>
          <a:xfrm>
            <a:off x="486891"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二、基于时间的比较</a:t>
            </a:r>
            <a:endParaRPr lang="en-US" altLang="zh-CN" sz="320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5B9967FC-1C8B-49CD-A541-7ED22C26585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E04B165-7414-4798-A178-88EE23EF94B5}" type="slidenum">
              <a:rPr lang="zh-CN" altLang="en-US" sz="2400"/>
              <a:pPr algn="r" eaLnBrk="1" hangingPunct="1">
                <a:spcBef>
                  <a:spcPct val="50000"/>
                </a:spcBef>
                <a:buClrTx/>
                <a:buSzTx/>
                <a:buFont typeface="Arial" panose="020B0604020202020204" pitchFamily="34" charset="0"/>
                <a:buNone/>
              </a:pPr>
              <a:t>75</a:t>
            </a:fld>
            <a:endParaRPr lang="zh-CN" altLang="en-US" sz="2400"/>
          </a:p>
        </p:txBody>
      </p:sp>
      <p:sp>
        <p:nvSpPr>
          <p:cNvPr id="92164" name="Text Box 4">
            <a:extLst>
              <a:ext uri="{FF2B5EF4-FFF2-40B4-BE49-F238E27FC236}">
                <a16:creationId xmlns:a16="http://schemas.microsoft.com/office/drawing/2014/main" id="{1CCE98D3-3BF0-422E-A8F7-90D53E23F6A1}"/>
              </a:ext>
            </a:extLst>
          </p:cNvPr>
          <p:cNvSpPr txBox="1">
            <a:spLocks noChangeArrowheads="1"/>
          </p:cNvSpPr>
          <p:nvPr/>
        </p:nvSpPr>
        <p:spPr bwMode="auto">
          <a:xfrm>
            <a:off x="486891"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第五节　顺序表与链表的比较</a:t>
            </a:r>
          </a:p>
        </p:txBody>
      </p:sp>
      <p:sp>
        <p:nvSpPr>
          <p:cNvPr id="86021" name="Rectangle 5">
            <a:extLst>
              <a:ext uri="{FF2B5EF4-FFF2-40B4-BE49-F238E27FC236}">
                <a16:creationId xmlns:a16="http://schemas.microsoft.com/office/drawing/2014/main" id="{97B2A899-E03F-49F7-B733-41AB1A717754}"/>
              </a:ext>
            </a:extLst>
          </p:cNvPr>
          <p:cNvSpPr>
            <a:spLocks noGrp="1" noChangeArrowheads="1"/>
          </p:cNvSpPr>
          <p:nvPr>
            <p:ph type="body" idx="4294967295"/>
          </p:nvPr>
        </p:nvSpPr>
        <p:spPr>
          <a:xfrm>
            <a:off x="410691" y="2085256"/>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存取方式</a:t>
            </a:r>
          </a:p>
          <a:p>
            <a:pPr lvl="1" eaLnBrk="1" hangingPunct="1">
              <a:spcBef>
                <a:spcPct val="10000"/>
              </a:spcBef>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顺序表可以随机存取，也可以顺序存取</a:t>
            </a:r>
          </a:p>
          <a:p>
            <a:pPr lvl="1" eaLnBrk="1" hangingPunct="1">
              <a:spcBef>
                <a:spcPct val="10000"/>
              </a:spcBef>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链表必须顺序存取</a:t>
            </a:r>
          </a:p>
          <a:p>
            <a:pPr lvl="1" eaLnBrk="1" hangingPunct="1">
              <a:spcBef>
                <a:spcPct val="10000"/>
              </a:spcBef>
              <a:buClr>
                <a:srgbClr val="009900"/>
              </a:buClr>
              <a:buSzPct val="50000"/>
              <a:buFont typeface="Wingdings" panose="05000000000000000000" pitchFamily="2" charset="2"/>
              <a:buChar char="u"/>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插入/删除时移动元素个数</a:t>
            </a:r>
          </a:p>
          <a:p>
            <a:pPr lvl="1" eaLnBrk="1" hangingPunct="1">
              <a:spcBef>
                <a:spcPct val="10000"/>
              </a:spcBef>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顺序表平均需要移动近一半元素</a:t>
            </a:r>
          </a:p>
          <a:p>
            <a:pPr lvl="1" eaLnBrk="1" hangingPunct="1">
              <a:spcBef>
                <a:spcPct val="10000"/>
              </a:spcBef>
              <a:buClr>
                <a:srgbClr val="009900"/>
              </a:buClr>
              <a:buSzPct val="50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链表不需要移动元素，只需要修改指针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animEffect transition="in" filter="blinds(horizontal)">
                                      <p:cBhvr>
                                        <p:cTn id="7" dur="500"/>
                                        <p:tgtEl>
                                          <p:spTgt spid="8602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6021">
                                            <p:txEl>
                                              <p:pRg st="2" end="2"/>
                                            </p:txEl>
                                          </p:spTgt>
                                        </p:tgtEl>
                                        <p:attrNameLst>
                                          <p:attrName>style.visibility</p:attrName>
                                        </p:attrNameLst>
                                      </p:cBhvr>
                                      <p:to>
                                        <p:strVal val="visible"/>
                                      </p:to>
                                    </p:set>
                                    <p:animEffect transition="in" filter="blinds(horizontal)">
                                      <p:cBhvr>
                                        <p:cTn id="10" dur="500"/>
                                        <p:tgtEl>
                                          <p:spTgt spid="8602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6021">
                                            <p:txEl>
                                              <p:pRg st="5" end="5"/>
                                            </p:txEl>
                                          </p:spTgt>
                                        </p:tgtEl>
                                        <p:attrNameLst>
                                          <p:attrName>style.visibility</p:attrName>
                                        </p:attrNameLst>
                                      </p:cBhvr>
                                      <p:to>
                                        <p:strVal val="visible"/>
                                      </p:to>
                                    </p:set>
                                    <p:animEffect transition="in" filter="blinds(horizontal)">
                                      <p:cBhvr>
                                        <p:cTn id="15" dur="500"/>
                                        <p:tgtEl>
                                          <p:spTgt spid="8602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6021">
                                            <p:txEl>
                                              <p:pRg st="6" end="6"/>
                                            </p:txEl>
                                          </p:spTgt>
                                        </p:tgtEl>
                                        <p:attrNameLst>
                                          <p:attrName>style.visibility</p:attrName>
                                        </p:attrNameLst>
                                      </p:cBhvr>
                                      <p:to>
                                        <p:strVal val="visible"/>
                                      </p:to>
                                    </p:set>
                                    <p:animEffect transition="in" filter="blinds(horizontal)">
                                      <p:cBhvr>
                                        <p:cTn id="18" dur="500"/>
                                        <p:tgtEl>
                                          <p:spTgt spid="86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BFD8992-C7F5-4714-98E9-1C688B95CED4}"/>
              </a:ext>
            </a:extLst>
          </p:cNvPr>
          <p:cNvSpPr>
            <a:spLocks noGrp="1" noChangeArrowheads="1"/>
          </p:cNvSpPr>
          <p:nvPr>
            <p:ph type="title" idx="4294967295"/>
          </p:nvPr>
        </p:nvSpPr>
        <p:spPr>
          <a:xfrm>
            <a:off x="428972" y="1247056"/>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三、基于应用的比较</a:t>
            </a:r>
            <a:endParaRPr lang="en-US" altLang="zh-CN" sz="3200">
              <a:latin typeface="黑体" panose="02010609060101010101" pitchFamily="49" charset="-122"/>
              <a:ea typeface="黑体" panose="02010609060101010101" pitchFamily="49" charset="-122"/>
            </a:endParaRPr>
          </a:p>
        </p:txBody>
      </p:sp>
      <p:sp>
        <p:nvSpPr>
          <p:cNvPr id="93187" name="Text Box 3">
            <a:extLst>
              <a:ext uri="{FF2B5EF4-FFF2-40B4-BE49-F238E27FC236}">
                <a16:creationId xmlns:a16="http://schemas.microsoft.com/office/drawing/2014/main" id="{B7391E73-F0C2-4F73-928C-E6913CC0ECB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0BC65E4D-721F-4493-9209-0A6C32BBC7CB}" type="slidenum">
              <a:rPr lang="zh-CN" altLang="en-US" sz="2400"/>
              <a:pPr algn="r" eaLnBrk="1" hangingPunct="1">
                <a:spcBef>
                  <a:spcPct val="50000"/>
                </a:spcBef>
                <a:buClrTx/>
                <a:buSzTx/>
                <a:buFont typeface="Arial" panose="020B0604020202020204" pitchFamily="34" charset="0"/>
                <a:buNone/>
              </a:pPr>
              <a:t>76</a:t>
            </a:fld>
            <a:endParaRPr lang="zh-CN" altLang="en-US" sz="2400"/>
          </a:p>
        </p:txBody>
      </p:sp>
      <p:sp>
        <p:nvSpPr>
          <p:cNvPr id="93188" name="Text Box 4">
            <a:extLst>
              <a:ext uri="{FF2B5EF4-FFF2-40B4-BE49-F238E27FC236}">
                <a16:creationId xmlns:a16="http://schemas.microsoft.com/office/drawing/2014/main" id="{77F6F70F-F847-45FF-A07C-2DBA6C908F72}"/>
              </a:ext>
            </a:extLst>
          </p:cNvPr>
          <p:cNvSpPr txBox="1">
            <a:spLocks noChangeArrowheads="1"/>
          </p:cNvSpPr>
          <p:nvPr/>
        </p:nvSpPr>
        <p:spPr bwMode="auto">
          <a:xfrm>
            <a:off x="428972"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第五节　顺序表与链表的比较</a:t>
            </a:r>
          </a:p>
        </p:txBody>
      </p:sp>
      <p:sp>
        <p:nvSpPr>
          <p:cNvPr id="87045" name="Rectangle 5">
            <a:extLst>
              <a:ext uri="{FF2B5EF4-FFF2-40B4-BE49-F238E27FC236}">
                <a16:creationId xmlns:a16="http://schemas.microsoft.com/office/drawing/2014/main" id="{23BE1E74-CB98-460B-8D51-DE13B2719A77}"/>
              </a:ext>
            </a:extLst>
          </p:cNvPr>
          <p:cNvSpPr>
            <a:spLocks noGrp="1" noChangeArrowheads="1"/>
          </p:cNvSpPr>
          <p:nvPr>
            <p:ph type="body" idx="4294967295"/>
          </p:nvPr>
        </p:nvSpPr>
        <p:spPr>
          <a:xfrm>
            <a:off x="352772" y="2085256"/>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如果线性表主要是存储大量的数据，并主要用于查找时，采用顺序表较好，如数据库</a:t>
            </a:r>
          </a:p>
          <a:p>
            <a:pPr eaLnBrk="1" hangingPunct="1">
              <a:spcBef>
                <a:spcPct val="70000"/>
              </a:spcBef>
            </a:pPr>
            <a:r>
              <a:rPr lang="zh-CN" altLang="en-US" b="1">
                <a:latin typeface="黑体" panose="02010609060101010101" pitchFamily="49" charset="-122"/>
                <a:ea typeface="黑体" panose="02010609060101010101" pitchFamily="49" charset="-122"/>
              </a:rPr>
              <a:t>如果线性表存储的数据元素经常需要做插入与删除操作，则采用链表较好，如操作系统中进程控制块(</a:t>
            </a:r>
            <a:r>
              <a:rPr lang="en-US" altLang="zh-CN" b="1">
                <a:latin typeface="黑体" panose="02010609060101010101" pitchFamily="49" charset="-122"/>
                <a:ea typeface="黑体" panose="02010609060101010101" pitchFamily="49" charset="-122"/>
              </a:rPr>
              <a:t>PCB)</a:t>
            </a:r>
            <a:r>
              <a:rPr lang="zh-CN" altLang="en-US" b="1">
                <a:latin typeface="黑体" panose="02010609060101010101" pitchFamily="49" charset="-122"/>
                <a:ea typeface="黑体" panose="02010609060101010101" pitchFamily="49" charset="-122"/>
              </a:rPr>
              <a:t>的管理，内存空间的管理等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animEffect transition="in" filter="blinds(horizontal)">
                                      <p:cBhvr>
                                        <p:cTn id="7" dur="500"/>
                                        <p:tgtEl>
                                          <p:spTgt spid="870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45">
                                            <p:txEl>
                                              <p:pRg st="1" end="1"/>
                                            </p:txEl>
                                          </p:spTgt>
                                        </p:tgtEl>
                                        <p:attrNameLst>
                                          <p:attrName>style.visibility</p:attrName>
                                        </p:attrNameLst>
                                      </p:cBhvr>
                                      <p:to>
                                        <p:strVal val="visible"/>
                                      </p:to>
                                    </p:set>
                                    <p:animEffect transition="in" filter="blinds(horizontal)">
                                      <p:cBhvr>
                                        <p:cTn id="12" dur="500"/>
                                        <p:tgtEl>
                                          <p:spTgt spid="870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DB7C71C2-5B9E-41DA-A295-1852493F79D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94211" name="矩形 3">
            <a:extLst>
              <a:ext uri="{FF2B5EF4-FFF2-40B4-BE49-F238E27FC236}">
                <a16:creationId xmlns:a16="http://schemas.microsoft.com/office/drawing/2014/main" id="{D76A2429-ED22-494B-93A5-10FB4CCB9A83}"/>
              </a:ext>
            </a:extLst>
          </p:cNvPr>
          <p:cNvSpPr>
            <a:spLocks noChangeArrowheads="1"/>
          </p:cNvSpPr>
          <p:nvPr/>
        </p:nvSpPr>
        <p:spPr bwMode="auto">
          <a:xfrm>
            <a:off x="323850" y="1341438"/>
            <a:ext cx="8064500"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dirty="0"/>
              <a:t>1.</a:t>
            </a:r>
            <a:r>
              <a:rPr lang="zh-CN" altLang="zh-CN" b="1" dirty="0"/>
              <a:t>数据结构按逻辑结构可分为两大类，它们是：</a:t>
            </a:r>
            <a:r>
              <a:rPr lang="en-US" altLang="zh-CN" b="1" u="sng" dirty="0"/>
              <a:t>     </a:t>
            </a:r>
            <a:r>
              <a:rPr lang="zh-CN" altLang="zh-CN" b="1" dirty="0"/>
              <a:t>结构</a:t>
            </a:r>
            <a:r>
              <a:rPr lang="en-US" altLang="zh-CN" b="1" u="sng" dirty="0"/>
              <a:t>      </a:t>
            </a:r>
            <a:r>
              <a:rPr lang="zh-CN" altLang="zh-CN" b="1" dirty="0"/>
              <a:t>结构</a:t>
            </a:r>
            <a:r>
              <a:rPr lang="zh-CN" altLang="en-US" b="1" dirty="0"/>
              <a:t>。</a:t>
            </a:r>
            <a:endParaRPr lang="en-US" altLang="zh-CN" b="1" dirty="0"/>
          </a:p>
          <a:p>
            <a:pPr eaLnBrk="1" hangingPunct="1">
              <a:spcBef>
                <a:spcPct val="0"/>
              </a:spcBef>
              <a:buClrTx/>
              <a:buSzTx/>
              <a:buFont typeface="Arial" panose="020B0604020202020204" pitchFamily="34" charset="0"/>
              <a:buNone/>
            </a:pPr>
            <a:endParaRPr lang="en-US" altLang="zh-CN" b="1" dirty="0"/>
          </a:p>
          <a:p>
            <a:pPr eaLnBrk="1" hangingPunct="1">
              <a:spcBef>
                <a:spcPct val="0"/>
              </a:spcBef>
              <a:buClrTx/>
              <a:buSzTx/>
              <a:buFont typeface="Arial" panose="020B0604020202020204" pitchFamily="34" charset="0"/>
              <a:buNone/>
            </a:pPr>
            <a:r>
              <a:rPr lang="en-US" altLang="zh-CN" b="1" dirty="0"/>
              <a:t>2. </a:t>
            </a:r>
            <a:r>
              <a:rPr lang="zh-CN" altLang="zh-CN" b="1" dirty="0"/>
              <a:t>下面程序段的时间复杂度为</a:t>
            </a:r>
            <a:r>
              <a:rPr lang="en-US" altLang="zh-CN" u="sng" dirty="0"/>
              <a:t>       </a:t>
            </a:r>
            <a:r>
              <a:rPr lang="zh-CN" altLang="zh-CN" b="1" dirty="0"/>
              <a:t>：</a:t>
            </a:r>
            <a:endParaRPr lang="zh-CN" altLang="zh-CN" dirty="0"/>
          </a:p>
          <a:p>
            <a:pPr eaLnBrk="1" hangingPunct="1">
              <a:spcBef>
                <a:spcPct val="0"/>
              </a:spcBef>
              <a:buClrTx/>
              <a:buSzTx/>
              <a:buFont typeface="Arial" panose="020B0604020202020204" pitchFamily="34" charset="0"/>
              <a:buNone/>
            </a:pPr>
            <a:r>
              <a:rPr lang="en-US" altLang="zh-CN" b="1" dirty="0"/>
              <a:t>	for (</a:t>
            </a:r>
            <a:r>
              <a:rPr lang="en-US" altLang="zh-CN" b="1" dirty="0" err="1"/>
              <a:t>i</a:t>
            </a:r>
            <a:r>
              <a:rPr lang="en-US" altLang="zh-CN" b="1" dirty="0"/>
              <a:t>=0; </a:t>
            </a:r>
            <a:r>
              <a:rPr lang="en-US" altLang="zh-CN" b="1" dirty="0" err="1"/>
              <a:t>i</a:t>
            </a:r>
            <a:r>
              <a:rPr lang="en-US" altLang="zh-CN" b="1" dirty="0"/>
              <a:t>&lt;n; </a:t>
            </a:r>
            <a:r>
              <a:rPr lang="en-US" altLang="zh-CN" b="1" dirty="0" err="1"/>
              <a:t>i</a:t>
            </a:r>
            <a:r>
              <a:rPr lang="en-US" altLang="zh-CN" b="1" dirty="0"/>
              <a:t>++) </a:t>
            </a:r>
            <a:endParaRPr lang="zh-CN" altLang="zh-CN" dirty="0"/>
          </a:p>
          <a:p>
            <a:pPr eaLnBrk="1" hangingPunct="1">
              <a:spcBef>
                <a:spcPct val="0"/>
              </a:spcBef>
              <a:buClrTx/>
              <a:buSzTx/>
              <a:buFont typeface="Arial" panose="020B0604020202020204" pitchFamily="34" charset="0"/>
              <a:buNone/>
            </a:pPr>
            <a:r>
              <a:rPr lang="en-US" altLang="zh-CN" b="1" dirty="0"/>
              <a:t>		for (j=0; j&lt;m; </a:t>
            </a:r>
            <a:r>
              <a:rPr lang="en-US" altLang="zh-CN" b="1" dirty="0" err="1"/>
              <a:t>j++</a:t>
            </a:r>
            <a:r>
              <a:rPr lang="en-US" altLang="zh-CN" b="1" dirty="0"/>
              <a:t>)</a:t>
            </a:r>
            <a:br>
              <a:rPr lang="en-US" altLang="zh-CN" b="1" dirty="0"/>
            </a:br>
            <a:r>
              <a:rPr lang="en-US" altLang="zh-CN" b="1" dirty="0"/>
              <a:t>			A[</a:t>
            </a:r>
            <a:r>
              <a:rPr lang="en-US" altLang="zh-CN" b="1" dirty="0" err="1"/>
              <a:t>i</a:t>
            </a:r>
            <a:r>
              <a:rPr lang="en-US" altLang="zh-CN" b="1" dirty="0"/>
              <a:t>][j]</a:t>
            </a:r>
            <a:endParaRPr lang="zh-CN" altLang="zh-CN" dirty="0"/>
          </a:p>
          <a:p>
            <a:pPr eaLnBrk="1" hangingPunct="1">
              <a:spcBef>
                <a:spcPct val="0"/>
              </a:spcBef>
              <a:buClrTx/>
              <a:buSzTx/>
              <a:buFont typeface="Arial" panose="020B0604020202020204" pitchFamily="34" charset="0"/>
              <a:buNone/>
            </a:pPr>
            <a:endParaRPr lang="zh-CN"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a:extLst>
              <a:ext uri="{FF2B5EF4-FFF2-40B4-BE49-F238E27FC236}">
                <a16:creationId xmlns:a16="http://schemas.microsoft.com/office/drawing/2014/main" id="{9EE43EFF-3D1F-4965-8050-B2E747B395A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95235" name="矩形 3">
            <a:extLst>
              <a:ext uri="{FF2B5EF4-FFF2-40B4-BE49-F238E27FC236}">
                <a16:creationId xmlns:a16="http://schemas.microsoft.com/office/drawing/2014/main" id="{AC11BD68-70BC-4D6A-92E6-DA9FE256F0D8}"/>
              </a:ext>
            </a:extLst>
          </p:cNvPr>
          <p:cNvSpPr>
            <a:spLocks noChangeArrowheads="1"/>
          </p:cNvSpPr>
          <p:nvPr/>
        </p:nvSpPr>
        <p:spPr bwMode="auto">
          <a:xfrm>
            <a:off x="323850" y="1341438"/>
            <a:ext cx="80645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t>3. </a:t>
            </a:r>
            <a:r>
              <a:rPr lang="zh-CN" altLang="zh-CN" b="1"/>
              <a:t>若经常需要对线性表进行插入和删除运算，最好采用</a:t>
            </a:r>
            <a:r>
              <a:rPr lang="en-US" altLang="zh-CN" u="sng"/>
              <a:t>       </a:t>
            </a:r>
            <a:r>
              <a:rPr lang="zh-CN" altLang="zh-CN" b="1"/>
              <a:t>存储结构，若经常需要对线性表进行查找运算，最好采用</a:t>
            </a:r>
            <a:r>
              <a:rPr lang="en-US" altLang="zh-CN" u="sng"/>
              <a:t>       </a:t>
            </a:r>
            <a:r>
              <a:rPr lang="zh-CN" altLang="zh-CN" b="1"/>
              <a:t>存储结构。</a:t>
            </a:r>
            <a:endParaRPr lang="zh-CN" altLang="zh-CN"/>
          </a:p>
          <a:p>
            <a:pPr eaLnBrk="1" hangingPunct="1">
              <a:spcBef>
                <a:spcPct val="0"/>
              </a:spcBef>
              <a:buClrTx/>
              <a:buSzTx/>
              <a:buFont typeface="Arial" panose="020B0604020202020204" pitchFamily="34" charset="0"/>
              <a:buNone/>
            </a:pPr>
            <a:endParaRPr lang="en-US" altLang="zh-CN" b="1"/>
          </a:p>
          <a:p>
            <a:pPr eaLnBrk="1" hangingPunct="1">
              <a:spcBef>
                <a:spcPct val="0"/>
              </a:spcBef>
              <a:buClrTx/>
              <a:buSzTx/>
              <a:buFont typeface="Arial" panose="020B0604020202020204" pitchFamily="34" charset="0"/>
              <a:buNone/>
            </a:pPr>
            <a:r>
              <a:rPr lang="en-US" altLang="zh-CN" b="1"/>
              <a:t>4. </a:t>
            </a:r>
            <a:r>
              <a:rPr lang="zh-CN" altLang="zh-CN" b="1"/>
              <a:t>对于一个单链表，在表头插入结点的时间复杂度为</a:t>
            </a:r>
            <a:r>
              <a:rPr lang="en-US" altLang="zh-CN" u="sng"/>
              <a:t>       </a:t>
            </a:r>
            <a:r>
              <a:rPr lang="zh-CN" altLang="zh-CN" b="1"/>
              <a:t>，在表尾插入结点的时间复杂度为</a:t>
            </a:r>
            <a:r>
              <a:rPr lang="en-US" altLang="zh-CN" u="sng"/>
              <a:t>       </a:t>
            </a:r>
            <a:r>
              <a:rPr lang="zh-CN" altLang="zh-CN" b="1"/>
              <a:t>。</a:t>
            </a:r>
            <a:endParaRPr lang="en-US" altLang="zh-CN" b="1"/>
          </a:p>
          <a:p>
            <a:pPr eaLnBrk="1" hangingPunct="1">
              <a:spcBef>
                <a:spcPct val="0"/>
              </a:spcBef>
              <a:buClrTx/>
              <a:buSzTx/>
              <a:buFont typeface="Arial" panose="020B0604020202020204" pitchFamily="34" charset="0"/>
              <a:buNone/>
            </a:pPr>
            <a:endParaRPr lang="zh-CN" altLang="zh-CN"/>
          </a:p>
          <a:p>
            <a:pPr eaLnBrk="1" hangingPunct="1">
              <a:spcBef>
                <a:spcPct val="0"/>
              </a:spcBef>
              <a:buClrTx/>
              <a:buSzTx/>
              <a:buFont typeface="Arial" panose="020B0604020202020204" pitchFamily="34" charset="0"/>
              <a:buNone/>
            </a:pPr>
            <a:r>
              <a:rPr lang="en-US" altLang="zh-CN" b="1"/>
              <a:t>5.</a:t>
            </a:r>
            <a:r>
              <a:rPr lang="zh-CN" altLang="en-US" b="1"/>
              <a:t>双向链表</a:t>
            </a:r>
            <a:r>
              <a:rPr lang="zh-CN" altLang="zh-CN" b="1"/>
              <a:t>指针</a:t>
            </a:r>
            <a:r>
              <a:rPr lang="en-US" altLang="zh-CN" b="1"/>
              <a:t>p</a:t>
            </a:r>
            <a:r>
              <a:rPr lang="zh-CN" altLang="zh-CN" b="1"/>
              <a:t>结点之后插入指针为</a:t>
            </a:r>
            <a:r>
              <a:rPr lang="en-US" altLang="zh-CN" b="1"/>
              <a:t>s</a:t>
            </a:r>
            <a:r>
              <a:rPr lang="zh-CN" altLang="zh-CN" b="1"/>
              <a:t>的结点，执行语句：</a:t>
            </a:r>
            <a:r>
              <a:rPr lang="en-US" altLang="zh-CN" b="1" u="sng"/>
              <a:t>                                        .</a:t>
            </a:r>
            <a:endParaRPr lang="zh-CN" altLang="zh-CN"/>
          </a:p>
          <a:p>
            <a:pPr eaLnBrk="1" hangingPunct="1">
              <a:spcBef>
                <a:spcPct val="0"/>
              </a:spcBef>
              <a:buClrTx/>
              <a:buSzTx/>
              <a:buFont typeface="Arial" panose="020B0604020202020204" pitchFamily="34" charset="0"/>
              <a:buNone/>
            </a:pPr>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29161EE6-CACF-4E45-B327-3B8F579F274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3" name="矩形 2">
            <a:extLst>
              <a:ext uri="{FF2B5EF4-FFF2-40B4-BE49-F238E27FC236}">
                <a16:creationId xmlns:a16="http://schemas.microsoft.com/office/drawing/2014/main" id="{6C40D42F-47A0-4FB6-880D-728167D913D7}"/>
              </a:ext>
            </a:extLst>
          </p:cNvPr>
          <p:cNvSpPr/>
          <p:nvPr/>
        </p:nvSpPr>
        <p:spPr>
          <a:xfrm>
            <a:off x="179512" y="1268760"/>
            <a:ext cx="9074150" cy="5202237"/>
          </a:xfrm>
          <a:prstGeom prst="rect">
            <a:avLst/>
          </a:prstGeom>
        </p:spPr>
        <p:txBody>
          <a:bodyPr>
            <a:spAutoFit/>
          </a:bodyPr>
          <a:lstStyle/>
          <a:p>
            <a:pPr eaLnBrk="1" hangingPunct="1">
              <a:buFont typeface="Arial" panose="020B0604020202020204" pitchFamily="34" charset="0"/>
              <a:buNone/>
              <a:defRPr/>
            </a:pPr>
            <a:r>
              <a:rPr lang="en-US" altLang="zh-CN" b="1" dirty="0"/>
              <a:t>6.</a:t>
            </a:r>
            <a:r>
              <a:rPr lang="zh-CN" altLang="zh-CN" b="1" dirty="0"/>
              <a:t>根据二元组关系，指出它们属于何种数据结构。</a:t>
            </a:r>
            <a:endParaRPr lang="en-US" altLang="zh-CN" b="1" dirty="0"/>
          </a:p>
          <a:p>
            <a:pPr eaLnBrk="1" hangingPunct="1">
              <a:buFont typeface="Arial" panose="020B0604020202020204" pitchFamily="34" charset="0"/>
              <a:buNone/>
              <a:defRPr/>
            </a:pPr>
            <a:r>
              <a:rPr lang="en-US" altLang="zh-CN" b="1" dirty="0"/>
              <a:t>a)</a:t>
            </a:r>
            <a:r>
              <a:rPr lang="pt-BR" altLang="zh-CN" b="1" dirty="0"/>
              <a:t>  </a:t>
            </a:r>
            <a:r>
              <a:rPr lang="pt-BR" altLang="zh-CN" sz="2800" b="1" dirty="0"/>
              <a:t>A=</a:t>
            </a:r>
            <a:r>
              <a:rPr lang="zh-CN" altLang="zh-CN" sz="2800" b="1" dirty="0"/>
              <a:t>（</a:t>
            </a:r>
            <a:r>
              <a:rPr lang="pt-BR" altLang="zh-CN" sz="2800" b="1" dirty="0"/>
              <a:t>D</a:t>
            </a:r>
            <a:r>
              <a:rPr lang="zh-CN" altLang="zh-CN" sz="2800" b="1" dirty="0"/>
              <a:t>，</a:t>
            </a:r>
            <a:r>
              <a:rPr lang="pt-BR" altLang="zh-CN" sz="2800" b="1" dirty="0"/>
              <a:t>R</a:t>
            </a:r>
            <a:r>
              <a:rPr lang="zh-CN" altLang="zh-CN" sz="2800" b="1" dirty="0"/>
              <a:t>），</a:t>
            </a:r>
            <a:r>
              <a:rPr lang="pt-BR" altLang="zh-CN" sz="2800" b="1" dirty="0"/>
              <a:t>D={a</a:t>
            </a:r>
            <a:r>
              <a:rPr lang="zh-CN" altLang="en-US" sz="2800" b="1" dirty="0"/>
              <a:t>，</a:t>
            </a:r>
            <a:r>
              <a:rPr lang="pt-BR" altLang="zh-CN" sz="2800" b="1" dirty="0"/>
              <a:t>b</a:t>
            </a:r>
            <a:r>
              <a:rPr lang="zh-CN" altLang="en-US" sz="2800" b="1" dirty="0"/>
              <a:t>，</a:t>
            </a:r>
            <a:r>
              <a:rPr lang="pt-BR" altLang="zh-CN" sz="2800" b="1" dirty="0"/>
              <a:t>c</a:t>
            </a:r>
            <a:r>
              <a:rPr lang="zh-CN" altLang="en-US" sz="2800" b="1" dirty="0"/>
              <a:t>，</a:t>
            </a:r>
            <a:r>
              <a:rPr lang="pt-BR" altLang="zh-CN" sz="2800" b="1" dirty="0"/>
              <a:t>d</a:t>
            </a:r>
            <a:r>
              <a:rPr lang="zh-CN" altLang="zh-CN" sz="2800" b="1" dirty="0"/>
              <a:t>，</a:t>
            </a:r>
            <a:r>
              <a:rPr lang="pt-BR" altLang="zh-CN" sz="2800" b="1" dirty="0"/>
              <a:t>e</a:t>
            </a:r>
            <a:r>
              <a:rPr lang="zh-CN" altLang="zh-CN" sz="2800" b="1" dirty="0"/>
              <a:t>，</a:t>
            </a:r>
            <a:r>
              <a:rPr lang="pt-BR" altLang="zh-CN" sz="2800" b="1" dirty="0"/>
              <a:t>}</a:t>
            </a:r>
            <a:r>
              <a:rPr lang="zh-CN" altLang="zh-CN" sz="2800" b="1" dirty="0"/>
              <a:t>，</a:t>
            </a:r>
            <a:r>
              <a:rPr lang="pt-BR" altLang="zh-CN" sz="2800" b="1" dirty="0"/>
              <a:t>            </a:t>
            </a:r>
          </a:p>
          <a:p>
            <a:pPr eaLnBrk="1" hangingPunct="1">
              <a:buFont typeface="Arial" panose="020B0604020202020204" pitchFamily="34" charset="0"/>
              <a:buNone/>
              <a:defRPr/>
            </a:pPr>
            <a:r>
              <a:rPr lang="pt-BR" altLang="zh-CN" sz="2800" b="1" dirty="0"/>
              <a:t>     R={&lt;a</a:t>
            </a:r>
            <a:r>
              <a:rPr lang="zh-CN" altLang="zh-CN" sz="2800" b="1" dirty="0"/>
              <a:t>，</a:t>
            </a:r>
            <a:r>
              <a:rPr lang="pt-BR" altLang="zh-CN" sz="2800" b="1" dirty="0"/>
              <a:t>b&gt;</a:t>
            </a:r>
            <a:r>
              <a:rPr lang="zh-CN" altLang="zh-CN" sz="2800" b="1" dirty="0"/>
              <a:t>，</a:t>
            </a:r>
            <a:r>
              <a:rPr lang="pt-BR" altLang="zh-CN" sz="2800" b="1" dirty="0"/>
              <a:t>&lt;b</a:t>
            </a:r>
            <a:r>
              <a:rPr lang="zh-CN" altLang="zh-CN" sz="2800" b="1" dirty="0"/>
              <a:t>，</a:t>
            </a:r>
            <a:r>
              <a:rPr lang="pt-BR" altLang="zh-CN" sz="2800" b="1" dirty="0"/>
              <a:t>c&gt;</a:t>
            </a:r>
            <a:r>
              <a:rPr lang="zh-CN" altLang="zh-CN" sz="2800" b="1" dirty="0"/>
              <a:t>，</a:t>
            </a:r>
            <a:r>
              <a:rPr lang="pt-BR" altLang="zh-CN" sz="2800" b="1" dirty="0"/>
              <a:t>&lt;c</a:t>
            </a:r>
            <a:r>
              <a:rPr lang="zh-CN" altLang="zh-CN" sz="2800" b="1" dirty="0"/>
              <a:t>，</a:t>
            </a:r>
            <a:r>
              <a:rPr lang="pt-BR" altLang="zh-CN" sz="2800" b="1" dirty="0"/>
              <a:t>d&gt;</a:t>
            </a:r>
            <a:r>
              <a:rPr lang="zh-CN" altLang="zh-CN" sz="2800" b="1" dirty="0"/>
              <a:t>，</a:t>
            </a:r>
            <a:r>
              <a:rPr lang="pt-BR" altLang="zh-CN" sz="2800" b="1" dirty="0"/>
              <a:t>&lt;d</a:t>
            </a:r>
            <a:r>
              <a:rPr lang="zh-CN" altLang="zh-CN" sz="2800" b="1" dirty="0"/>
              <a:t>，</a:t>
            </a:r>
            <a:r>
              <a:rPr lang="pt-BR" altLang="zh-CN" sz="2800" b="1" dirty="0"/>
              <a:t>e&gt;</a:t>
            </a:r>
            <a:r>
              <a:rPr lang="zh-CN" altLang="zh-CN" sz="2800" b="1" dirty="0"/>
              <a:t>，</a:t>
            </a:r>
            <a:endParaRPr lang="en-US" altLang="zh-CN" sz="2800" b="1" dirty="0"/>
          </a:p>
          <a:p>
            <a:pPr eaLnBrk="1" hangingPunct="1">
              <a:buFont typeface="Arial" panose="020B0604020202020204" pitchFamily="34" charset="0"/>
              <a:buNone/>
              <a:defRPr/>
            </a:pPr>
            <a:r>
              <a:rPr lang="en-US" altLang="zh-CN" sz="2800" b="1" dirty="0"/>
              <a:t>             </a:t>
            </a:r>
            <a:r>
              <a:rPr lang="pt-BR" altLang="zh-CN" sz="2800" b="1" dirty="0"/>
              <a:t>&lt;e</a:t>
            </a:r>
            <a:r>
              <a:rPr lang="zh-CN" altLang="zh-CN" sz="2800" b="1" dirty="0"/>
              <a:t>，</a:t>
            </a:r>
            <a:r>
              <a:rPr lang="pt-BR" altLang="zh-CN" sz="2800" b="1" dirty="0"/>
              <a:t>f&gt;} </a:t>
            </a:r>
          </a:p>
          <a:p>
            <a:pPr eaLnBrk="1" hangingPunct="1">
              <a:buFont typeface="Arial" panose="020B0604020202020204" pitchFamily="34" charset="0"/>
              <a:buNone/>
              <a:defRPr/>
            </a:pPr>
            <a:endParaRPr lang="zh-CN" altLang="zh-CN" sz="2800" dirty="0"/>
          </a:p>
          <a:p>
            <a:pPr marL="457200" indent="-457200" eaLnBrk="1" hangingPunct="1">
              <a:buFont typeface="Arial" panose="020B0604020202020204" pitchFamily="34" charset="0"/>
              <a:buAutoNum type="alphaLcParenR" startAt="2"/>
              <a:defRPr/>
            </a:pPr>
            <a:r>
              <a:rPr lang="pt-BR" altLang="zh-CN" sz="2800" b="1" dirty="0"/>
              <a:t>B=</a:t>
            </a:r>
            <a:r>
              <a:rPr lang="zh-CN" altLang="zh-CN" sz="2800" b="1" dirty="0"/>
              <a:t>（</a:t>
            </a:r>
            <a:r>
              <a:rPr lang="pt-BR" altLang="zh-CN" sz="2800" b="1" dirty="0"/>
              <a:t>D</a:t>
            </a:r>
            <a:r>
              <a:rPr lang="zh-CN" altLang="zh-CN" sz="2800" b="1" dirty="0"/>
              <a:t>，</a:t>
            </a:r>
            <a:r>
              <a:rPr lang="pt-BR" altLang="zh-CN" sz="2800" b="1" dirty="0"/>
              <a:t>R</a:t>
            </a:r>
            <a:r>
              <a:rPr lang="zh-CN" altLang="zh-CN" sz="2800" b="1" dirty="0"/>
              <a:t>）， </a:t>
            </a:r>
            <a:r>
              <a:rPr lang="en-US" altLang="zh-CN" sz="2800" b="1" dirty="0"/>
              <a:t>D={1</a:t>
            </a:r>
            <a:r>
              <a:rPr lang="zh-CN" altLang="zh-CN" sz="2800" b="1" dirty="0"/>
              <a:t>，</a:t>
            </a:r>
            <a:r>
              <a:rPr lang="en-US" altLang="zh-CN" sz="2800" b="1" dirty="0"/>
              <a:t>2</a:t>
            </a:r>
            <a:r>
              <a:rPr lang="zh-CN" altLang="zh-CN" sz="2800" b="1" dirty="0"/>
              <a:t>，</a:t>
            </a:r>
            <a:r>
              <a:rPr lang="en-US" altLang="zh-CN" sz="2800" b="1" dirty="0"/>
              <a:t>3</a:t>
            </a:r>
            <a:r>
              <a:rPr lang="zh-CN" altLang="zh-CN" sz="2800" b="1" dirty="0"/>
              <a:t>，</a:t>
            </a:r>
            <a:r>
              <a:rPr lang="en-US" altLang="zh-CN" sz="2800" b="1" dirty="0"/>
              <a:t>4</a:t>
            </a:r>
            <a:r>
              <a:rPr lang="zh-CN" altLang="zh-CN" sz="2800" b="1" dirty="0"/>
              <a:t>，</a:t>
            </a:r>
            <a:r>
              <a:rPr lang="en-US" altLang="zh-CN" sz="2800" b="1" dirty="0"/>
              <a:t>5</a:t>
            </a:r>
            <a:r>
              <a:rPr lang="zh-CN" altLang="zh-CN" sz="2800" b="1" dirty="0"/>
              <a:t>，</a:t>
            </a:r>
            <a:r>
              <a:rPr lang="en-US" altLang="zh-CN" sz="2800" b="1" dirty="0"/>
              <a:t>6}</a:t>
            </a:r>
            <a:r>
              <a:rPr lang="zh-CN" altLang="zh-CN" sz="2800" b="1" dirty="0"/>
              <a:t>，</a:t>
            </a:r>
            <a:endParaRPr lang="en-US" altLang="zh-CN" sz="2800" b="1" dirty="0"/>
          </a:p>
          <a:p>
            <a:pPr eaLnBrk="1" hangingPunct="1">
              <a:buFont typeface="Arial" panose="020B0604020202020204" pitchFamily="34" charset="0"/>
              <a:buNone/>
              <a:defRPr/>
            </a:pPr>
            <a:r>
              <a:rPr lang="en-US" altLang="zh-CN" sz="2800" b="1" dirty="0"/>
              <a:t>     R={</a:t>
            </a:r>
            <a:r>
              <a:rPr lang="zh-CN" altLang="zh-CN" sz="2800" b="1" dirty="0"/>
              <a:t>（</a:t>
            </a:r>
            <a:r>
              <a:rPr lang="en-US" altLang="zh-CN" sz="2800" b="1" dirty="0"/>
              <a:t>1,2</a:t>
            </a:r>
            <a:r>
              <a:rPr lang="zh-CN" altLang="zh-CN" sz="2800" b="1" dirty="0"/>
              <a:t>）</a:t>
            </a:r>
            <a:r>
              <a:rPr lang="en-US" altLang="zh-CN" sz="2800" b="1" dirty="0"/>
              <a:t>,</a:t>
            </a:r>
            <a:r>
              <a:rPr lang="zh-CN" altLang="zh-CN" sz="2800" b="1" dirty="0"/>
              <a:t>（</a:t>
            </a:r>
            <a:r>
              <a:rPr lang="en-US" altLang="zh-CN" sz="2800" b="1" dirty="0"/>
              <a:t>2,3</a:t>
            </a:r>
            <a:r>
              <a:rPr lang="zh-CN" altLang="zh-CN" sz="2800" b="1" dirty="0"/>
              <a:t>）</a:t>
            </a:r>
            <a:r>
              <a:rPr lang="en-US" altLang="zh-CN" sz="2800" b="1" dirty="0"/>
              <a:t>,</a:t>
            </a:r>
            <a:r>
              <a:rPr lang="zh-CN" altLang="zh-CN" sz="2800" b="1" dirty="0"/>
              <a:t>（</a:t>
            </a:r>
            <a:r>
              <a:rPr lang="en-US" altLang="zh-CN" sz="2800" b="1" dirty="0"/>
              <a:t>2,4</a:t>
            </a:r>
            <a:r>
              <a:rPr lang="zh-CN" altLang="zh-CN" sz="2800" b="1" dirty="0"/>
              <a:t>）</a:t>
            </a:r>
            <a:r>
              <a:rPr lang="en-US" altLang="zh-CN" sz="2800" b="1" dirty="0"/>
              <a:t>,</a:t>
            </a:r>
            <a:r>
              <a:rPr lang="zh-CN" altLang="zh-CN" sz="2800" b="1" dirty="0"/>
              <a:t>（</a:t>
            </a:r>
            <a:r>
              <a:rPr lang="en-US" altLang="zh-CN" sz="2800" b="1" dirty="0"/>
              <a:t>3,4</a:t>
            </a:r>
            <a:r>
              <a:rPr lang="zh-CN" altLang="zh-CN" sz="2800" b="1" dirty="0"/>
              <a:t>）</a:t>
            </a:r>
            <a:r>
              <a:rPr lang="en-US" altLang="zh-CN" sz="2800" b="1" dirty="0"/>
              <a:t>,</a:t>
            </a:r>
            <a:r>
              <a:rPr lang="zh-CN" altLang="zh-CN" sz="2800" b="1" dirty="0"/>
              <a:t>（</a:t>
            </a:r>
            <a:r>
              <a:rPr lang="en-US" altLang="zh-CN" sz="2800" b="1" dirty="0"/>
              <a:t>3,5</a:t>
            </a:r>
            <a:r>
              <a:rPr lang="zh-CN" altLang="zh-CN" sz="2800" b="1" dirty="0"/>
              <a:t>）</a:t>
            </a:r>
            <a:r>
              <a:rPr lang="en-US" altLang="zh-CN" sz="2800" b="1" dirty="0"/>
              <a:t>,</a:t>
            </a:r>
          </a:p>
          <a:p>
            <a:pPr eaLnBrk="1" hangingPunct="1">
              <a:buFont typeface="Arial" panose="020B0604020202020204" pitchFamily="34" charset="0"/>
              <a:buNone/>
              <a:defRPr/>
            </a:pPr>
            <a:r>
              <a:rPr lang="en-US" altLang="zh-CN" sz="2800" b="1" dirty="0"/>
              <a:t>   </a:t>
            </a:r>
            <a:r>
              <a:rPr lang="zh-CN" altLang="zh-CN" sz="2800" b="1" dirty="0"/>
              <a:t>（</a:t>
            </a:r>
            <a:r>
              <a:rPr lang="en-US" altLang="zh-CN" sz="2800" b="1" dirty="0"/>
              <a:t>3,6</a:t>
            </a:r>
            <a:r>
              <a:rPr lang="zh-CN" altLang="zh-CN" sz="2800" b="1" dirty="0"/>
              <a:t>）</a:t>
            </a:r>
            <a:r>
              <a:rPr lang="en-US" altLang="zh-CN" sz="2800" b="1" dirty="0"/>
              <a:t>,</a:t>
            </a:r>
            <a:r>
              <a:rPr lang="zh-CN" altLang="zh-CN" sz="2800" b="1" dirty="0"/>
              <a:t>（</a:t>
            </a:r>
            <a:r>
              <a:rPr lang="en-US" altLang="zh-CN" sz="2800" b="1" dirty="0"/>
              <a:t>4,5</a:t>
            </a:r>
            <a:r>
              <a:rPr lang="zh-CN" altLang="zh-CN" sz="2800" b="1" dirty="0"/>
              <a:t>）</a:t>
            </a:r>
            <a:r>
              <a:rPr lang="en-US" altLang="zh-CN" sz="2800" b="1" dirty="0"/>
              <a:t>,</a:t>
            </a:r>
            <a:r>
              <a:rPr lang="zh-CN" altLang="zh-CN" sz="2800" b="1" dirty="0"/>
              <a:t>（</a:t>
            </a:r>
            <a:r>
              <a:rPr lang="en-US" altLang="zh-CN" sz="2800" b="1" dirty="0"/>
              <a:t>4,6</a:t>
            </a:r>
            <a:r>
              <a:rPr lang="zh-CN" altLang="zh-CN" sz="2800" b="1" dirty="0"/>
              <a:t>）</a:t>
            </a:r>
            <a:r>
              <a:rPr lang="en-US" altLang="zh-CN" sz="2800" b="1" dirty="0"/>
              <a:t>}</a:t>
            </a:r>
          </a:p>
          <a:p>
            <a:pPr eaLnBrk="1" hangingPunct="1">
              <a:buFont typeface="Arial" panose="020B0604020202020204" pitchFamily="34" charset="0"/>
              <a:buNone/>
              <a:defRPr/>
            </a:pPr>
            <a:endParaRPr lang="en-US" altLang="zh-CN" sz="2800" b="1" dirty="0"/>
          </a:p>
          <a:p>
            <a:pPr marL="457200" indent="-457200" eaLnBrk="1" hangingPunct="1">
              <a:buFont typeface="Arial" panose="020B0604020202020204" pitchFamily="34" charset="0"/>
              <a:buAutoNum type="alphaLcParenR" startAt="3"/>
              <a:defRPr/>
            </a:pPr>
            <a:r>
              <a:rPr lang="en-US" altLang="zh-CN" sz="2800" b="1" dirty="0"/>
              <a:t>C=</a:t>
            </a:r>
            <a:r>
              <a:rPr lang="zh-CN" altLang="zh-CN" sz="2800" b="1" dirty="0"/>
              <a:t>（</a:t>
            </a:r>
            <a:r>
              <a:rPr lang="en-US" altLang="zh-CN" sz="2800" b="1" dirty="0"/>
              <a:t>D</a:t>
            </a:r>
            <a:r>
              <a:rPr lang="zh-CN" altLang="zh-CN" sz="2800" b="1" dirty="0"/>
              <a:t>，</a:t>
            </a:r>
            <a:r>
              <a:rPr lang="en-US" altLang="zh-CN" sz="2800" b="1" dirty="0"/>
              <a:t>R</a:t>
            </a:r>
            <a:r>
              <a:rPr lang="zh-CN" altLang="zh-CN" sz="2800" b="1" dirty="0"/>
              <a:t>）， </a:t>
            </a:r>
            <a:r>
              <a:rPr lang="en-US" altLang="zh-CN" sz="2800" b="1" dirty="0"/>
              <a:t>D={a</a:t>
            </a:r>
            <a:r>
              <a:rPr lang="zh-CN" altLang="zh-CN" sz="2800" b="1" dirty="0"/>
              <a:t>，</a:t>
            </a:r>
            <a:r>
              <a:rPr lang="en-US" altLang="zh-CN" sz="2800" b="1" dirty="0"/>
              <a:t>b</a:t>
            </a:r>
            <a:r>
              <a:rPr lang="zh-CN" altLang="zh-CN" sz="2800" b="1" dirty="0"/>
              <a:t>，</a:t>
            </a:r>
            <a:r>
              <a:rPr lang="en-US" altLang="zh-CN" sz="2800" b="1" dirty="0"/>
              <a:t>c</a:t>
            </a:r>
            <a:r>
              <a:rPr lang="zh-CN" altLang="zh-CN" sz="2800" b="1" dirty="0"/>
              <a:t>，</a:t>
            </a:r>
            <a:r>
              <a:rPr lang="en-US" altLang="zh-CN" sz="2800" b="1" dirty="0"/>
              <a:t>d</a:t>
            </a:r>
            <a:r>
              <a:rPr lang="zh-CN" altLang="zh-CN" sz="2800" b="1" dirty="0"/>
              <a:t>，</a:t>
            </a:r>
            <a:r>
              <a:rPr lang="en-US" altLang="zh-CN" sz="2800" b="1" dirty="0"/>
              <a:t>e</a:t>
            </a:r>
            <a:r>
              <a:rPr lang="zh-CN" altLang="zh-CN" sz="2800" b="1" dirty="0"/>
              <a:t>，</a:t>
            </a:r>
            <a:r>
              <a:rPr lang="en-US" altLang="zh-CN" sz="2800" b="1" dirty="0"/>
              <a:t>f</a:t>
            </a:r>
            <a:r>
              <a:rPr lang="zh-CN" altLang="zh-CN" sz="2800" b="1" dirty="0"/>
              <a:t>，</a:t>
            </a:r>
            <a:r>
              <a:rPr lang="en-US" altLang="zh-CN" sz="2800" b="1" dirty="0"/>
              <a:t>g</a:t>
            </a:r>
            <a:r>
              <a:rPr lang="zh-CN" altLang="zh-CN" sz="2800" b="1" dirty="0"/>
              <a:t>，</a:t>
            </a:r>
            <a:r>
              <a:rPr lang="en-US" altLang="zh-CN" sz="2800" b="1" dirty="0"/>
              <a:t>h}</a:t>
            </a:r>
            <a:r>
              <a:rPr lang="zh-CN" altLang="zh-CN" sz="2800" b="1" dirty="0"/>
              <a:t>，</a:t>
            </a:r>
            <a:endParaRPr lang="en-US" altLang="zh-CN" sz="2800" b="1" dirty="0"/>
          </a:p>
          <a:p>
            <a:pPr eaLnBrk="1" hangingPunct="1">
              <a:buFont typeface="Arial" panose="020B0604020202020204" pitchFamily="34" charset="0"/>
              <a:buNone/>
              <a:defRPr/>
            </a:pPr>
            <a:r>
              <a:rPr lang="en-US" altLang="zh-CN" sz="2800" b="1" dirty="0"/>
              <a:t>     R</a:t>
            </a:r>
            <a:r>
              <a:rPr lang="pt-BR" altLang="zh-CN" sz="2800" b="1" dirty="0"/>
              <a:t>={&lt;d,b&gt;,&lt;d,g&gt;,&lt;d,a&gt;,&lt;b,c&gt;,&lt;g,e&gt;,&lt;g,h&gt;,</a:t>
            </a:r>
          </a:p>
          <a:p>
            <a:pPr eaLnBrk="1" hangingPunct="1">
              <a:buFont typeface="Arial" panose="020B0604020202020204" pitchFamily="34" charset="0"/>
              <a:buNone/>
              <a:defRPr/>
            </a:pPr>
            <a:r>
              <a:rPr lang="pt-BR" altLang="zh-CN" sz="2800" b="1" dirty="0"/>
              <a:t>             &lt;e,f&gt;}  </a:t>
            </a:r>
            <a:r>
              <a:rPr lang="pt-BR" altLang="zh-CN" sz="2800" b="1" u="sng" dirty="0"/>
              <a:t>          </a:t>
            </a:r>
            <a:endParaRPr lang="zh-CN"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216BF6A-698F-4C3F-A52E-41125A7224F2}"/>
              </a:ext>
            </a:extLst>
          </p:cNvPr>
          <p:cNvSpPr>
            <a:spLocks noGrp="1" noChangeArrowheads="1"/>
          </p:cNvSpPr>
          <p:nvPr>
            <p:ph type="title" idx="4294967295"/>
          </p:nvPr>
        </p:nvSpPr>
        <p:spPr>
          <a:xfrm>
            <a:off x="467544" y="110304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一、顺序表（元素位置）</a:t>
            </a:r>
            <a:endParaRPr lang="en-US" altLang="zh-CN" sz="3200">
              <a:latin typeface="黑体" panose="02010609060101010101" pitchFamily="49" charset="-122"/>
              <a:ea typeface="黑体" panose="02010609060101010101" pitchFamily="49" charset="-122"/>
            </a:endParaRPr>
          </a:p>
        </p:txBody>
      </p:sp>
      <p:sp>
        <p:nvSpPr>
          <p:cNvPr id="8195" name="Text Box 3">
            <a:extLst>
              <a:ext uri="{FF2B5EF4-FFF2-40B4-BE49-F238E27FC236}">
                <a16:creationId xmlns:a16="http://schemas.microsoft.com/office/drawing/2014/main" id="{144E15BF-27BC-49E7-BB20-CFA06ED7A98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F363E773-572E-4A53-86C5-9051128F1B6C}" type="slidenum">
              <a:rPr lang="zh-CN" altLang="en-US" sz="2400"/>
              <a:pPr algn="r" eaLnBrk="1" hangingPunct="1">
                <a:spcBef>
                  <a:spcPct val="50000"/>
                </a:spcBef>
                <a:buClrTx/>
                <a:buSzTx/>
                <a:buFont typeface="Arial" panose="020B0604020202020204" pitchFamily="34" charset="0"/>
                <a:buNone/>
              </a:pPr>
              <a:t>8</a:t>
            </a:fld>
            <a:endParaRPr lang="zh-CN" altLang="en-US" sz="2400"/>
          </a:p>
        </p:txBody>
      </p:sp>
      <p:sp>
        <p:nvSpPr>
          <p:cNvPr id="8196" name="Text Box 4">
            <a:extLst>
              <a:ext uri="{FF2B5EF4-FFF2-40B4-BE49-F238E27FC236}">
                <a16:creationId xmlns:a16="http://schemas.microsoft.com/office/drawing/2014/main" id="{AA503896-BBB3-422F-858D-224D62DB9C90}"/>
              </a:ext>
            </a:extLst>
          </p:cNvPr>
          <p:cNvSpPr txBox="1">
            <a:spLocks noChangeArrowheads="1"/>
          </p:cNvSpPr>
          <p:nvPr/>
        </p:nvSpPr>
        <p:spPr bwMode="auto">
          <a:xfrm>
            <a:off x="467544"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dirty="0">
                <a:solidFill>
                  <a:srgbClr val="333399"/>
                </a:solidFill>
                <a:ea typeface="仿宋_GB2312" pitchFamily="1" charset="-122"/>
              </a:rPr>
              <a:t>第二节　顺序表</a:t>
            </a:r>
          </a:p>
        </p:txBody>
      </p:sp>
      <p:sp>
        <p:nvSpPr>
          <p:cNvPr id="9221" name="Rectangle 5">
            <a:extLst>
              <a:ext uri="{FF2B5EF4-FFF2-40B4-BE49-F238E27FC236}">
                <a16:creationId xmlns:a16="http://schemas.microsoft.com/office/drawing/2014/main" id="{36DCE3BF-8F86-4570-8717-1B82077F65FA}"/>
              </a:ext>
            </a:extLst>
          </p:cNvPr>
          <p:cNvSpPr>
            <a:spLocks noGrp="1" noChangeArrowheads="1"/>
          </p:cNvSpPr>
          <p:nvPr>
            <p:ph type="body" idx="4294967295"/>
          </p:nvPr>
        </p:nvSpPr>
        <p:spPr>
          <a:xfrm>
            <a:off x="391344" y="1865040"/>
            <a:ext cx="8763000" cy="3962400"/>
          </a:xfrm>
        </p:spPr>
        <p:txBody>
          <a:bodyPr/>
          <a:lstStyle/>
          <a:p>
            <a:pPr eaLnBrk="1" hangingPunct="1">
              <a:lnSpc>
                <a:spcPct val="110000"/>
              </a:lnSpc>
              <a:spcBef>
                <a:spcPct val="70000"/>
              </a:spcBef>
            </a:pPr>
            <a:r>
              <a:rPr lang="zh-CN" altLang="en-US" b="1" dirty="0">
                <a:latin typeface="黑体" panose="02010609060101010101" pitchFamily="49" charset="-122"/>
                <a:ea typeface="黑体" panose="02010609060101010101" pitchFamily="49" charset="-122"/>
              </a:rPr>
              <a:t>顺序表数据元素的位置：</a:t>
            </a:r>
          </a:p>
          <a:p>
            <a:pPr eaLnBrk="1" hangingPunct="1">
              <a:spcBef>
                <a:spcPct val="0"/>
              </a:spcBef>
              <a:buClrTx/>
              <a:buSzTx/>
              <a:buFont typeface="Wingdings" panose="05000000000000000000" pitchFamily="2" charset="2"/>
              <a:buNone/>
            </a:pPr>
            <a:r>
              <a:rPr lang="en-US" altLang="zh-CN" b="1" dirty="0">
                <a:latin typeface="Times New Roman" panose="02020603050405020304" pitchFamily="18" charset="0"/>
              </a:rPr>
              <a:t>     LOC(</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en-US" altLang="zh-CN" b="1" dirty="0">
                <a:latin typeface="Times New Roman" panose="02020603050405020304" pitchFamily="18" charset="0"/>
              </a:rPr>
              <a:t>) = LOC(</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en-US" altLang="zh-CN" b="1" baseline="-25000" dirty="0">
                <a:latin typeface="Times New Roman" panose="02020603050405020304" pitchFamily="18" charset="0"/>
              </a:rPr>
              <a:t>-1</a:t>
            </a:r>
            <a:r>
              <a:rPr lang="en-US" altLang="zh-CN" b="1" i="1" dirty="0">
                <a:latin typeface="Times New Roman" panose="02020603050405020304" pitchFamily="18" charset="0"/>
              </a:rPr>
              <a:t>) </a:t>
            </a:r>
            <a:r>
              <a:rPr lang="en-US" altLang="zh-CN" b="1" dirty="0">
                <a:latin typeface="Times New Roman" panose="02020603050405020304" pitchFamily="18" charset="0"/>
              </a:rPr>
              <a:t>+ </a:t>
            </a:r>
            <a:r>
              <a:rPr lang="en-US" altLang="zh-CN" b="1" i="1" dirty="0">
                <a:latin typeface="Times New Roman" panose="02020603050405020304" pitchFamily="18" charset="0"/>
              </a:rPr>
              <a:t>l</a:t>
            </a:r>
          </a:p>
          <a:p>
            <a:pPr eaLnBrk="1" hangingPunct="1">
              <a:spcBef>
                <a:spcPct val="0"/>
              </a:spcBef>
              <a:buClrTx/>
              <a:buSzTx/>
              <a:buFont typeface="Wingdings" panose="05000000000000000000" pitchFamily="2" charset="2"/>
              <a:buNone/>
            </a:pPr>
            <a:r>
              <a:rPr lang="en-US" altLang="zh-CN" b="1" dirty="0">
                <a:latin typeface="Times New Roman" panose="02020603050405020304" pitchFamily="18" charset="0"/>
              </a:rPr>
              <a:t>     LOC(</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en-US" altLang="zh-CN" b="1" dirty="0">
                <a:latin typeface="Times New Roman" panose="02020603050405020304" pitchFamily="18" charset="0"/>
              </a:rPr>
              <a:t>) = LOC(</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i</a:t>
            </a:r>
            <a:r>
              <a:rPr lang="en-US" altLang="zh-CN" b="1" dirty="0">
                <a:latin typeface="Times New Roman" panose="02020603050405020304" pitchFamily="18" charset="0"/>
              </a:rPr>
              <a:t>-1)*</a:t>
            </a:r>
            <a:r>
              <a:rPr lang="en-US" altLang="zh-CN" b="1" i="1" dirty="0">
                <a:latin typeface="Times New Roman" panose="02020603050405020304" pitchFamily="18" charset="0"/>
              </a:rPr>
              <a:t>l</a:t>
            </a:r>
            <a:r>
              <a:rPr lang="en-US" altLang="zh-CN" b="1" dirty="0">
                <a:latin typeface="Times New Roman" panose="02020603050405020304" pitchFamily="18" charset="0"/>
              </a:rPr>
              <a:t>  </a:t>
            </a:r>
            <a:r>
              <a:rPr lang="en-US" altLang="zh-CN" sz="2000" i="1" dirty="0" err="1">
                <a:latin typeface="Times New Roman" panose="02020603050405020304" pitchFamily="18" charset="0"/>
              </a:rPr>
              <a:t>l</a:t>
            </a:r>
            <a:r>
              <a:rPr lang="zh-CN" altLang="en-US" sz="2000" i="1" dirty="0">
                <a:latin typeface="Times New Roman" panose="02020603050405020304" pitchFamily="18" charset="0"/>
              </a:rPr>
              <a:t>表示元素占用的内存单元</a:t>
            </a:r>
            <a:r>
              <a:rPr lang="zh-CN" altLang="en-US" sz="2000" dirty="0">
                <a:latin typeface="Times New Roman" panose="02020603050405020304" pitchFamily="18" charset="0"/>
              </a:rPr>
              <a:t>数</a:t>
            </a:r>
          </a:p>
        </p:txBody>
      </p:sp>
      <p:grpSp>
        <p:nvGrpSpPr>
          <p:cNvPr id="8199" name="Group 7">
            <a:extLst>
              <a:ext uri="{FF2B5EF4-FFF2-40B4-BE49-F238E27FC236}">
                <a16:creationId xmlns:a16="http://schemas.microsoft.com/office/drawing/2014/main" id="{4C449EBC-16E8-44E7-AACB-D97F036393C1}"/>
              </a:ext>
            </a:extLst>
          </p:cNvPr>
          <p:cNvGrpSpPr>
            <a:grpSpLocks/>
          </p:cNvGrpSpPr>
          <p:nvPr/>
        </p:nvGrpSpPr>
        <p:grpSpPr bwMode="auto">
          <a:xfrm>
            <a:off x="1000944" y="3541440"/>
            <a:ext cx="7010400" cy="2187575"/>
            <a:chOff x="0" y="0"/>
            <a:chExt cx="4416" cy="1378"/>
          </a:xfrm>
        </p:grpSpPr>
        <p:sp>
          <p:nvSpPr>
            <p:cNvPr id="8200" name="Text Box 30">
              <a:extLst>
                <a:ext uri="{FF2B5EF4-FFF2-40B4-BE49-F238E27FC236}">
                  <a16:creationId xmlns:a16="http://schemas.microsoft.com/office/drawing/2014/main" id="{0D2481C9-3A52-4141-A78B-9FDCA72EDAE8}"/>
                </a:ext>
              </a:extLst>
            </p:cNvPr>
            <p:cNvSpPr txBox="1">
              <a:spLocks noChangeArrowheads="1"/>
            </p:cNvSpPr>
            <p:nvPr/>
          </p:nvSpPr>
          <p:spPr bwMode="auto">
            <a:xfrm>
              <a:off x="144" y="371"/>
              <a:ext cx="4256" cy="364"/>
            </a:xfrm>
            <a:prstGeom prst="rect">
              <a:avLst/>
            </a:prstGeom>
            <a:solidFill>
              <a:srgbClr val="CCFFCC"/>
            </a:solidFill>
            <a:ln w="19050">
              <a:solidFill>
                <a:srgbClr val="000066"/>
              </a:solidFill>
              <a:miter lim="800000"/>
              <a:headEnd/>
              <a:tailEnd/>
            </a:ln>
          </p:spPr>
          <p:txBody>
            <a:bodyPr wrap="none" t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i="1">
                  <a:solidFill>
                    <a:srgbClr val="C80000"/>
                  </a:solidFill>
                  <a:latin typeface="Times New Roman" panose="02020603050405020304" pitchFamily="18" charset="0"/>
                </a:rPr>
                <a:t> a</a:t>
              </a:r>
              <a:r>
                <a:rPr lang="en-US" altLang="zh-CN" b="1" i="1" baseline="-25000">
                  <a:solidFill>
                    <a:srgbClr val="C80000"/>
                  </a:solidFill>
                  <a:latin typeface="Times New Roman" panose="02020603050405020304" pitchFamily="18" charset="0"/>
                </a:rPr>
                <a:t>1</a:t>
              </a:r>
              <a:r>
                <a:rPr lang="en-US" altLang="zh-CN" b="1">
                  <a:solidFill>
                    <a:srgbClr val="CC0000"/>
                  </a:solidFill>
                  <a:latin typeface="Arial Narrow" panose="020B0606020202030204" pitchFamily="34" charset="0"/>
                  <a:ea typeface="仿宋_GB2312" pitchFamily="1" charset="-122"/>
                </a:rPr>
                <a:t>    </a:t>
              </a:r>
              <a:r>
                <a:rPr lang="en-US" altLang="zh-CN" b="1" i="1">
                  <a:solidFill>
                    <a:srgbClr val="C80000"/>
                  </a:solidFill>
                  <a:latin typeface="Times New Roman" panose="02020603050405020304" pitchFamily="18" charset="0"/>
                </a:rPr>
                <a:t>a</a:t>
              </a:r>
              <a:r>
                <a:rPr lang="en-US" altLang="zh-CN" b="1" i="1" baseline="-25000">
                  <a:solidFill>
                    <a:srgbClr val="C80000"/>
                  </a:solidFill>
                  <a:latin typeface="Times New Roman" panose="02020603050405020304" pitchFamily="18" charset="0"/>
                </a:rPr>
                <a:t>2</a:t>
              </a:r>
              <a:r>
                <a:rPr lang="en-US" altLang="zh-CN" b="1" baseline="-25000">
                  <a:solidFill>
                    <a:srgbClr val="CC0000"/>
                  </a:solidFill>
                  <a:latin typeface="Arial Narrow" panose="020B0606020202030204" pitchFamily="34" charset="0"/>
                  <a:ea typeface="仿宋_GB2312" pitchFamily="1" charset="-122"/>
                </a:rPr>
                <a:t> </a:t>
              </a:r>
              <a:r>
                <a:rPr lang="en-US" altLang="zh-CN" b="1">
                  <a:solidFill>
                    <a:srgbClr val="CC0000"/>
                  </a:solidFill>
                  <a:latin typeface="Arial Narrow" panose="020B0606020202030204" pitchFamily="34" charset="0"/>
                  <a:ea typeface="仿宋_GB2312" pitchFamily="1" charset="-122"/>
                </a:rPr>
                <a:t>  …    </a:t>
              </a:r>
              <a:r>
                <a:rPr lang="en-US" altLang="zh-CN" b="1" i="1">
                  <a:solidFill>
                    <a:srgbClr val="C80000"/>
                  </a:solidFill>
                  <a:latin typeface="Times New Roman" panose="02020603050405020304" pitchFamily="18" charset="0"/>
                </a:rPr>
                <a:t>a</a:t>
              </a:r>
              <a:r>
                <a:rPr lang="en-US" altLang="zh-CN" b="1" baseline="-25000">
                  <a:solidFill>
                    <a:srgbClr val="C80000"/>
                  </a:solidFill>
                  <a:latin typeface="Times New Roman" panose="02020603050405020304" pitchFamily="18" charset="0"/>
                </a:rPr>
                <a:t> i</a:t>
              </a:r>
              <a:r>
                <a:rPr lang="en-US" altLang="zh-CN" b="1">
                  <a:solidFill>
                    <a:srgbClr val="CC0000"/>
                  </a:solidFill>
                  <a:latin typeface="Arial Narrow" panose="020B0606020202030204" pitchFamily="34" charset="0"/>
                  <a:ea typeface="仿宋_GB2312" pitchFamily="1" charset="-122"/>
                </a:rPr>
                <a:t>    …   …     …   </a:t>
              </a:r>
              <a:r>
                <a:rPr lang="en-US" altLang="zh-CN" b="1" i="1">
                  <a:solidFill>
                    <a:srgbClr val="C80000"/>
                  </a:solidFill>
                  <a:latin typeface="Times New Roman" panose="02020603050405020304" pitchFamily="18" charset="0"/>
                </a:rPr>
                <a:t>a</a:t>
              </a:r>
              <a:r>
                <a:rPr lang="en-US" altLang="zh-CN" b="1" i="1" baseline="-25000">
                  <a:solidFill>
                    <a:srgbClr val="C80000"/>
                  </a:solidFill>
                  <a:latin typeface="Times New Roman" panose="02020603050405020304" pitchFamily="18" charset="0"/>
                </a:rPr>
                <a:t>n</a:t>
              </a:r>
            </a:p>
          </p:txBody>
        </p:sp>
        <p:sp>
          <p:nvSpPr>
            <p:cNvPr id="8201" name="Line 31">
              <a:extLst>
                <a:ext uri="{FF2B5EF4-FFF2-40B4-BE49-F238E27FC236}">
                  <a16:creationId xmlns:a16="http://schemas.microsoft.com/office/drawing/2014/main" id="{7201CBA3-8A7E-4FF3-B6C8-662F65BB67BB}"/>
                </a:ext>
              </a:extLst>
            </p:cNvPr>
            <p:cNvSpPr>
              <a:spLocks noChangeShapeType="1"/>
            </p:cNvSpPr>
            <p:nvPr/>
          </p:nvSpPr>
          <p:spPr bwMode="auto">
            <a:xfrm>
              <a:off x="576"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32">
              <a:extLst>
                <a:ext uri="{FF2B5EF4-FFF2-40B4-BE49-F238E27FC236}">
                  <a16:creationId xmlns:a16="http://schemas.microsoft.com/office/drawing/2014/main" id="{1BE37F0E-9068-490C-9091-99EFDBC1B683}"/>
                </a:ext>
              </a:extLst>
            </p:cNvPr>
            <p:cNvSpPr>
              <a:spLocks noChangeShapeType="1"/>
            </p:cNvSpPr>
            <p:nvPr/>
          </p:nvSpPr>
          <p:spPr bwMode="auto">
            <a:xfrm>
              <a:off x="1008"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33">
              <a:extLst>
                <a:ext uri="{FF2B5EF4-FFF2-40B4-BE49-F238E27FC236}">
                  <a16:creationId xmlns:a16="http://schemas.microsoft.com/office/drawing/2014/main" id="{09F20247-1013-44DF-98B7-9F3FE199BB12}"/>
                </a:ext>
              </a:extLst>
            </p:cNvPr>
            <p:cNvSpPr>
              <a:spLocks noChangeShapeType="1"/>
            </p:cNvSpPr>
            <p:nvPr/>
          </p:nvSpPr>
          <p:spPr bwMode="auto">
            <a:xfrm>
              <a:off x="1440"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34">
              <a:extLst>
                <a:ext uri="{FF2B5EF4-FFF2-40B4-BE49-F238E27FC236}">
                  <a16:creationId xmlns:a16="http://schemas.microsoft.com/office/drawing/2014/main" id="{70DAFCA3-9B0A-4168-AF6A-99580253CB84}"/>
                </a:ext>
              </a:extLst>
            </p:cNvPr>
            <p:cNvSpPr>
              <a:spLocks noChangeShapeType="1"/>
            </p:cNvSpPr>
            <p:nvPr/>
          </p:nvSpPr>
          <p:spPr bwMode="auto">
            <a:xfrm>
              <a:off x="1872"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35">
              <a:extLst>
                <a:ext uri="{FF2B5EF4-FFF2-40B4-BE49-F238E27FC236}">
                  <a16:creationId xmlns:a16="http://schemas.microsoft.com/office/drawing/2014/main" id="{1DA95524-7D16-4F20-8CF9-6A4E703EF8D3}"/>
                </a:ext>
              </a:extLst>
            </p:cNvPr>
            <p:cNvSpPr>
              <a:spLocks noChangeShapeType="1"/>
            </p:cNvSpPr>
            <p:nvPr/>
          </p:nvSpPr>
          <p:spPr bwMode="auto">
            <a:xfrm>
              <a:off x="2304"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36">
              <a:extLst>
                <a:ext uri="{FF2B5EF4-FFF2-40B4-BE49-F238E27FC236}">
                  <a16:creationId xmlns:a16="http://schemas.microsoft.com/office/drawing/2014/main" id="{D7B1881D-7D9B-4879-A325-6B56042EF532}"/>
                </a:ext>
              </a:extLst>
            </p:cNvPr>
            <p:cNvSpPr>
              <a:spLocks noChangeShapeType="1"/>
            </p:cNvSpPr>
            <p:nvPr/>
          </p:nvSpPr>
          <p:spPr bwMode="auto">
            <a:xfrm>
              <a:off x="2736"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37">
              <a:extLst>
                <a:ext uri="{FF2B5EF4-FFF2-40B4-BE49-F238E27FC236}">
                  <a16:creationId xmlns:a16="http://schemas.microsoft.com/office/drawing/2014/main" id="{3402B8AE-FEA8-4856-BEE3-72B5FB43C05D}"/>
                </a:ext>
              </a:extLst>
            </p:cNvPr>
            <p:cNvSpPr>
              <a:spLocks noChangeShapeType="1"/>
            </p:cNvSpPr>
            <p:nvPr/>
          </p:nvSpPr>
          <p:spPr bwMode="auto">
            <a:xfrm>
              <a:off x="3168"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38">
              <a:extLst>
                <a:ext uri="{FF2B5EF4-FFF2-40B4-BE49-F238E27FC236}">
                  <a16:creationId xmlns:a16="http://schemas.microsoft.com/office/drawing/2014/main" id="{FCE2609E-5397-4177-AEE5-9FB8D29BC573}"/>
                </a:ext>
              </a:extLst>
            </p:cNvPr>
            <p:cNvSpPr>
              <a:spLocks noChangeShapeType="1"/>
            </p:cNvSpPr>
            <p:nvPr/>
          </p:nvSpPr>
          <p:spPr bwMode="auto">
            <a:xfrm>
              <a:off x="3600"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39">
              <a:extLst>
                <a:ext uri="{FF2B5EF4-FFF2-40B4-BE49-F238E27FC236}">
                  <a16:creationId xmlns:a16="http://schemas.microsoft.com/office/drawing/2014/main" id="{F70946B7-9EF1-47B6-A89A-37D248952EE1}"/>
                </a:ext>
              </a:extLst>
            </p:cNvPr>
            <p:cNvSpPr>
              <a:spLocks noChangeShapeType="1"/>
            </p:cNvSpPr>
            <p:nvPr/>
          </p:nvSpPr>
          <p:spPr bwMode="auto">
            <a:xfrm>
              <a:off x="4032" y="371"/>
              <a:ext cx="0" cy="371"/>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Text Box 40">
              <a:extLst>
                <a:ext uri="{FF2B5EF4-FFF2-40B4-BE49-F238E27FC236}">
                  <a16:creationId xmlns:a16="http://schemas.microsoft.com/office/drawing/2014/main" id="{1D7CDF5C-A812-4AF3-861C-38260B77057F}"/>
                </a:ext>
              </a:extLst>
            </p:cNvPr>
            <p:cNvSpPr txBox="1">
              <a:spLocks noChangeArrowheads="1"/>
            </p:cNvSpPr>
            <p:nvPr/>
          </p:nvSpPr>
          <p:spPr bwMode="auto">
            <a:xfrm>
              <a:off x="192" y="0"/>
              <a:ext cx="34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b="1">
                  <a:solidFill>
                    <a:srgbClr val="000066"/>
                  </a:solidFill>
                  <a:latin typeface="Times New Roman" panose="02020603050405020304" pitchFamily="18" charset="0"/>
                </a:rPr>
                <a:t>  </a:t>
              </a:r>
              <a:r>
                <a:rPr lang="zh-CN" altLang="en-US" sz="2000">
                  <a:solidFill>
                    <a:srgbClr val="000066"/>
                  </a:solidFill>
                  <a:latin typeface="Times New Roman" panose="02020603050405020304" pitchFamily="18" charset="0"/>
                </a:rPr>
                <a:t>1        2       …         </a:t>
              </a:r>
              <a:r>
                <a:rPr lang="en-US" altLang="zh-CN" sz="2000">
                  <a:solidFill>
                    <a:srgbClr val="000066"/>
                  </a:solidFill>
                  <a:latin typeface="Times New Roman" panose="02020603050405020304" pitchFamily="18" charset="0"/>
                </a:rPr>
                <a:t>i        …      …       …       n</a:t>
              </a:r>
            </a:p>
          </p:txBody>
        </p:sp>
        <p:sp>
          <p:nvSpPr>
            <p:cNvPr id="8211" name="AutoShape 41">
              <a:extLst>
                <a:ext uri="{FF2B5EF4-FFF2-40B4-BE49-F238E27FC236}">
                  <a16:creationId xmlns:a16="http://schemas.microsoft.com/office/drawing/2014/main" id="{4DE8F426-10A4-48A4-AAD7-5AC7CEA469A4}"/>
                </a:ext>
              </a:extLst>
            </p:cNvPr>
            <p:cNvSpPr>
              <a:spLocks/>
            </p:cNvSpPr>
            <p:nvPr/>
          </p:nvSpPr>
          <p:spPr bwMode="auto">
            <a:xfrm rot="-5400000">
              <a:off x="308"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2" name="AutoShape 42">
              <a:extLst>
                <a:ext uri="{FF2B5EF4-FFF2-40B4-BE49-F238E27FC236}">
                  <a16:creationId xmlns:a16="http://schemas.microsoft.com/office/drawing/2014/main" id="{2A87875E-69A2-4F39-83A7-FE5040DB0DA1}"/>
                </a:ext>
              </a:extLst>
            </p:cNvPr>
            <p:cNvSpPr>
              <a:spLocks/>
            </p:cNvSpPr>
            <p:nvPr/>
          </p:nvSpPr>
          <p:spPr bwMode="auto">
            <a:xfrm rot="-5400000">
              <a:off x="740"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3" name="AutoShape 43">
              <a:extLst>
                <a:ext uri="{FF2B5EF4-FFF2-40B4-BE49-F238E27FC236}">
                  <a16:creationId xmlns:a16="http://schemas.microsoft.com/office/drawing/2014/main" id="{ED65BE1D-3BF7-44CB-AAF2-848A5E3A0110}"/>
                </a:ext>
              </a:extLst>
            </p:cNvPr>
            <p:cNvSpPr>
              <a:spLocks/>
            </p:cNvSpPr>
            <p:nvPr/>
          </p:nvSpPr>
          <p:spPr bwMode="auto">
            <a:xfrm rot="-5400000">
              <a:off x="1172"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4" name="AutoShape 44">
              <a:extLst>
                <a:ext uri="{FF2B5EF4-FFF2-40B4-BE49-F238E27FC236}">
                  <a16:creationId xmlns:a16="http://schemas.microsoft.com/office/drawing/2014/main" id="{D7C6BA8C-83F0-4509-9867-3FEE3C06A76B}"/>
                </a:ext>
              </a:extLst>
            </p:cNvPr>
            <p:cNvSpPr>
              <a:spLocks/>
            </p:cNvSpPr>
            <p:nvPr/>
          </p:nvSpPr>
          <p:spPr bwMode="auto">
            <a:xfrm rot="-5400000">
              <a:off x="1604"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5" name="AutoShape 45">
              <a:extLst>
                <a:ext uri="{FF2B5EF4-FFF2-40B4-BE49-F238E27FC236}">
                  <a16:creationId xmlns:a16="http://schemas.microsoft.com/office/drawing/2014/main" id="{DD1ACBAC-C052-47E9-88EC-B88C06FB9D02}"/>
                </a:ext>
              </a:extLst>
            </p:cNvPr>
            <p:cNvSpPr>
              <a:spLocks/>
            </p:cNvSpPr>
            <p:nvPr/>
          </p:nvSpPr>
          <p:spPr bwMode="auto">
            <a:xfrm rot="-5400000">
              <a:off x="2036"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6" name="AutoShape 46">
              <a:extLst>
                <a:ext uri="{FF2B5EF4-FFF2-40B4-BE49-F238E27FC236}">
                  <a16:creationId xmlns:a16="http://schemas.microsoft.com/office/drawing/2014/main" id="{B8590397-9FA2-49B6-AEA6-A34732824289}"/>
                </a:ext>
              </a:extLst>
            </p:cNvPr>
            <p:cNvSpPr>
              <a:spLocks/>
            </p:cNvSpPr>
            <p:nvPr/>
          </p:nvSpPr>
          <p:spPr bwMode="auto">
            <a:xfrm rot="-5400000">
              <a:off x="2468"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7" name="AutoShape 47">
              <a:extLst>
                <a:ext uri="{FF2B5EF4-FFF2-40B4-BE49-F238E27FC236}">
                  <a16:creationId xmlns:a16="http://schemas.microsoft.com/office/drawing/2014/main" id="{9ACD88AB-12E5-40CB-8306-25CEA776F9F3}"/>
                </a:ext>
              </a:extLst>
            </p:cNvPr>
            <p:cNvSpPr>
              <a:spLocks/>
            </p:cNvSpPr>
            <p:nvPr/>
          </p:nvSpPr>
          <p:spPr bwMode="auto">
            <a:xfrm rot="-5400000">
              <a:off x="2900"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8" name="AutoShape 48">
              <a:extLst>
                <a:ext uri="{FF2B5EF4-FFF2-40B4-BE49-F238E27FC236}">
                  <a16:creationId xmlns:a16="http://schemas.microsoft.com/office/drawing/2014/main" id="{12851572-210F-4A78-AEE8-806E0AAB5001}"/>
                </a:ext>
              </a:extLst>
            </p:cNvPr>
            <p:cNvSpPr>
              <a:spLocks/>
            </p:cNvSpPr>
            <p:nvPr/>
          </p:nvSpPr>
          <p:spPr bwMode="auto">
            <a:xfrm rot="-5400000">
              <a:off x="3332" y="568"/>
              <a:ext cx="93" cy="432"/>
            </a:xfrm>
            <a:prstGeom prst="leftBrace">
              <a:avLst>
                <a:gd name="adj1" fmla="val 38710"/>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19" name="AutoShape 49">
              <a:extLst>
                <a:ext uri="{FF2B5EF4-FFF2-40B4-BE49-F238E27FC236}">
                  <a16:creationId xmlns:a16="http://schemas.microsoft.com/office/drawing/2014/main" id="{AEC6546A-AD83-45E2-ABB6-512AF2B57742}"/>
                </a:ext>
              </a:extLst>
            </p:cNvPr>
            <p:cNvSpPr>
              <a:spLocks/>
            </p:cNvSpPr>
            <p:nvPr/>
          </p:nvSpPr>
          <p:spPr bwMode="auto">
            <a:xfrm rot="-5400000">
              <a:off x="3962" y="475"/>
              <a:ext cx="92" cy="720"/>
            </a:xfrm>
            <a:prstGeom prst="leftBrace">
              <a:avLst>
                <a:gd name="adj1" fmla="val 65217"/>
                <a:gd name="adj2" fmla="val 49699"/>
              </a:avLst>
            </a:pr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sp>
          <p:nvSpPr>
            <p:cNvPr id="8220" name="Text Box 50">
              <a:extLst>
                <a:ext uri="{FF2B5EF4-FFF2-40B4-BE49-F238E27FC236}">
                  <a16:creationId xmlns:a16="http://schemas.microsoft.com/office/drawing/2014/main" id="{1F261312-B55E-4D0B-9255-5AB7A0CC8B35}"/>
                </a:ext>
              </a:extLst>
            </p:cNvPr>
            <p:cNvSpPr txBox="1">
              <a:spLocks noChangeArrowheads="1"/>
            </p:cNvSpPr>
            <p:nvPr/>
          </p:nvSpPr>
          <p:spPr bwMode="auto">
            <a:xfrm>
              <a:off x="0" y="974"/>
              <a:ext cx="44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b="1" i="1">
                  <a:solidFill>
                    <a:srgbClr val="C80000"/>
                  </a:solidFill>
                  <a:latin typeface="Times New Roman" panose="02020603050405020304" pitchFamily="18" charset="0"/>
                </a:rPr>
                <a:t>   </a:t>
              </a:r>
              <a:r>
                <a:rPr lang="en-US" altLang="zh-CN" sz="2000" i="1">
                  <a:solidFill>
                    <a:srgbClr val="C80000"/>
                  </a:solidFill>
                  <a:latin typeface="Times New Roman" panose="02020603050405020304" pitchFamily="18" charset="0"/>
                </a:rPr>
                <a:t>b       b+l        …  b+(i-1)*l   …     …      …    b+(n-1)*l  idle</a:t>
              </a:r>
            </a:p>
          </p:txBody>
        </p:sp>
        <p:sp>
          <p:nvSpPr>
            <p:cNvPr id="8221" name="Line 51">
              <a:extLst>
                <a:ext uri="{FF2B5EF4-FFF2-40B4-BE49-F238E27FC236}">
                  <a16:creationId xmlns:a16="http://schemas.microsoft.com/office/drawing/2014/main" id="{64F3B778-E6CA-4F8F-B56A-238EA0D09213}"/>
                </a:ext>
              </a:extLst>
            </p:cNvPr>
            <p:cNvSpPr>
              <a:spLocks noChangeShapeType="1"/>
            </p:cNvSpPr>
            <p:nvPr/>
          </p:nvSpPr>
          <p:spPr bwMode="auto">
            <a:xfrm flipV="1">
              <a:off x="3408" y="835"/>
              <a:ext cx="0" cy="2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2" name="Line 52">
              <a:extLst>
                <a:ext uri="{FF2B5EF4-FFF2-40B4-BE49-F238E27FC236}">
                  <a16:creationId xmlns:a16="http://schemas.microsoft.com/office/drawing/2014/main" id="{39B494A8-9E07-46A3-8F34-A2430FFD1EED}"/>
                </a:ext>
              </a:extLst>
            </p:cNvPr>
            <p:cNvSpPr>
              <a:spLocks noChangeShapeType="1"/>
            </p:cNvSpPr>
            <p:nvPr/>
          </p:nvSpPr>
          <p:spPr bwMode="auto">
            <a:xfrm flipV="1">
              <a:off x="1680" y="835"/>
              <a:ext cx="0"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3" name="Line 53">
              <a:extLst>
                <a:ext uri="{FF2B5EF4-FFF2-40B4-BE49-F238E27FC236}">
                  <a16:creationId xmlns:a16="http://schemas.microsoft.com/office/drawing/2014/main" id="{861AE859-B0C1-4A7A-A635-7B5D161FC12E}"/>
                </a:ext>
              </a:extLst>
            </p:cNvPr>
            <p:cNvSpPr>
              <a:spLocks noChangeShapeType="1"/>
            </p:cNvSpPr>
            <p:nvPr/>
          </p:nvSpPr>
          <p:spPr bwMode="auto">
            <a:xfrm flipV="1">
              <a:off x="288" y="835"/>
              <a:ext cx="0"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4" name="Line 54">
              <a:extLst>
                <a:ext uri="{FF2B5EF4-FFF2-40B4-BE49-F238E27FC236}">
                  <a16:creationId xmlns:a16="http://schemas.microsoft.com/office/drawing/2014/main" id="{2F26862A-F645-431E-8D2F-4A964902F3E8}"/>
                </a:ext>
              </a:extLst>
            </p:cNvPr>
            <p:cNvSpPr>
              <a:spLocks noChangeShapeType="1"/>
            </p:cNvSpPr>
            <p:nvPr/>
          </p:nvSpPr>
          <p:spPr bwMode="auto">
            <a:xfrm flipV="1">
              <a:off x="720" y="835"/>
              <a:ext cx="0"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7A48E5F9-21AE-409F-A004-FB1F3503BC09}"/>
              </a:ext>
            </a:extLst>
          </p:cNvPr>
          <p:cNvSpPr txBox="1"/>
          <p:nvPr/>
        </p:nvSpPr>
        <p:spPr>
          <a:xfrm>
            <a:off x="1458144" y="6021288"/>
            <a:ext cx="5778152" cy="830997"/>
          </a:xfrm>
          <a:prstGeom prst="rect">
            <a:avLst/>
          </a:prstGeom>
          <a:noFill/>
        </p:spPr>
        <p:txBody>
          <a:bodyPr wrap="square" rtlCol="0">
            <a:spAutoFit/>
          </a:bodyPr>
          <a:lstStyle/>
          <a:p>
            <a:r>
              <a:rPr lang="zh-CN" altLang="en-US" b="1" dirty="0"/>
              <a:t>只要确定了起始位置，则其他元素的地址均可知，均可随机存取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blinds(horizontal)">
                                      <p:cBhvr>
                                        <p:cTn id="7" dur="500"/>
                                        <p:tgtEl>
                                          <p:spTgt spid="92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animEffect transition="in" filter="blinds(horizontal)">
                                      <p:cBhvr>
                                        <p:cTn id="12" dur="500"/>
                                        <p:tgtEl>
                                          <p:spTgt spid="9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B37A1DD2-638D-4879-81C2-7A3DC72BD5A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97283" name="矩形 2">
            <a:extLst>
              <a:ext uri="{FF2B5EF4-FFF2-40B4-BE49-F238E27FC236}">
                <a16:creationId xmlns:a16="http://schemas.microsoft.com/office/drawing/2014/main" id="{BC064463-9C64-4DB6-8D41-611EDFE83A70}"/>
              </a:ext>
            </a:extLst>
          </p:cNvPr>
          <p:cNvSpPr>
            <a:spLocks noChangeArrowheads="1"/>
          </p:cNvSpPr>
          <p:nvPr/>
        </p:nvSpPr>
        <p:spPr bwMode="auto">
          <a:xfrm>
            <a:off x="179512" y="1340768"/>
            <a:ext cx="907415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t>7.</a:t>
            </a:r>
            <a:r>
              <a:rPr lang="zh-CN" altLang="en-US" sz="2800" b="1" dirty="0"/>
              <a:t>试分别以不同的存储结构实现线性表的就地逆转算法。即在原表的储存空间内将线性表（</a:t>
            </a:r>
            <a:r>
              <a:rPr lang="en-US" altLang="zh-CN" sz="2800" b="1" dirty="0"/>
              <a:t>a</a:t>
            </a:r>
            <a:r>
              <a:rPr lang="en-US" altLang="zh-CN" sz="2800" b="1" baseline="-25000" dirty="0"/>
              <a:t>1</a:t>
            </a:r>
            <a:r>
              <a:rPr lang="en-US" altLang="zh-CN" sz="2800" b="1" dirty="0"/>
              <a:t>,a</a:t>
            </a:r>
            <a:r>
              <a:rPr lang="en-US" altLang="zh-CN" sz="2800" b="1" baseline="-25000" dirty="0"/>
              <a:t>2</a:t>
            </a:r>
            <a:r>
              <a:rPr lang="en-US" altLang="zh-CN" sz="2800" b="1" dirty="0"/>
              <a:t>,…,a</a:t>
            </a:r>
            <a:r>
              <a:rPr lang="en-US" altLang="zh-CN" sz="2800" b="1" baseline="-25000" dirty="0"/>
              <a:t>n</a:t>
            </a:r>
            <a:r>
              <a:rPr lang="en-US" altLang="zh-CN" sz="2800" b="1" dirty="0"/>
              <a:t>)</a:t>
            </a:r>
            <a:r>
              <a:rPr lang="zh-CN" altLang="en-US" sz="2800" b="1" dirty="0"/>
              <a:t>变为</a:t>
            </a:r>
            <a:r>
              <a:rPr lang="en-US" altLang="zh-CN" sz="2800" b="1" dirty="0"/>
              <a:t>(a</a:t>
            </a:r>
            <a:r>
              <a:rPr lang="en-US" altLang="zh-CN" sz="2800" b="1" baseline="-25000" dirty="0"/>
              <a:t>n</a:t>
            </a:r>
            <a:r>
              <a:rPr lang="en-US" altLang="zh-CN" sz="2800" b="1" dirty="0"/>
              <a:t>,a</a:t>
            </a:r>
            <a:r>
              <a:rPr lang="en-US" altLang="zh-CN" sz="2800" b="1" baseline="-25000" dirty="0"/>
              <a:t>n-1</a:t>
            </a:r>
            <a:r>
              <a:rPr lang="en-US" altLang="zh-CN" sz="2800" b="1" dirty="0"/>
              <a:t>,…,a</a:t>
            </a:r>
            <a:r>
              <a:rPr lang="en-US" altLang="zh-CN" sz="2800" b="1" baseline="-25000" dirty="0"/>
              <a:t>1</a:t>
            </a:r>
            <a:r>
              <a:rPr lang="en-US" altLang="zh-CN" sz="2800" b="1" dirty="0"/>
              <a:t>)</a:t>
            </a:r>
            <a:r>
              <a:rPr lang="zh-CN" altLang="en-US" sz="2800" b="1" dirty="0"/>
              <a:t>。</a:t>
            </a:r>
            <a:endParaRPr lang="en-US" altLang="zh-CN" sz="2800" b="1" dirty="0"/>
          </a:p>
          <a:p>
            <a:pPr eaLnBrk="1" hangingPunct="1">
              <a:spcBef>
                <a:spcPct val="0"/>
              </a:spcBef>
              <a:buClrTx/>
              <a:buSzTx/>
              <a:buFont typeface="Arial" panose="020B0604020202020204" pitchFamily="34" charset="0"/>
              <a:buNone/>
            </a:pPr>
            <a:endParaRPr lang="en-US" altLang="zh-CN" sz="2800" b="1" dirty="0"/>
          </a:p>
          <a:p>
            <a:pPr eaLnBrk="1" hangingPunct="1">
              <a:spcBef>
                <a:spcPct val="0"/>
              </a:spcBef>
              <a:buClrTx/>
              <a:buSzTx/>
              <a:buFont typeface="Arial" panose="020B0604020202020204" pitchFamily="34" charset="0"/>
              <a:buNone/>
            </a:pPr>
            <a:r>
              <a:rPr lang="en-US" altLang="zh-CN" sz="2800" b="1" dirty="0"/>
              <a:t>8</a:t>
            </a:r>
            <a:r>
              <a:rPr lang="zh-CN" altLang="en-US" sz="2800" b="1" dirty="0"/>
              <a:t>．线性表是具有</a:t>
            </a:r>
            <a:r>
              <a:rPr lang="en-US" altLang="zh-CN" sz="2800" b="1" dirty="0"/>
              <a:t>n</a:t>
            </a:r>
            <a:r>
              <a:rPr lang="zh-CN" altLang="en-US" sz="2800" b="1" dirty="0"/>
              <a:t>个</a:t>
            </a:r>
            <a:r>
              <a:rPr lang="en-US" altLang="zh-CN" sz="2800" b="1" dirty="0"/>
              <a:t>_____</a:t>
            </a:r>
            <a:r>
              <a:rPr lang="zh-CN" altLang="en-US" sz="2800" b="1" dirty="0"/>
              <a:t>的有限序列（</a:t>
            </a:r>
            <a:r>
              <a:rPr lang="en-US" altLang="zh-CN" sz="2800" b="1" dirty="0"/>
              <a:t>n&gt;0</a:t>
            </a:r>
            <a:r>
              <a:rPr lang="zh-CN" altLang="en-US" sz="2800" b="1" dirty="0"/>
              <a:t>）。  </a:t>
            </a:r>
          </a:p>
          <a:p>
            <a:pPr eaLnBrk="1" hangingPunct="1">
              <a:spcBef>
                <a:spcPct val="0"/>
              </a:spcBef>
              <a:buClrTx/>
              <a:buSzTx/>
              <a:buFont typeface="Arial" panose="020B0604020202020204" pitchFamily="34" charset="0"/>
              <a:buNone/>
            </a:pPr>
            <a:r>
              <a:rPr lang="en-US" altLang="zh-CN" sz="2800" b="1" dirty="0"/>
              <a:t>      A </a:t>
            </a:r>
            <a:r>
              <a:rPr lang="zh-CN" altLang="en-US" sz="2800" b="1" dirty="0"/>
              <a:t>表元素                 </a:t>
            </a:r>
            <a:r>
              <a:rPr lang="en-US" altLang="zh-CN" sz="2800" b="1" dirty="0"/>
              <a:t>B </a:t>
            </a:r>
            <a:r>
              <a:rPr lang="zh-CN" altLang="en-US" sz="2800" b="1" dirty="0"/>
              <a:t>字符                </a:t>
            </a:r>
          </a:p>
          <a:p>
            <a:pPr eaLnBrk="1" hangingPunct="1">
              <a:spcBef>
                <a:spcPct val="0"/>
              </a:spcBef>
              <a:buClrTx/>
              <a:buSzTx/>
              <a:buFont typeface="Arial" panose="020B0604020202020204" pitchFamily="34" charset="0"/>
              <a:buNone/>
            </a:pPr>
            <a:r>
              <a:rPr lang="zh-CN" altLang="en-US" sz="2800" b="1" dirty="0"/>
              <a:t>      </a:t>
            </a:r>
            <a:r>
              <a:rPr lang="en-US" altLang="zh-CN" sz="2800" b="1" dirty="0"/>
              <a:t>C </a:t>
            </a:r>
            <a:r>
              <a:rPr lang="zh-CN" altLang="en-US" sz="2800" b="1" dirty="0"/>
              <a:t>数据元素              </a:t>
            </a:r>
            <a:r>
              <a:rPr lang="en-US" altLang="zh-CN" sz="2800" b="1" dirty="0"/>
              <a:t>D </a:t>
            </a:r>
            <a:r>
              <a:rPr lang="zh-CN" altLang="en-US" sz="2800" b="1" dirty="0"/>
              <a:t>数据项</a:t>
            </a:r>
          </a:p>
          <a:p>
            <a:pPr eaLnBrk="1" hangingPunct="1">
              <a:spcBef>
                <a:spcPct val="0"/>
              </a:spcBef>
              <a:buClrTx/>
              <a:buSzTx/>
              <a:buFont typeface="Arial" panose="020B0604020202020204" pitchFamily="34" charset="0"/>
              <a:buNone/>
            </a:pPr>
            <a:r>
              <a:rPr lang="zh-CN" altLang="en-US" sz="2800" b="1" dirty="0"/>
              <a:t>      </a:t>
            </a:r>
            <a:r>
              <a:rPr lang="en-US" altLang="zh-CN" sz="2800" b="1" dirty="0"/>
              <a:t>E </a:t>
            </a:r>
            <a:r>
              <a:rPr lang="zh-CN" altLang="en-US" sz="2800" b="1" dirty="0"/>
              <a:t>信息项</a:t>
            </a:r>
          </a:p>
          <a:p>
            <a:pPr eaLnBrk="1" hangingPunct="1">
              <a:spcBef>
                <a:spcPct val="0"/>
              </a:spcBef>
              <a:buClrTx/>
              <a:buSzTx/>
              <a:buFont typeface="Arial" panose="020B0604020202020204" pitchFamily="34" charset="0"/>
              <a:buNone/>
            </a:pPr>
            <a:r>
              <a:rPr lang="zh-CN" altLang="en-US" dirty="0"/>
              <a:t> </a:t>
            </a:r>
          </a:p>
          <a:p>
            <a:pPr eaLnBrk="1" hangingPunct="1">
              <a:spcBef>
                <a:spcPct val="0"/>
              </a:spcBef>
              <a:buClrTx/>
              <a:buSzTx/>
              <a:buFont typeface="Arial" panose="020B0604020202020204" pitchFamily="34" charset="0"/>
              <a:buNone/>
            </a:pPr>
            <a:endParaRPr lang="en-US" altLang="zh-CN"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1">
            <a:extLst>
              <a:ext uri="{FF2B5EF4-FFF2-40B4-BE49-F238E27FC236}">
                <a16:creationId xmlns:a16="http://schemas.microsoft.com/office/drawing/2014/main" id="{7753F2A1-19A0-4E5B-B310-08E14B7A9B88}"/>
              </a:ext>
            </a:extLst>
          </p:cNvPr>
          <p:cNvSpPr>
            <a:spLocks noChangeArrowheads="1"/>
          </p:cNvSpPr>
          <p:nvPr/>
        </p:nvSpPr>
        <p:spPr bwMode="auto">
          <a:xfrm>
            <a:off x="376238" y="1196975"/>
            <a:ext cx="8280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dirty="0"/>
              <a:t>9. </a:t>
            </a:r>
            <a:r>
              <a:rPr lang="zh-CN" altLang="en-US" sz="2800" b="1" dirty="0"/>
              <a:t>某线性表中最常用的操作是在最后一个元素之后插入一个元素和删除第一个元素，则采用</a:t>
            </a:r>
            <a:r>
              <a:rPr lang="en-US" altLang="zh-CN" sz="2800" b="1" dirty="0"/>
              <a:t>______</a:t>
            </a:r>
            <a:r>
              <a:rPr lang="zh-CN" altLang="en-US" sz="2800" b="1" dirty="0"/>
              <a:t>存储方式最节省运算时间。</a:t>
            </a:r>
          </a:p>
        </p:txBody>
      </p:sp>
      <p:sp>
        <p:nvSpPr>
          <p:cNvPr id="98307" name="Rectangle 6">
            <a:extLst>
              <a:ext uri="{FF2B5EF4-FFF2-40B4-BE49-F238E27FC236}">
                <a16:creationId xmlns:a16="http://schemas.microsoft.com/office/drawing/2014/main" id="{74731351-8F18-4C12-BABF-045E385BE3E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98308" name="矩形 4">
            <a:extLst>
              <a:ext uri="{FF2B5EF4-FFF2-40B4-BE49-F238E27FC236}">
                <a16:creationId xmlns:a16="http://schemas.microsoft.com/office/drawing/2014/main" id="{40C492EF-BB85-4B69-882C-8B392B3EFEA8}"/>
              </a:ext>
            </a:extLst>
          </p:cNvPr>
          <p:cNvSpPr>
            <a:spLocks noChangeArrowheads="1"/>
          </p:cNvSpPr>
          <p:nvPr/>
        </p:nvSpPr>
        <p:spPr bwMode="auto">
          <a:xfrm>
            <a:off x="530225" y="2979738"/>
            <a:ext cx="784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t>A. </a:t>
            </a:r>
            <a:r>
              <a:rPr lang="zh-CN" altLang="en-US" sz="2800" b="1"/>
              <a:t>单链表                            </a:t>
            </a:r>
            <a:endParaRPr lang="en-US" altLang="zh-CN" sz="2800" b="1"/>
          </a:p>
          <a:p>
            <a:pPr eaLnBrk="1" hangingPunct="1">
              <a:spcBef>
                <a:spcPct val="0"/>
              </a:spcBef>
              <a:buClrTx/>
              <a:buSzTx/>
              <a:buFont typeface="Arial" panose="020B0604020202020204" pitchFamily="34" charset="0"/>
              <a:buNone/>
            </a:pPr>
            <a:r>
              <a:rPr lang="en-US" altLang="zh-CN" sz="2800" b="1"/>
              <a:t>B. </a:t>
            </a:r>
            <a:r>
              <a:rPr lang="zh-CN" altLang="en-US" sz="2800" b="1"/>
              <a:t>单循环链表</a:t>
            </a:r>
          </a:p>
          <a:p>
            <a:pPr eaLnBrk="1" hangingPunct="1">
              <a:spcBef>
                <a:spcPct val="0"/>
              </a:spcBef>
              <a:buClrTx/>
              <a:buSzTx/>
              <a:buFont typeface="Arial" panose="020B0604020202020204" pitchFamily="34" charset="0"/>
              <a:buNone/>
            </a:pPr>
            <a:r>
              <a:rPr lang="en-US" altLang="zh-CN" sz="2800" b="1"/>
              <a:t>C. </a:t>
            </a:r>
            <a:r>
              <a:rPr lang="zh-CN" altLang="en-US" sz="2800" b="1"/>
              <a:t>带尾指针的单循环链表</a:t>
            </a:r>
          </a:p>
          <a:p>
            <a:pPr eaLnBrk="1" hangingPunct="1">
              <a:spcBef>
                <a:spcPct val="0"/>
              </a:spcBef>
              <a:buClrTx/>
              <a:buSzTx/>
              <a:buFont typeface="Arial" panose="020B0604020202020204" pitchFamily="34" charset="0"/>
              <a:buNone/>
            </a:pPr>
            <a:r>
              <a:rPr lang="en-US" altLang="zh-CN" sz="2800" b="1"/>
              <a:t>D. </a:t>
            </a:r>
            <a:r>
              <a:rPr lang="zh-CN" altLang="en-US" sz="2800" b="1"/>
              <a:t>带头结点的双循环链表</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1">
            <a:extLst>
              <a:ext uri="{FF2B5EF4-FFF2-40B4-BE49-F238E27FC236}">
                <a16:creationId xmlns:a16="http://schemas.microsoft.com/office/drawing/2014/main" id="{7578436B-2475-483B-AD0B-B786D9521C91}"/>
              </a:ext>
            </a:extLst>
          </p:cNvPr>
          <p:cNvSpPr>
            <a:spLocks noChangeArrowheads="1"/>
          </p:cNvSpPr>
          <p:nvPr/>
        </p:nvSpPr>
        <p:spPr bwMode="auto">
          <a:xfrm>
            <a:off x="376238" y="1196975"/>
            <a:ext cx="828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dirty="0"/>
              <a:t>10. </a:t>
            </a:r>
            <a:r>
              <a:rPr lang="zh-CN" altLang="en-US" sz="2800" b="1" dirty="0"/>
              <a:t>静态链表中指针表示的是</a:t>
            </a:r>
            <a:r>
              <a:rPr lang="en-US" altLang="zh-CN" sz="2800" b="1" dirty="0"/>
              <a:t>____</a:t>
            </a:r>
            <a:r>
              <a:rPr lang="zh-CN" altLang="en-US" sz="2800" b="1" dirty="0"/>
              <a:t>。</a:t>
            </a:r>
          </a:p>
        </p:txBody>
      </p:sp>
      <p:sp>
        <p:nvSpPr>
          <p:cNvPr id="99331" name="Rectangle 6">
            <a:extLst>
              <a:ext uri="{FF2B5EF4-FFF2-40B4-BE49-F238E27FC236}">
                <a16:creationId xmlns:a16="http://schemas.microsoft.com/office/drawing/2014/main" id="{98965A9D-35A8-4676-93E2-609019AB9F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99332" name="矩形 4">
            <a:extLst>
              <a:ext uri="{FF2B5EF4-FFF2-40B4-BE49-F238E27FC236}">
                <a16:creationId xmlns:a16="http://schemas.microsoft.com/office/drawing/2014/main" id="{7ECB720F-A314-4233-A5E1-EDE0E698F847}"/>
              </a:ext>
            </a:extLst>
          </p:cNvPr>
          <p:cNvSpPr>
            <a:spLocks noChangeArrowheads="1"/>
          </p:cNvSpPr>
          <p:nvPr/>
        </p:nvSpPr>
        <p:spPr bwMode="auto">
          <a:xfrm>
            <a:off x="539552" y="1916832"/>
            <a:ext cx="784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t>A.  </a:t>
            </a:r>
            <a:r>
              <a:rPr lang="zh-CN" altLang="en-US" sz="2800" b="1" dirty="0"/>
              <a:t>内存地址                            </a:t>
            </a:r>
            <a:endParaRPr lang="en-US" altLang="zh-CN" sz="2800" b="1" dirty="0"/>
          </a:p>
          <a:p>
            <a:pPr eaLnBrk="1" hangingPunct="1">
              <a:spcBef>
                <a:spcPct val="0"/>
              </a:spcBef>
              <a:buClrTx/>
              <a:buSzTx/>
              <a:buFont typeface="Arial" panose="020B0604020202020204" pitchFamily="34" charset="0"/>
              <a:buNone/>
            </a:pPr>
            <a:r>
              <a:rPr lang="en-US" altLang="zh-CN" sz="2800" b="1" dirty="0"/>
              <a:t>B.  </a:t>
            </a:r>
            <a:r>
              <a:rPr lang="zh-CN" altLang="en-US" sz="2800" b="1" dirty="0"/>
              <a:t>数组下标</a:t>
            </a:r>
          </a:p>
          <a:p>
            <a:pPr eaLnBrk="1" hangingPunct="1">
              <a:spcBef>
                <a:spcPct val="0"/>
              </a:spcBef>
              <a:buClrTx/>
              <a:buSzTx/>
              <a:buFont typeface="Arial" panose="020B0604020202020204" pitchFamily="34" charset="0"/>
              <a:buNone/>
            </a:pPr>
            <a:r>
              <a:rPr lang="en-US" altLang="zh-CN" sz="2800" b="1" dirty="0"/>
              <a:t>C.  </a:t>
            </a:r>
            <a:r>
              <a:rPr lang="zh-CN" altLang="en-US" sz="2800" b="1" dirty="0"/>
              <a:t>下一元素地址</a:t>
            </a:r>
          </a:p>
          <a:p>
            <a:pPr eaLnBrk="1" hangingPunct="1">
              <a:spcBef>
                <a:spcPct val="0"/>
              </a:spcBef>
              <a:buClrTx/>
              <a:buSzTx/>
              <a:buFont typeface="Arial" panose="020B0604020202020204" pitchFamily="34" charset="0"/>
              <a:buNone/>
            </a:pPr>
            <a:r>
              <a:rPr lang="en-US" altLang="zh-CN" sz="2800" b="1" dirty="0"/>
              <a:t>D.  </a:t>
            </a:r>
            <a:r>
              <a:rPr lang="zh-CN" altLang="en-US" sz="2800" b="1" dirty="0"/>
              <a:t>左、右孩子地址</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矩形 1">
            <a:extLst>
              <a:ext uri="{FF2B5EF4-FFF2-40B4-BE49-F238E27FC236}">
                <a16:creationId xmlns:a16="http://schemas.microsoft.com/office/drawing/2014/main" id="{35BADC00-B14C-4D84-914C-36AAC94CDC24}"/>
              </a:ext>
            </a:extLst>
          </p:cNvPr>
          <p:cNvSpPr>
            <a:spLocks noChangeArrowheads="1"/>
          </p:cNvSpPr>
          <p:nvPr/>
        </p:nvSpPr>
        <p:spPr bwMode="auto">
          <a:xfrm>
            <a:off x="376238" y="1196975"/>
            <a:ext cx="828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a:t>11. </a:t>
            </a:r>
            <a:r>
              <a:rPr lang="zh-CN" altLang="en-US" sz="2800" b="1"/>
              <a:t>完成在双循环链表结点</a:t>
            </a:r>
            <a:r>
              <a:rPr lang="en-US" altLang="zh-CN" sz="2800" b="1"/>
              <a:t>p</a:t>
            </a:r>
            <a:r>
              <a:rPr lang="zh-CN" altLang="en-US" sz="2800" b="1"/>
              <a:t>之后插入</a:t>
            </a:r>
            <a:r>
              <a:rPr lang="en-US" altLang="zh-CN" sz="2800" b="1"/>
              <a:t>s</a:t>
            </a:r>
            <a:r>
              <a:rPr lang="zh-CN" altLang="en-US" sz="2800" b="1"/>
              <a:t>的操作是</a:t>
            </a:r>
            <a:r>
              <a:rPr lang="en-US" altLang="zh-CN" sz="2800" b="1"/>
              <a:t>__</a:t>
            </a:r>
            <a:r>
              <a:rPr lang="zh-CN" altLang="en-US" sz="2800" b="1"/>
              <a:t>。</a:t>
            </a:r>
          </a:p>
        </p:txBody>
      </p:sp>
      <p:sp>
        <p:nvSpPr>
          <p:cNvPr id="100355" name="Rectangle 6">
            <a:extLst>
              <a:ext uri="{FF2B5EF4-FFF2-40B4-BE49-F238E27FC236}">
                <a16:creationId xmlns:a16="http://schemas.microsoft.com/office/drawing/2014/main" id="{87F94383-1DAC-4E68-AE1F-B99EE5960AB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100356" name="矩形 5">
            <a:extLst>
              <a:ext uri="{FF2B5EF4-FFF2-40B4-BE49-F238E27FC236}">
                <a16:creationId xmlns:a16="http://schemas.microsoft.com/office/drawing/2014/main" id="{D9657758-5BC0-45BF-A43A-B0FBE8E4459A}"/>
              </a:ext>
            </a:extLst>
          </p:cNvPr>
          <p:cNvSpPr>
            <a:spLocks noChangeArrowheads="1"/>
          </p:cNvSpPr>
          <p:nvPr/>
        </p:nvSpPr>
        <p:spPr bwMode="auto">
          <a:xfrm>
            <a:off x="395288" y="1825625"/>
            <a:ext cx="828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a:t>12. </a:t>
            </a:r>
            <a:r>
              <a:rPr lang="zh-CN" altLang="en-US" sz="2800" b="1"/>
              <a:t>假设一个头指针为</a:t>
            </a:r>
            <a:r>
              <a:rPr lang="en-US" altLang="zh-CN" sz="2800" b="1"/>
              <a:t>head</a:t>
            </a:r>
            <a:r>
              <a:rPr lang="zh-CN" altLang="en-US" sz="2800" b="1"/>
              <a:t>的带头结点的单循环链表，判断该表为空表的语句是</a:t>
            </a:r>
            <a:r>
              <a:rPr lang="en-US" altLang="zh-CN" sz="2800" b="1"/>
              <a:t>_____</a:t>
            </a:r>
            <a:r>
              <a:rPr lang="zh-CN" altLang="en-US" sz="2800" b="1"/>
              <a:t>。</a:t>
            </a:r>
          </a:p>
        </p:txBody>
      </p:sp>
      <p:sp>
        <p:nvSpPr>
          <p:cNvPr id="100357" name="矩形 3">
            <a:extLst>
              <a:ext uri="{FF2B5EF4-FFF2-40B4-BE49-F238E27FC236}">
                <a16:creationId xmlns:a16="http://schemas.microsoft.com/office/drawing/2014/main" id="{DCC8A372-A5C6-43BC-B7DC-2CF1FE4A1C23}"/>
              </a:ext>
            </a:extLst>
          </p:cNvPr>
          <p:cNvSpPr>
            <a:spLocks noChangeArrowheads="1"/>
          </p:cNvSpPr>
          <p:nvPr/>
        </p:nvSpPr>
        <p:spPr bwMode="auto">
          <a:xfrm>
            <a:off x="395288" y="2997200"/>
            <a:ext cx="7562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a:t>13.</a:t>
            </a:r>
            <a:r>
              <a:rPr lang="en-US" altLang="zh-CN" sz="2800" b="1"/>
              <a:t> (</a:t>
            </a:r>
            <a:r>
              <a:rPr lang="zh-CN" altLang="en-US" sz="2800" b="1"/>
              <a:t>判对错</a:t>
            </a:r>
            <a:r>
              <a:rPr lang="en-US" altLang="zh-CN" sz="2800" b="1"/>
              <a:t>) </a:t>
            </a:r>
            <a:r>
              <a:rPr lang="zh-CN" altLang="en-US" sz="2800" b="1"/>
              <a:t>循环链表不是线性表。</a:t>
            </a:r>
            <a:endParaRPr lang="en-US" altLang="zh-CN" sz="2800" b="1"/>
          </a:p>
        </p:txBody>
      </p:sp>
      <p:sp>
        <p:nvSpPr>
          <p:cNvPr id="100358" name="矩形 6">
            <a:extLst>
              <a:ext uri="{FF2B5EF4-FFF2-40B4-BE49-F238E27FC236}">
                <a16:creationId xmlns:a16="http://schemas.microsoft.com/office/drawing/2014/main" id="{5590BB0A-9EC3-474B-870C-A5620D622924}"/>
              </a:ext>
            </a:extLst>
          </p:cNvPr>
          <p:cNvSpPr>
            <a:spLocks noChangeArrowheads="1"/>
          </p:cNvSpPr>
          <p:nvPr/>
        </p:nvSpPr>
        <p:spPr bwMode="auto">
          <a:xfrm>
            <a:off x="468313" y="3933825"/>
            <a:ext cx="8447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a:t>14. </a:t>
            </a:r>
            <a:r>
              <a:rPr lang="en-US" altLang="zh-CN" sz="2800" b="1"/>
              <a:t>(</a:t>
            </a:r>
            <a:r>
              <a:rPr lang="zh-CN" altLang="en-US" sz="2800" b="1"/>
              <a:t>判对错</a:t>
            </a:r>
            <a:r>
              <a:rPr lang="en-US" altLang="zh-CN" sz="2800" b="1"/>
              <a:t>)</a:t>
            </a:r>
            <a:r>
              <a:rPr lang="zh-CN" altLang="en-US" sz="2800" b="1"/>
              <a:t>顺序存储方式的优点是存储密度大，且插入、删除运算效率高。</a:t>
            </a:r>
            <a:r>
              <a:rPr lang="en-US" altLang="zh-CN" sz="2800" b="1"/>
              <a:t> </a:t>
            </a:r>
          </a:p>
        </p:txBody>
      </p:sp>
      <p:sp>
        <p:nvSpPr>
          <p:cNvPr id="100359" name="矩形 7">
            <a:extLst>
              <a:ext uri="{FF2B5EF4-FFF2-40B4-BE49-F238E27FC236}">
                <a16:creationId xmlns:a16="http://schemas.microsoft.com/office/drawing/2014/main" id="{BC47B887-C554-4371-86A1-7BE84FAB2F79}"/>
              </a:ext>
            </a:extLst>
          </p:cNvPr>
          <p:cNvSpPr>
            <a:spLocks noChangeArrowheads="1"/>
          </p:cNvSpPr>
          <p:nvPr/>
        </p:nvSpPr>
        <p:spPr bwMode="auto">
          <a:xfrm>
            <a:off x="509588" y="5297488"/>
            <a:ext cx="8053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a:t>15.</a:t>
            </a:r>
            <a:r>
              <a:rPr lang="en-US" altLang="zh-CN" sz="2800" b="1"/>
              <a:t>(</a:t>
            </a:r>
            <a:r>
              <a:rPr lang="zh-CN" altLang="en-US" sz="2800" b="1"/>
              <a:t>判对错</a:t>
            </a:r>
            <a:r>
              <a:rPr lang="en-US" altLang="zh-CN" sz="2800" b="1"/>
              <a:t>)</a:t>
            </a:r>
            <a:r>
              <a:rPr lang="zh-CN" altLang="en-US" sz="2800" b="1"/>
              <a:t>链表中的头结点仅起到标识的作用。</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A4F57258-99FB-4B41-BD18-2E9DB326801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101379" name="矩形 7">
            <a:extLst>
              <a:ext uri="{FF2B5EF4-FFF2-40B4-BE49-F238E27FC236}">
                <a16:creationId xmlns:a16="http://schemas.microsoft.com/office/drawing/2014/main" id="{383B525F-9C8B-4D4B-B75F-AACE3195DEF3}"/>
              </a:ext>
            </a:extLst>
          </p:cNvPr>
          <p:cNvSpPr>
            <a:spLocks noChangeArrowheads="1"/>
          </p:cNvSpPr>
          <p:nvPr/>
        </p:nvSpPr>
        <p:spPr bwMode="auto">
          <a:xfrm>
            <a:off x="395288" y="1341438"/>
            <a:ext cx="8053387"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a:t>16.</a:t>
            </a:r>
            <a:r>
              <a:rPr lang="zh-CN" altLang="en-US" sz="2800"/>
              <a:t> </a:t>
            </a:r>
            <a:r>
              <a:rPr lang="zh-CN" altLang="en-US" sz="2800" b="1"/>
              <a:t>在一个以</a:t>
            </a:r>
            <a:r>
              <a:rPr lang="en-US" altLang="zh-CN" sz="2800" b="1"/>
              <a:t>h</a:t>
            </a:r>
            <a:r>
              <a:rPr lang="zh-CN" altLang="en-US" sz="2800" b="1"/>
              <a:t>为头的单循环链中，</a:t>
            </a:r>
            <a:r>
              <a:rPr lang="en-US" altLang="zh-CN" sz="2800" b="1"/>
              <a:t>p </a:t>
            </a:r>
            <a:r>
              <a:rPr lang="zh-CN" altLang="en-US" sz="2800" b="1"/>
              <a:t>指针指向链尾的条件是</a:t>
            </a:r>
            <a:r>
              <a:rPr lang="en-US" altLang="zh-CN" sz="2800" b="1"/>
              <a:t>____</a:t>
            </a:r>
            <a:r>
              <a:rPr lang="zh-CN" altLang="en-US" sz="2800" b="1"/>
              <a:t>。</a:t>
            </a:r>
            <a:r>
              <a:rPr lang="zh-CN" altLang="en-US" sz="2800"/>
              <a:t>  </a:t>
            </a:r>
          </a:p>
          <a:p>
            <a:pPr eaLnBrk="1" hangingPunct="1">
              <a:spcBef>
                <a:spcPct val="0"/>
              </a:spcBef>
              <a:buClrTx/>
              <a:buSzTx/>
              <a:buFont typeface="Arial" panose="020B0604020202020204" pitchFamily="34" charset="0"/>
              <a:buNone/>
            </a:pPr>
            <a:r>
              <a:rPr lang="zh-CN" altLang="en-US" sz="2800"/>
              <a:t> </a:t>
            </a:r>
            <a:r>
              <a:rPr lang="en-US" altLang="zh-CN" sz="2800"/>
              <a:t>A. p-&gt;next = h              B. p-&gt;next = NULL</a:t>
            </a:r>
          </a:p>
          <a:p>
            <a:pPr eaLnBrk="1" hangingPunct="1">
              <a:spcBef>
                <a:spcPct val="0"/>
              </a:spcBef>
              <a:buClrTx/>
              <a:buSzTx/>
              <a:buFont typeface="Arial" panose="020B0604020202020204" pitchFamily="34" charset="0"/>
              <a:buNone/>
            </a:pPr>
            <a:r>
              <a:rPr lang="en-US" altLang="zh-CN" sz="2800"/>
              <a:t> C. p-&gt;next-&gt;next = h     D. p-&gt;data=-1</a:t>
            </a:r>
            <a:endParaRPr lang="zh-CN" altLang="en-US" sz="28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D01F421A-1E21-4086-8A6F-B55272F9AF6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练习</a:t>
            </a:r>
          </a:p>
        </p:txBody>
      </p:sp>
      <p:sp>
        <p:nvSpPr>
          <p:cNvPr id="102403" name="矩形 7">
            <a:extLst>
              <a:ext uri="{FF2B5EF4-FFF2-40B4-BE49-F238E27FC236}">
                <a16:creationId xmlns:a16="http://schemas.microsoft.com/office/drawing/2014/main" id="{23B2F181-DFE0-4C47-9961-A7DA226E59F9}"/>
              </a:ext>
            </a:extLst>
          </p:cNvPr>
          <p:cNvSpPr>
            <a:spLocks noChangeArrowheads="1"/>
          </p:cNvSpPr>
          <p:nvPr/>
        </p:nvSpPr>
        <p:spPr bwMode="auto">
          <a:xfrm>
            <a:off x="395288" y="1341438"/>
            <a:ext cx="80533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a:t>17.</a:t>
            </a:r>
            <a:r>
              <a:rPr lang="zh-CN" altLang="en-US" sz="2800"/>
              <a:t> </a:t>
            </a:r>
            <a:r>
              <a:rPr lang="zh-CN" altLang="en-US" sz="2800" b="1"/>
              <a:t>假设静态链表</a:t>
            </a:r>
            <a:r>
              <a:rPr lang="en-US" altLang="zh-CN" sz="2800" b="1"/>
              <a:t>A</a:t>
            </a:r>
            <a:r>
              <a:rPr lang="zh-CN" altLang="en-US" sz="2800" b="1"/>
              <a:t>，其结点结构为（</a:t>
            </a:r>
            <a:r>
              <a:rPr lang="en-US" altLang="zh-CN" sz="2800" b="1"/>
              <a:t>data</a:t>
            </a:r>
            <a:r>
              <a:rPr lang="zh-CN" altLang="en-US" sz="2800" b="1"/>
              <a:t>，</a:t>
            </a:r>
            <a:r>
              <a:rPr lang="en-US" altLang="zh-CN" sz="2800" b="1"/>
              <a:t>next)</a:t>
            </a:r>
            <a:r>
              <a:rPr lang="zh-CN" altLang="en-US" sz="2800" b="1"/>
              <a:t>，</a:t>
            </a:r>
            <a:r>
              <a:rPr lang="en-US" altLang="zh-CN" sz="2800" b="1"/>
              <a:t>A[0]</a:t>
            </a:r>
            <a:r>
              <a:rPr lang="zh-CN" altLang="en-US" sz="2800" b="1"/>
              <a:t>是备用链表头结点，</a:t>
            </a:r>
            <a:r>
              <a:rPr lang="en-US" altLang="zh-CN" sz="2800" b="1"/>
              <a:t>A[1]</a:t>
            </a:r>
            <a:r>
              <a:rPr lang="zh-CN" altLang="en-US" sz="2800" b="1"/>
              <a:t>是线性表头结点。在线性表头插入元素</a:t>
            </a:r>
            <a:r>
              <a:rPr lang="en-US" altLang="zh-CN" sz="2800" b="1"/>
              <a:t>e</a:t>
            </a:r>
            <a:r>
              <a:rPr lang="zh-CN" altLang="en-US" sz="2800" b="1"/>
              <a:t>的语句是</a:t>
            </a:r>
            <a:r>
              <a:rPr lang="en-US" altLang="zh-CN" sz="2800" b="1"/>
              <a:t>______</a:t>
            </a:r>
            <a:r>
              <a:rPr lang="zh-CN" altLang="en-US" sz="2800" b="1"/>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BFC651D-0143-4E9A-A316-8FAAAF193800}"/>
              </a:ext>
            </a:extLst>
          </p:cNvPr>
          <p:cNvSpPr>
            <a:spLocks noGrp="1" noChangeArrowheads="1"/>
          </p:cNvSpPr>
          <p:nvPr>
            <p:ph type="title" idx="4294967295"/>
          </p:nvPr>
        </p:nvSpPr>
        <p:spPr>
          <a:xfrm>
            <a:off x="282252" y="96606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二、顺序表的定义</a:t>
            </a:r>
            <a:endParaRPr lang="en-US" altLang="zh-CN" sz="3200">
              <a:latin typeface="黑体" panose="02010609060101010101" pitchFamily="49" charset="-122"/>
              <a:ea typeface="黑体" panose="02010609060101010101" pitchFamily="49" charset="-122"/>
            </a:endParaRPr>
          </a:p>
        </p:txBody>
      </p:sp>
      <p:sp>
        <p:nvSpPr>
          <p:cNvPr id="9219" name="Text Box 3">
            <a:extLst>
              <a:ext uri="{FF2B5EF4-FFF2-40B4-BE49-F238E27FC236}">
                <a16:creationId xmlns:a16="http://schemas.microsoft.com/office/drawing/2014/main" id="{AE06BE62-09E5-403D-8E57-C84BD6E16AE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 typeface="Arial" panose="020B0604020202020204" pitchFamily="34" charset="0"/>
              <a:buNone/>
            </a:pPr>
            <a:fld id="{6639A7BC-BECB-4CB3-BCC0-EAECDAB61670}" type="slidenum">
              <a:rPr lang="zh-CN" altLang="en-US" sz="2400"/>
              <a:pPr algn="r" eaLnBrk="1" hangingPunct="1">
                <a:spcBef>
                  <a:spcPct val="50000"/>
                </a:spcBef>
                <a:buClrTx/>
                <a:buSzTx/>
                <a:buFont typeface="Arial" panose="020B0604020202020204" pitchFamily="34" charset="0"/>
                <a:buNone/>
              </a:pPr>
              <a:t>9</a:t>
            </a:fld>
            <a:endParaRPr lang="zh-CN" altLang="en-US" sz="2400"/>
          </a:p>
        </p:txBody>
      </p:sp>
      <p:sp>
        <p:nvSpPr>
          <p:cNvPr id="9220" name="Text Box 4">
            <a:extLst>
              <a:ext uri="{FF2B5EF4-FFF2-40B4-BE49-F238E27FC236}">
                <a16:creationId xmlns:a16="http://schemas.microsoft.com/office/drawing/2014/main" id="{EB82DADF-7864-4C26-B618-6EC614AE913A}"/>
              </a:ext>
            </a:extLst>
          </p:cNvPr>
          <p:cNvSpPr txBox="1">
            <a:spLocks noChangeArrowheads="1"/>
          </p:cNvSpPr>
          <p:nvPr/>
        </p:nvSpPr>
        <p:spPr bwMode="auto">
          <a:xfrm>
            <a:off x="488627" y="3326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3600" b="1">
                <a:solidFill>
                  <a:srgbClr val="333399"/>
                </a:solidFill>
                <a:ea typeface="仿宋_GB2312" pitchFamily="1" charset="-122"/>
              </a:rPr>
              <a:t>第二节　顺序表</a:t>
            </a:r>
          </a:p>
        </p:txBody>
      </p:sp>
      <p:sp>
        <p:nvSpPr>
          <p:cNvPr id="9221" name="Rectangle 5">
            <a:extLst>
              <a:ext uri="{FF2B5EF4-FFF2-40B4-BE49-F238E27FC236}">
                <a16:creationId xmlns:a16="http://schemas.microsoft.com/office/drawing/2014/main" id="{61325B60-EFBB-459E-AB61-C67C6EDD2966}"/>
              </a:ext>
            </a:extLst>
          </p:cNvPr>
          <p:cNvSpPr>
            <a:spLocks noGrp="1" noChangeArrowheads="1"/>
          </p:cNvSpPr>
          <p:nvPr>
            <p:ph type="body" idx="4294967295"/>
          </p:nvPr>
        </p:nvSpPr>
        <p:spPr>
          <a:xfrm>
            <a:off x="412427" y="1788394"/>
            <a:ext cx="8763000" cy="7620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采用</a:t>
            </a:r>
            <a:r>
              <a:rPr lang="zh-CN" altLang="en-US" b="1">
                <a:solidFill>
                  <a:srgbClr val="3333FF"/>
                </a:solidFill>
                <a:latin typeface="黑体" panose="02010609060101010101" pitchFamily="49" charset="-122"/>
                <a:ea typeface="黑体" panose="02010609060101010101" pitchFamily="49" charset="-122"/>
              </a:rPr>
              <a:t>动态分配</a:t>
            </a:r>
            <a:r>
              <a:rPr lang="zh-CN" altLang="en-US" b="1">
                <a:latin typeface="黑体" panose="02010609060101010101" pitchFamily="49" charset="-122"/>
                <a:ea typeface="黑体" panose="02010609060101010101" pitchFamily="49" charset="-122"/>
              </a:rPr>
              <a:t>的</a:t>
            </a:r>
            <a:r>
              <a:rPr lang="zh-CN" altLang="en-US" b="1">
                <a:solidFill>
                  <a:schemeClr val="hlink"/>
                </a:solidFill>
                <a:latin typeface="黑体" panose="02010609060101010101" pitchFamily="49" charset="-122"/>
                <a:ea typeface="黑体" panose="02010609060101010101" pitchFamily="49" charset="-122"/>
              </a:rPr>
              <a:t>一维数组</a:t>
            </a:r>
            <a:r>
              <a:rPr lang="zh-CN" altLang="en-US" b="1">
                <a:latin typeface="黑体" panose="02010609060101010101" pitchFamily="49" charset="-122"/>
                <a:ea typeface="黑体" panose="02010609060101010101" pitchFamily="49" charset="-122"/>
              </a:rPr>
              <a:t>表示顺序表</a:t>
            </a:r>
          </a:p>
        </p:txBody>
      </p:sp>
      <p:pic>
        <p:nvPicPr>
          <p:cNvPr id="9223" name="Picture 10">
            <a:extLst>
              <a:ext uri="{FF2B5EF4-FFF2-40B4-BE49-F238E27FC236}">
                <a16:creationId xmlns:a16="http://schemas.microsoft.com/office/drawing/2014/main" id="{DDAB6DD7-CEF6-410B-A85D-E294AB048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93" t="14308" r="64986" b="70271"/>
          <a:stretch>
            <a:fillRect/>
          </a:stretch>
        </p:blipFill>
        <p:spPr bwMode="auto">
          <a:xfrm>
            <a:off x="858515" y="2407519"/>
            <a:ext cx="6192837" cy="3560762"/>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1750">
                <a:solidFill>
                  <a:srgbClr val="993300"/>
                </a:solidFill>
                <a:miter lim="800000"/>
                <a:headEnd/>
                <a:tailEnd/>
              </a14:hiddenLine>
            </a:ext>
          </a:extLst>
        </p:spPr>
      </p:pic>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31750" cap="flat" cmpd="sng" algn="ctr">
          <a:solidFill>
            <a:srgbClr val="993300"/>
          </a:solidFill>
          <a:prstDash val="solid"/>
          <a:round/>
          <a:headEnd type="none" w="med" len="med"/>
          <a:tailEnd type="none" w="med" len="med"/>
        </a:ln>
        <a:effectLst>
          <a:outerShdw dist="17961" dir="2700000" algn="ctr" rotWithShape="0">
            <a:srgbClr val="993300">
              <a:gamma/>
              <a:shade val="60000"/>
              <a:invGamma/>
            </a:srgbClr>
          </a:outerShdw>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rgbClr val="FFCC99"/>
        </a:solidFill>
        <a:ln w="31750" cap="flat" cmpd="sng" algn="ctr">
          <a:solidFill>
            <a:srgbClr val="993300"/>
          </a:solidFill>
          <a:prstDash val="solid"/>
          <a:round/>
          <a:headEnd type="none" w="med" len="med"/>
          <a:tailEnd type="none" w="med" len="med"/>
        </a:ln>
        <a:effectLst>
          <a:outerShdw dist="17961" dir="2700000" algn="ctr" rotWithShape="0">
            <a:srgbClr val="993300">
              <a:gamma/>
              <a:shade val="60000"/>
              <a:invGamma/>
            </a:srgbClr>
          </a:outerShdw>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231</TotalTime>
  <Pages>0</Pages>
  <Words>4758</Words>
  <Characters>0</Characters>
  <Application>Microsoft Office PowerPoint</Application>
  <DocSecurity>0</DocSecurity>
  <PresentationFormat>全屏显示(4:3)</PresentationFormat>
  <Lines>0</Lines>
  <Paragraphs>860</Paragraphs>
  <Slides>85</Slides>
  <Notes>13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1" baseType="lpstr">
      <vt:lpstr>方正舒体</vt:lpstr>
      <vt:lpstr>仿宋_GB2312</vt:lpstr>
      <vt:lpstr>黑体</vt:lpstr>
      <vt:lpstr>华文彩云</vt:lpstr>
      <vt:lpstr>华文行楷</vt:lpstr>
      <vt:lpstr>楷体_GB2312</vt:lpstr>
      <vt:lpstr>隶书</vt:lpstr>
      <vt:lpstr>宋体</vt:lpstr>
      <vt:lpstr>Arial</vt:lpstr>
      <vt:lpstr>Arial Narrow</vt:lpstr>
      <vt:lpstr>Tahoma</vt:lpstr>
      <vt:lpstr>Times New Roman</vt:lpstr>
      <vt:lpstr>Wingdings</vt:lpstr>
      <vt:lpstr>数字图像处理</vt:lpstr>
      <vt:lpstr>Bitmap Image</vt:lpstr>
      <vt:lpstr>Microsoft 公式 3.0</vt:lpstr>
      <vt:lpstr>第二章 线性表</vt:lpstr>
      <vt:lpstr>一、线性数据结构的特点</vt:lpstr>
      <vt:lpstr>二、线性表</vt:lpstr>
      <vt:lpstr>二、线性表</vt:lpstr>
      <vt:lpstr>二、线性表</vt:lpstr>
      <vt:lpstr>2.2 顺序表</vt:lpstr>
      <vt:lpstr>一、顺序表</vt:lpstr>
      <vt:lpstr>一、顺序表（元素位置）</vt:lpstr>
      <vt:lpstr>二、顺序表的定义</vt:lpstr>
      <vt:lpstr>三、顺序表的初始化</vt:lpstr>
      <vt:lpstr>PowerPoint 演示文稿</vt:lpstr>
      <vt:lpstr>三、顺序表的插入</vt:lpstr>
      <vt:lpstr>三、顺序表的插入</vt:lpstr>
      <vt:lpstr>三、顺序表的插入</vt:lpstr>
      <vt:lpstr>三、顺序表的插入</vt:lpstr>
      <vt:lpstr>三、顺序表的插入</vt:lpstr>
      <vt:lpstr>四、顺序表的删除</vt:lpstr>
      <vt:lpstr>四、顺序表的删除</vt:lpstr>
      <vt:lpstr>四、顺序表的删除</vt:lpstr>
      <vt:lpstr>四、顺序表的删除</vt:lpstr>
      <vt:lpstr>四、顺序表的删除</vt:lpstr>
      <vt:lpstr>五、顺序表的其它操作</vt:lpstr>
      <vt:lpstr>六、顺序表的优缺点</vt:lpstr>
      <vt:lpstr>一、链表</vt:lpstr>
      <vt:lpstr>二、线性链表</vt:lpstr>
      <vt:lpstr>二、线性链表</vt:lpstr>
      <vt:lpstr>三、线性链表的定义</vt:lpstr>
      <vt:lpstr>三、线性链表的定义</vt:lpstr>
      <vt:lpstr>四、构造函数初始化</vt:lpstr>
      <vt:lpstr>五、1.找第i个元素</vt:lpstr>
      <vt:lpstr>五、1.找第i个元素</vt:lpstr>
      <vt:lpstr>五、1.找第i个元素</vt:lpstr>
      <vt:lpstr>五、2.线性链表的插入</vt:lpstr>
      <vt:lpstr>PowerPoint 演示文稿</vt:lpstr>
      <vt:lpstr>五、2.线性链表的插入</vt:lpstr>
      <vt:lpstr>五、2.线性链表的插入</vt:lpstr>
      <vt:lpstr>五、3.线性链表的删除</vt:lpstr>
      <vt:lpstr>PowerPoint 演示文稿</vt:lpstr>
      <vt:lpstr>五、3.线性链表的删除</vt:lpstr>
      <vt:lpstr>五、3.线性链表的删除</vt:lpstr>
      <vt:lpstr>五、4.线性链表的删除</vt:lpstr>
      <vt:lpstr>五、4.线性链表的删除</vt:lpstr>
      <vt:lpstr>六.线性链表的创建</vt:lpstr>
      <vt:lpstr>六.线性链表的创建—头插法</vt:lpstr>
      <vt:lpstr>六.线性链表的创建—头插法</vt:lpstr>
      <vt:lpstr>六.线性链表的创建—尾插法</vt:lpstr>
      <vt:lpstr>六.线性链表的创建—尾插法</vt:lpstr>
      <vt:lpstr>单链表的合并</vt:lpstr>
      <vt:lpstr>七、静态链表</vt:lpstr>
      <vt:lpstr>静态链表</vt:lpstr>
      <vt:lpstr>静态链表示例</vt:lpstr>
      <vt:lpstr>七、静态链表</vt:lpstr>
      <vt:lpstr>静态链表实现策略</vt:lpstr>
      <vt:lpstr>静态链表实现示例（初始化备用链）</vt:lpstr>
      <vt:lpstr>静态链表实现示例（分配头结点）</vt:lpstr>
      <vt:lpstr>静态链表实现示例（头插法）</vt:lpstr>
      <vt:lpstr>静态链表实现示例（删除结点）</vt:lpstr>
      <vt:lpstr>一、循环链表</vt:lpstr>
      <vt:lpstr>二、查找、插入和删除</vt:lpstr>
      <vt:lpstr>一、双向链表</vt:lpstr>
      <vt:lpstr>二、双向循环链表</vt:lpstr>
      <vt:lpstr>三、双向链表的定义</vt:lpstr>
      <vt:lpstr>四、双向链表的插入</vt:lpstr>
      <vt:lpstr>PowerPoint 演示文稿</vt:lpstr>
      <vt:lpstr>四、双向链表的删除</vt:lpstr>
      <vt:lpstr>PowerPoint 演示文稿</vt:lpstr>
      <vt:lpstr>2.4 一元多项式的表示</vt:lpstr>
      <vt:lpstr>PowerPoint 演示文稿</vt:lpstr>
      <vt:lpstr>PowerPoint 演示文稿</vt:lpstr>
      <vt:lpstr>PowerPoint 演示文稿</vt:lpstr>
      <vt:lpstr>PowerPoint 演示文稿</vt:lpstr>
      <vt:lpstr>PowerPoint 演示文稿</vt:lpstr>
      <vt:lpstr>PowerPoint 演示文稿</vt:lpstr>
      <vt:lpstr>一、基于空间的比较</vt:lpstr>
      <vt:lpstr>二、基于时间的比较</vt:lpstr>
      <vt:lpstr>三、基于应用的比较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文峰</cp:lastModifiedBy>
  <cp:revision>621</cp:revision>
  <dcterms:created xsi:type="dcterms:W3CDTF">2002-05-23T03:32:32Z</dcterms:created>
  <dcterms:modified xsi:type="dcterms:W3CDTF">2021-03-15T14:05:34Z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