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5"/>
  </p:notesMasterIdLst>
  <p:handoutMasterIdLst>
    <p:handoutMasterId r:id="rId16"/>
  </p:handoutMasterIdLst>
  <p:sldIdLst>
    <p:sldId id="829" r:id="rId4"/>
    <p:sldId id="854" r:id="rId5"/>
    <p:sldId id="855" r:id="rId6"/>
    <p:sldId id="862" r:id="rId7"/>
    <p:sldId id="864" r:id="rId8"/>
    <p:sldId id="865" r:id="rId9"/>
    <p:sldId id="858" r:id="rId10"/>
    <p:sldId id="866" r:id="rId11"/>
    <p:sldId id="859" r:id="rId12"/>
    <p:sldId id="833" r:id="rId13"/>
    <p:sldId id="834" r:id="rId14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79469" autoAdjust="0"/>
  </p:normalViewPr>
  <p:slideViewPr>
    <p:cSldViewPr showGuides="1">
      <p:cViewPr varScale="1">
        <p:scale>
          <a:sx n="92" d="100"/>
          <a:sy n="92" d="100"/>
        </p:scale>
        <p:origin x="1770" y="6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10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11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20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98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054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29703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7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27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_auto@163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r>
              <a:rPr lang="en-US" altLang="zh-CN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机电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哈尔滨工业大学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352832" y="3475672"/>
            <a:ext cx="3745841" cy="127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：杜文峰</a:t>
            </a:r>
            <a:endParaRPr lang="en-US" altLang="zh-CN" sz="1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实验教师：汪花梅</a:t>
            </a:r>
            <a:endParaRPr lang="en-US" altLang="zh-CN" sz="18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助教：    王仕林</a:t>
            </a:r>
            <a:endParaRPr lang="zh-CN" sz="1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10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11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总结实验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涉及到的数据结构和算法，遇到的问题和收获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843099" y="3354336"/>
            <a:ext cx="2791801" cy="227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2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序列建立二叉树，并输出该二叉树的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ABDH##I##E##CF#J##G##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HDIBEAFJCG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后序序列：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HIDEBJFGCA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71" y="3516996"/>
            <a:ext cx="2141855" cy="166306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238998" y="5180061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7598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085934" y="3200406"/>
            <a:ext cx="2914976" cy="2309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3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76978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遍历序列，构造该二叉树，并输出该二叉树的后序遍历。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1234243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3241423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后序序列：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3424321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752" y="5124087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97" y="3312109"/>
            <a:ext cx="2679849" cy="18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353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81110" y="1295456"/>
            <a:ext cx="8688387" cy="2285996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1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遍历序列不能够构造出该二叉树时，应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pre-order traversal and mid-order traversal cannot construct a binary tree!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12453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中序序列：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4251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308" y="4952960"/>
            <a:ext cx="8097728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的不能构造二叉树包括序列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长度不一致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、序列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所含字符不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构造一颗二叉树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45134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638772" y="2895614"/>
            <a:ext cx="2791801" cy="2275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给定一棵二叉树，返回该二叉树的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，以及将该二叉树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补全为满二叉树所需节点数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二叉树的深度：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补全为满二叉树所需节点数：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在实验中会对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和题目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中构造的二叉树进行测试。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44" y="3058274"/>
            <a:ext cx="2141855" cy="1663065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034671" y="4721339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76950" y="2916139"/>
            <a:ext cx="91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6705544" y="3048010"/>
            <a:ext cx="228654" cy="139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391274" y="2653687"/>
            <a:ext cx="2161873" cy="1765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6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24184" y="1279828"/>
            <a:ext cx="8688387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给定一棵二叉树，判断该二叉树是否为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镜像对称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结构相同和元素相等</a:t>
            </a:r>
            <a:r>
              <a:rPr lang="en-US" altLang="zh-CN" sz="2000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二叉树根节点：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mirror symmetrical.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It's mirror symmetrical.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78" y="2809807"/>
            <a:ext cx="1658578" cy="1290533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339922" y="3974022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3776" y="2653687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T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251447" y="2788493"/>
            <a:ext cx="177062" cy="107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4" name="矩形 3"/>
          <p:cNvSpPr/>
          <p:nvPr/>
        </p:nvSpPr>
        <p:spPr>
          <a:xfrm>
            <a:off x="204627" y="5382905"/>
            <a:ext cx="82259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：空二叉树为镜像对称。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题目不能利用先序、中序或后序遍历序列（提示：可使用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6750818" y="2653687"/>
            <a:ext cx="2161873" cy="1765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 w="63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99522" y="4015798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413320" y="2653687"/>
            <a:ext cx="708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T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7610991" y="2788493"/>
            <a:ext cx="177062" cy="107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34" y="2912057"/>
            <a:ext cx="1671949" cy="11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795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利用先序、中序或后序遍历序列。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 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，分别对应 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文件中的 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task_1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task_2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全部实验并撰写实验报告 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9565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6" name="矩形 5"/>
          <p:cNvSpPr/>
          <p:nvPr/>
        </p:nvSpPr>
        <p:spPr>
          <a:xfrm>
            <a:off x="685902" y="1600248"/>
            <a:ext cx="762260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zh-CN" altLang="en-US" sz="2400" kern="0" dirty="0">
                <a:latin typeface="+mn-lt"/>
                <a:ea typeface="宋体" panose="02010600030101010101" pitchFamily="2" charset="-122"/>
              </a:rPr>
              <a:t>实验提交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邮箱</a:t>
            </a:r>
            <a:r>
              <a:rPr lang="zh-CN" altLang="en-US" sz="2000" kern="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hlinkClick r:id="rId3"/>
              </a:rPr>
              <a:t>hitsz2020ds_auto@163.com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 smtClean="0">
                <a:ea typeface="宋体" panose="02010600030101010101" pitchFamily="2" charset="-122"/>
              </a:rPr>
              <a:t>实验提交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000" dirty="0" smtClean="0">
                <a:ea typeface="宋体" panose="02010600030101010101" pitchFamily="2" charset="-122"/>
              </a:rPr>
              <a:t>请把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电子版实验报告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源代码</a:t>
            </a:r>
            <a:r>
              <a:rPr lang="zh-CN" altLang="en-US" sz="2000" dirty="0" smtClean="0">
                <a:ea typeface="宋体" panose="02010600030101010101" pitchFamily="2" charset="-122"/>
              </a:rPr>
              <a:t>打包成一个压缩包，命名格式如下：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实验报告：实验</a:t>
            </a:r>
            <a:r>
              <a:rPr lang="en-US" altLang="zh-CN" sz="2000" dirty="0" smtClean="0">
                <a:ea typeface="宋体" panose="02010600030101010101" pitchFamily="2" charset="-122"/>
              </a:rPr>
              <a:t>1_</a:t>
            </a:r>
            <a:r>
              <a:rPr lang="zh-CN" altLang="en-US" sz="2000" dirty="0" smtClean="0">
                <a:ea typeface="宋体" panose="02010600030101010101" pitchFamily="2" charset="-122"/>
              </a:rPr>
              <a:t>学号</a:t>
            </a:r>
            <a:r>
              <a:rPr lang="en-US" altLang="zh-CN" sz="2000" dirty="0" smtClean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压缩包：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邮件标题：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>
                <a:ea typeface="宋体" panose="02010600030101010101" pitchFamily="2" charset="-122"/>
              </a:rPr>
              <a:t>姓名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>
                <a:ea typeface="宋体" panose="02010600030101010101" pitchFamily="2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截止时间：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3"/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      20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21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年4月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000" dirty="0" smtClean="0">
                <a:ea typeface="宋体" panose="02010600030101010101" pitchFamily="2" charset="-122"/>
                <a:sym typeface="+mn-ea"/>
              </a:rPr>
              <a:t>0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日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6点之前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2119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实验三评分标准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2021年3月30日星期二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实验课上：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            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            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实验报告的完成（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9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05992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4453</TotalTime>
  <Words>878</Words>
  <Application>Microsoft Office PowerPoint</Application>
  <PresentationFormat>全屏显示(4:3)</PresentationFormat>
  <Paragraphs>174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宋体</vt:lpstr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实验三评分标准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672</cp:revision>
  <cp:lastPrinted>2000-06-01T21:00:00Z</cp:lastPrinted>
  <dcterms:created xsi:type="dcterms:W3CDTF">1999-12-01T22:01:00Z</dcterms:created>
  <dcterms:modified xsi:type="dcterms:W3CDTF">2021-03-30T01:58:17Z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