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9" r:id="rId4"/>
    <p:sldId id="265" r:id="rId5"/>
    <p:sldId id="262" r:id="rId6"/>
    <p:sldId id="274" r:id="rId7"/>
    <p:sldId id="267" r:id="rId8"/>
    <p:sldId id="272" r:id="rId9"/>
    <p:sldId id="284" r:id="rId10"/>
    <p:sldId id="28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B3946B"/>
    <a:srgbClr val="8C2C2C"/>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14" autoAdjust="0"/>
  </p:normalViewPr>
  <p:slideViewPr>
    <p:cSldViewPr snapToGrid="0" showGuides="1">
      <p:cViewPr varScale="1">
        <p:scale>
          <a:sx n="108" d="100"/>
          <a:sy n="108" d="100"/>
        </p:scale>
        <p:origin x="69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3C7FC-3CC8-4214-AAB7-B272A27C17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451CE-A8AC-4D3B-9A1F-4813FF819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439C1-9380-4261-8626-06D21037FD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5DCD-43B4-443A-AEF0-1193313C176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434792" y="1888996"/>
            <a:ext cx="6278880" cy="3046095"/>
          </a:xfrm>
          <a:prstGeom prst="rect">
            <a:avLst/>
          </a:prstGeom>
          <a:noFill/>
        </p:spPr>
        <p:txBody>
          <a:bodyPr wrap="none" rtlCol="0">
            <a:spAutoFit/>
          </a:bodyPr>
          <a:lstStyle/>
          <a:p>
            <a:r>
              <a:rPr lang="zh-CN" altLang="en-US" sz="9600" dirty="0" smtClean="0">
                <a:solidFill>
                  <a:schemeClr val="tx1">
                    <a:lumMod val="50000"/>
                    <a:lumOff val="50000"/>
                  </a:schemeClr>
                </a:solidFill>
                <a:latin typeface="幼圆" panose="02010509060101010101" pitchFamily="49" charset="-122"/>
                <a:ea typeface="幼圆" panose="02010509060101010101" pitchFamily="49" charset="-122"/>
              </a:rPr>
              <a:t>中国梦</a:t>
            </a:r>
            <a:endParaRPr lang="en-US" altLang="zh-CN" sz="9600" dirty="0" smtClean="0">
              <a:solidFill>
                <a:schemeClr val="tx1">
                  <a:lumMod val="50000"/>
                  <a:lumOff val="50000"/>
                </a:schemeClr>
              </a:solidFill>
              <a:latin typeface="幼圆" panose="02010509060101010101" pitchFamily="49" charset="-122"/>
              <a:ea typeface="幼圆" panose="02010509060101010101" pitchFamily="49" charset="-122"/>
            </a:endParaRPr>
          </a:p>
          <a:p>
            <a:r>
              <a:rPr lang="en-US" altLang="zh-CN" sz="9600" dirty="0">
                <a:solidFill>
                  <a:schemeClr val="tx1">
                    <a:lumMod val="50000"/>
                    <a:lumOff val="50000"/>
                  </a:schemeClr>
                </a:solidFill>
                <a:latin typeface="幼圆" panose="02010509060101010101" pitchFamily="49" charset="-122"/>
                <a:ea typeface="幼圆" panose="02010509060101010101" pitchFamily="49" charset="-122"/>
              </a:rPr>
              <a:t> </a:t>
            </a:r>
            <a:r>
              <a:rPr lang="en-US" altLang="zh-CN" sz="9600" dirty="0" smtClean="0">
                <a:solidFill>
                  <a:schemeClr val="tx1">
                    <a:lumMod val="50000"/>
                    <a:lumOff val="50000"/>
                  </a:schemeClr>
                </a:solidFill>
                <a:latin typeface="幼圆" panose="02010509060101010101" pitchFamily="49" charset="-122"/>
                <a:ea typeface="幼圆" panose="02010509060101010101" pitchFamily="49" charset="-122"/>
              </a:rPr>
              <a:t>   </a:t>
            </a:r>
            <a:r>
              <a:rPr lang="zh-CN" altLang="en-US" sz="9600" dirty="0" smtClean="0">
                <a:solidFill>
                  <a:schemeClr val="tx1">
                    <a:lumMod val="50000"/>
                    <a:lumOff val="50000"/>
                  </a:schemeClr>
                </a:solidFill>
                <a:latin typeface="幼圆" panose="02010509060101010101" pitchFamily="49" charset="-122"/>
                <a:ea typeface="幼圆" panose="02010509060101010101" pitchFamily="49" charset="-122"/>
              </a:rPr>
              <a:t>我的梦</a:t>
            </a:r>
            <a:endParaRPr lang="zh-CN" altLang="en-US" sz="9600" dirty="0" smtClean="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任意多边形 10"/>
          <p:cNvSpPr/>
          <p:nvPr/>
        </p:nvSpPr>
        <p:spPr>
          <a:xfrm>
            <a:off x="9177224" y="1428879"/>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347835" y="1428750"/>
            <a:ext cx="2190115" cy="460375"/>
          </a:xfrm>
          <a:prstGeom prst="rect">
            <a:avLst/>
          </a:prstGeom>
          <a:noFill/>
        </p:spPr>
        <p:txBody>
          <a:bodyPr wrap="square" rtlCol="0">
            <a:spAutoFit/>
          </a:bodyPr>
          <a:lstStyle/>
          <a:p>
            <a:r>
              <a:rPr lang="zh-CN" altLang="en-US" sz="2400" dirty="0" smtClean="0">
                <a:solidFill>
                  <a:schemeClr val="tx1">
                    <a:lumMod val="50000"/>
                    <a:lumOff val="50000"/>
                  </a:schemeClr>
                </a:solidFill>
              </a:rPr>
              <a:t>演讲人：葛旭</a:t>
            </a:r>
            <a:endParaRPr lang="zh-CN" altLang="en-US" sz="2400" dirty="0" smtClean="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5330121" y="2743598"/>
            <a:ext cx="1531757" cy="1326412"/>
          </a:xfrm>
          <a:prstGeom prst="rect">
            <a:avLst/>
          </a:prstGeom>
        </p:spPr>
      </p:pic>
      <p:sp>
        <p:nvSpPr>
          <p:cNvPr id="5" name="文本框 4"/>
          <p:cNvSpPr txBox="1"/>
          <p:nvPr/>
        </p:nvSpPr>
        <p:spPr>
          <a:xfrm>
            <a:off x="4152265" y="2367280"/>
            <a:ext cx="4053840" cy="2122805"/>
          </a:xfrm>
          <a:prstGeom prst="rect">
            <a:avLst/>
          </a:prstGeom>
          <a:noFill/>
        </p:spPr>
        <p:txBody>
          <a:bodyPr wrap="square" rtlCol="0">
            <a:spAutoFit/>
          </a:bodyPr>
          <a:lstStyle/>
          <a:p>
            <a:r>
              <a:rPr lang="zh-CN" altLang="en-US" sz="6600" dirty="0">
                <a:solidFill>
                  <a:schemeClr val="tx1">
                    <a:lumMod val="50000"/>
                    <a:lumOff val="50000"/>
                  </a:schemeClr>
                </a:solidFill>
                <a:latin typeface="幼圆" panose="02010509060101010101" pitchFamily="49" charset="-122"/>
                <a:ea typeface="幼圆" panose="02010509060101010101" pitchFamily="49" charset="-122"/>
              </a:rPr>
              <a:t>你的梦想</a:t>
            </a:r>
            <a:endParaRPr lang="zh-CN" altLang="en-US" sz="6600" dirty="0">
              <a:solidFill>
                <a:schemeClr val="tx1">
                  <a:lumMod val="50000"/>
                  <a:lumOff val="50000"/>
                </a:schemeClr>
              </a:solidFill>
              <a:latin typeface="幼圆" panose="02010509060101010101" pitchFamily="49" charset="-122"/>
              <a:ea typeface="幼圆" panose="02010509060101010101" pitchFamily="49" charset="-122"/>
            </a:endParaRPr>
          </a:p>
          <a:p>
            <a:r>
              <a:rPr lang="en-US" altLang="zh-CN" sz="6600" dirty="0">
                <a:solidFill>
                  <a:schemeClr val="tx1">
                    <a:lumMod val="50000"/>
                    <a:lumOff val="50000"/>
                  </a:schemeClr>
                </a:solidFill>
                <a:latin typeface="幼圆" panose="02010509060101010101" pitchFamily="49" charset="-122"/>
                <a:ea typeface="幼圆" panose="02010509060101010101" pitchFamily="49" charset="-122"/>
              </a:rPr>
              <a:t> </a:t>
            </a:r>
            <a:r>
              <a:rPr lang="zh-CN" altLang="en-US" sz="6600" dirty="0">
                <a:solidFill>
                  <a:schemeClr val="tx1">
                    <a:lumMod val="50000"/>
                    <a:lumOff val="50000"/>
                  </a:schemeClr>
                </a:solidFill>
                <a:latin typeface="幼圆" panose="02010509060101010101" pitchFamily="49" charset="-122"/>
                <a:ea typeface="幼圆" panose="02010509060101010101" pitchFamily="49" charset="-122"/>
              </a:rPr>
              <a:t>是什么</a:t>
            </a:r>
            <a:endParaRPr lang="zh-CN" altLang="en-US" sz="66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709" t="33616" r="1397" b="8085"/>
          <a:stretch>
            <a:fillRect/>
          </a:stretch>
        </p:blipFill>
        <p:spPr>
          <a:xfrm rot="19574234">
            <a:off x="1582078" y="2524759"/>
            <a:ext cx="982494" cy="487687"/>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6262" t="23688" r="6546" b="8369"/>
          <a:stretch>
            <a:fillRect/>
          </a:stretch>
        </p:blipFill>
        <p:spPr>
          <a:xfrm>
            <a:off x="7279240" y="2490131"/>
            <a:ext cx="645560" cy="754203"/>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5579" t="24255" r="15343" b="18724"/>
          <a:stretch>
            <a:fillRect/>
          </a:stretch>
        </p:blipFill>
        <p:spPr>
          <a:xfrm>
            <a:off x="4503166" y="2487676"/>
            <a:ext cx="680652" cy="56185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5475" y="2579674"/>
            <a:ext cx="755295" cy="575115"/>
          </a:xfrm>
          <a:prstGeom prst="rect">
            <a:avLst/>
          </a:prstGeom>
        </p:spPr>
      </p:pic>
      <p:sp>
        <p:nvSpPr>
          <p:cNvPr id="8" name="文本框 7"/>
          <p:cNvSpPr txBox="1"/>
          <p:nvPr/>
        </p:nvSpPr>
        <p:spPr>
          <a:xfrm>
            <a:off x="4998621" y="521830"/>
            <a:ext cx="2214880" cy="583565"/>
          </a:xfrm>
          <a:prstGeom prst="rect">
            <a:avLst/>
          </a:prstGeom>
          <a:noFill/>
        </p:spPr>
        <p:txBody>
          <a:bodyPr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梦想的</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力量</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75237" y="3327019"/>
            <a:ext cx="598170" cy="2148840"/>
          </a:xfrm>
          <a:prstGeom prst="rect">
            <a:avLst/>
          </a:prstGeom>
          <a:noFill/>
        </p:spPr>
        <p:txBody>
          <a:bodyPr vert="eaVert" wrap="none" rtlCol="0">
            <a:spAutoFit/>
          </a:bodyPr>
          <a:lstStyle/>
          <a:p>
            <a:pPr>
              <a:lnSpc>
                <a:spcPct val="150000"/>
              </a:lnSpc>
            </a:pPr>
            <a:r>
              <a:rPr lang="zh-CN" altLang="en-US" dirty="0">
                <a:solidFill>
                  <a:schemeClr val="tx1">
                    <a:lumMod val="50000"/>
                    <a:lumOff val="50000"/>
                  </a:schemeClr>
                </a:solidFill>
                <a:latin typeface="幼圆" panose="02010509060101010101" pitchFamily="49" charset="-122"/>
                <a:ea typeface="幼圆" panose="02010509060101010101" pitchFamily="49" charset="-122"/>
              </a:rPr>
              <a:t>左丘失明，厥</a:t>
            </a:r>
            <a:r>
              <a:rPr lang="zh-CN" altLang="en-US" dirty="0">
                <a:solidFill>
                  <a:schemeClr val="tx1">
                    <a:lumMod val="50000"/>
                    <a:lumOff val="50000"/>
                  </a:schemeClr>
                </a:solidFill>
                <a:latin typeface="幼圆" panose="02010509060101010101" pitchFamily="49" charset="-122"/>
                <a:ea typeface="幼圆" panose="02010509060101010101" pitchFamily="49" charset="-122"/>
              </a:rPr>
              <a:t>有国语</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4545404" y="3327017"/>
            <a:ext cx="598170" cy="2148840"/>
          </a:xfrm>
          <a:prstGeom prst="rect">
            <a:avLst/>
          </a:prstGeom>
          <a:noFill/>
        </p:spPr>
        <p:txBody>
          <a:bodyPr vert="eaVert" wrap="none" rtlCol="0">
            <a:spAutoFit/>
          </a:bodyPr>
          <a:lstStyle/>
          <a:p>
            <a:pPr>
              <a:lnSpc>
                <a:spcPct val="150000"/>
              </a:lnSpc>
            </a:pPr>
            <a:r>
              <a:rPr lang="zh-CN" altLang="en-US" dirty="0">
                <a:solidFill>
                  <a:schemeClr val="tx1">
                    <a:lumMod val="50000"/>
                    <a:lumOff val="50000"/>
                  </a:schemeClr>
                </a:solidFill>
                <a:latin typeface="幼圆" panose="02010509060101010101" pitchFamily="49" charset="-122"/>
                <a:ea typeface="幼圆" panose="02010509060101010101" pitchFamily="49" charset="-122"/>
              </a:rPr>
              <a:t>屈原放逐，乃赋离骚</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7197686" y="3327019"/>
            <a:ext cx="598170" cy="1691640"/>
          </a:xfrm>
          <a:prstGeom prst="rect">
            <a:avLst/>
          </a:prstGeom>
          <a:noFill/>
        </p:spPr>
        <p:txBody>
          <a:bodyPr vert="eaVert" wrap="none" rtlCol="0">
            <a:spAutoFit/>
          </a:bodyPr>
          <a:lstStyle/>
          <a:p>
            <a:pPr>
              <a:lnSpc>
                <a:spcPct val="150000"/>
              </a:lnSpc>
            </a:pPr>
            <a:r>
              <a:rPr lang="zh-CN" altLang="en-US" dirty="0">
                <a:solidFill>
                  <a:schemeClr val="tx1">
                    <a:lumMod val="50000"/>
                    <a:lumOff val="50000"/>
                  </a:schemeClr>
                </a:solidFill>
                <a:latin typeface="幼圆" panose="02010509060101010101" pitchFamily="49" charset="-122"/>
                <a:ea typeface="幼圆" panose="02010509060101010101" pitchFamily="49" charset="-122"/>
              </a:rPr>
              <a:t>仲尼厄而</a:t>
            </a:r>
            <a:r>
              <a:rPr lang="zh-CN" altLang="en-US" dirty="0">
                <a:solidFill>
                  <a:schemeClr val="tx1">
                    <a:lumMod val="50000"/>
                    <a:lumOff val="50000"/>
                  </a:schemeClr>
                </a:solidFill>
                <a:latin typeface="幼圆" panose="02010509060101010101" pitchFamily="49" charset="-122"/>
                <a:ea typeface="幼圆" panose="02010509060101010101" pitchFamily="49" charset="-122"/>
              </a:rPr>
              <a:t>作春秋</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10072600" y="3327018"/>
            <a:ext cx="598170" cy="1691640"/>
          </a:xfrm>
          <a:prstGeom prst="rect">
            <a:avLst/>
          </a:prstGeom>
          <a:noFill/>
        </p:spPr>
        <p:txBody>
          <a:bodyPr vert="eaVert" wrap="none" rtlCol="0">
            <a:spAutoFit/>
          </a:bodyPr>
          <a:lstStyle/>
          <a:p>
            <a:pPr>
              <a:lnSpc>
                <a:spcPct val="150000"/>
              </a:lnSpc>
            </a:pPr>
            <a:r>
              <a:rPr lang="zh-CN" altLang="en-US" dirty="0">
                <a:solidFill>
                  <a:schemeClr val="tx1">
                    <a:lumMod val="50000"/>
                    <a:lumOff val="50000"/>
                  </a:schemeClr>
                </a:solidFill>
                <a:latin typeface="幼圆" panose="02010509060101010101" pitchFamily="49" charset="-122"/>
                <a:ea typeface="幼圆" panose="02010509060101010101" pitchFamily="49" charset="-122"/>
              </a:rPr>
              <a:t>文王拘而演周易</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4378893" y="777884"/>
            <a:ext cx="3434080" cy="583565"/>
          </a:xfrm>
          <a:prstGeom prst="rect">
            <a:avLst/>
          </a:prstGeom>
          <a:noFill/>
        </p:spPr>
        <p:txBody>
          <a:bodyPr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不要忘了</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自己的路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2" name="矩形 1"/>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1"/>
            </p:custDataLst>
          </p:nvPr>
        </p:nvPicPr>
        <p:blipFill>
          <a:blip r:embed="rId2"/>
          <a:stretch>
            <a:fillRect/>
          </a:stretch>
        </p:blipFill>
        <p:spPr>
          <a:xfrm>
            <a:off x="450215" y="1915795"/>
            <a:ext cx="5085080" cy="4016375"/>
          </a:xfrm>
          <a:prstGeom prst="rect">
            <a:avLst/>
          </a:prstGeom>
        </p:spPr>
      </p:pic>
      <p:pic>
        <p:nvPicPr>
          <p:cNvPr id="7" name="图片 6"/>
          <p:cNvPicPr>
            <a:picLocks noChangeAspect="1"/>
          </p:cNvPicPr>
          <p:nvPr/>
        </p:nvPicPr>
        <p:blipFill>
          <a:blip r:embed="rId3"/>
          <a:stretch>
            <a:fillRect/>
          </a:stretch>
        </p:blipFill>
        <p:spPr>
          <a:xfrm>
            <a:off x="5911215" y="1913890"/>
            <a:ext cx="5398135" cy="401828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288" t="24377" r="39924" b="27408"/>
          <a:stretch>
            <a:fillRect/>
          </a:stretch>
        </p:blipFill>
        <p:spPr>
          <a:xfrm>
            <a:off x="-1283854" y="1699491"/>
            <a:ext cx="2900218" cy="3306618"/>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36288" t="24377" r="39924" b="27408"/>
          <a:stretch>
            <a:fillRect/>
          </a:stretch>
        </p:blipFill>
        <p:spPr>
          <a:xfrm>
            <a:off x="10741891" y="1775691"/>
            <a:ext cx="2900218" cy="3306618"/>
          </a:xfrm>
          <a:prstGeom prst="rect">
            <a:avLst/>
          </a:prstGeom>
        </p:spPr>
      </p:pic>
      <p:sp>
        <p:nvSpPr>
          <p:cNvPr id="7" name="矩形 6"/>
          <p:cNvSpPr/>
          <p:nvPr/>
        </p:nvSpPr>
        <p:spPr>
          <a:xfrm>
            <a:off x="3364865" y="1460500"/>
            <a:ext cx="5462905" cy="3784600"/>
          </a:xfrm>
          <a:prstGeom prst="rect">
            <a:avLst/>
          </a:prstGeom>
        </p:spPr>
        <p:txBody>
          <a:bodyPr wrap="square">
            <a:spAutoFit/>
          </a:bodyPr>
          <a:lstStyle/>
          <a:p>
            <a:pPr>
              <a:lnSpc>
                <a:spcPct val="200000"/>
              </a:lnSpc>
            </a:pPr>
            <a:r>
              <a:rPr lang="zh-CN" altLang="en-US" sz="2400" dirty="0">
                <a:solidFill>
                  <a:schemeClr val="bg1">
                    <a:lumMod val="65000"/>
                  </a:schemeClr>
                </a:solidFill>
              </a:rPr>
              <a:t>“中国梦”，是实现中华民族伟大复兴的梦，为实现国家富强、民族振兴、人民幸福描绘了美好愿景，指明了前进方向。每个人民自己的或平凡或伟大的梦想汇聚起来就构成了我们的中国梦。</a:t>
            </a:r>
            <a:endParaRPr lang="zh-CN" altLang="en-US" sz="2400" dirty="0">
              <a:solidFill>
                <a:schemeClr val="bg1">
                  <a:lumMod val="65000"/>
                </a:schemeClr>
              </a:solidFill>
            </a:endParaRPr>
          </a:p>
        </p:txBody>
      </p:sp>
      <p:sp>
        <p:nvSpPr>
          <p:cNvPr id="8" name="文本框 7"/>
          <p:cNvSpPr txBox="1"/>
          <p:nvPr/>
        </p:nvSpPr>
        <p:spPr>
          <a:xfrm>
            <a:off x="4785261" y="514807"/>
            <a:ext cx="2621280" cy="58356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什么是</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中国梦</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í$líḓê"/>
          <p:cNvSpPr/>
          <p:nvPr/>
        </p:nvSpPr>
        <p:spPr bwMode="auto">
          <a:xfrm>
            <a:off x="5104308" y="2410264"/>
            <a:ext cx="2082479" cy="2083155"/>
          </a:xfrm>
          <a:custGeom>
            <a:avLst/>
            <a:gdLst>
              <a:gd name="T0" fmla="*/ 1287 w 1289"/>
              <a:gd name="T1" fmla="*/ 626 h 1289"/>
              <a:gd name="T2" fmla="*/ 1273 w 1289"/>
              <a:gd name="T3" fmla="*/ 520 h 1289"/>
              <a:gd name="T4" fmla="*/ 1236 w 1289"/>
              <a:gd name="T5" fmla="*/ 421 h 1289"/>
              <a:gd name="T6" fmla="*/ 1184 w 1289"/>
              <a:gd name="T7" fmla="*/ 327 h 1289"/>
              <a:gd name="T8" fmla="*/ 1163 w 1289"/>
              <a:gd name="T9" fmla="*/ 324 h 1289"/>
              <a:gd name="T10" fmla="*/ 1140 w 1289"/>
              <a:gd name="T11" fmla="*/ 289 h 1289"/>
              <a:gd name="T12" fmla="*/ 1150 w 1289"/>
              <a:gd name="T13" fmla="*/ 279 h 1289"/>
              <a:gd name="T14" fmla="*/ 1134 w 1289"/>
              <a:gd name="T15" fmla="*/ 283 h 1289"/>
              <a:gd name="T16" fmla="*/ 1129 w 1289"/>
              <a:gd name="T17" fmla="*/ 301 h 1289"/>
              <a:gd name="T18" fmla="*/ 1192 w 1289"/>
              <a:gd name="T19" fmla="*/ 408 h 1289"/>
              <a:gd name="T20" fmla="*/ 1228 w 1289"/>
              <a:gd name="T21" fmla="*/ 566 h 1289"/>
              <a:gd name="T22" fmla="*/ 1203 w 1289"/>
              <a:gd name="T23" fmla="*/ 769 h 1289"/>
              <a:gd name="T24" fmla="*/ 1134 w 1289"/>
              <a:gd name="T25" fmla="*/ 831 h 1289"/>
              <a:gd name="T26" fmla="*/ 1037 w 1289"/>
              <a:gd name="T27" fmla="*/ 886 h 1289"/>
              <a:gd name="T28" fmla="*/ 1003 w 1289"/>
              <a:gd name="T29" fmla="*/ 924 h 1289"/>
              <a:gd name="T30" fmla="*/ 981 w 1289"/>
              <a:gd name="T31" fmla="*/ 976 h 1289"/>
              <a:gd name="T32" fmla="*/ 956 w 1289"/>
              <a:gd name="T33" fmla="*/ 1089 h 1289"/>
              <a:gd name="T34" fmla="*/ 932 w 1289"/>
              <a:gd name="T35" fmla="*/ 1125 h 1289"/>
              <a:gd name="T36" fmla="*/ 802 w 1289"/>
              <a:gd name="T37" fmla="*/ 1216 h 1289"/>
              <a:gd name="T38" fmla="*/ 722 w 1289"/>
              <a:gd name="T39" fmla="*/ 1245 h 1289"/>
              <a:gd name="T40" fmla="*/ 633 w 1289"/>
              <a:gd name="T41" fmla="*/ 1248 h 1289"/>
              <a:gd name="T42" fmla="*/ 500 w 1289"/>
              <a:gd name="T43" fmla="*/ 1235 h 1289"/>
              <a:gd name="T44" fmla="*/ 350 w 1289"/>
              <a:gd name="T45" fmla="*/ 1181 h 1289"/>
              <a:gd name="T46" fmla="*/ 254 w 1289"/>
              <a:gd name="T47" fmla="*/ 1111 h 1289"/>
              <a:gd name="T48" fmla="*/ 250 w 1289"/>
              <a:gd name="T49" fmla="*/ 1103 h 1289"/>
              <a:gd name="T50" fmla="*/ 198 w 1289"/>
              <a:gd name="T51" fmla="*/ 1068 h 1289"/>
              <a:gd name="T52" fmla="*/ 67 w 1289"/>
              <a:gd name="T53" fmla="*/ 858 h 1289"/>
              <a:gd name="T54" fmla="*/ 33 w 1289"/>
              <a:gd name="T55" fmla="*/ 684 h 1289"/>
              <a:gd name="T56" fmla="*/ 50 w 1289"/>
              <a:gd name="T57" fmla="*/ 522 h 1289"/>
              <a:gd name="T58" fmla="*/ 122 w 1289"/>
              <a:gd name="T59" fmla="*/ 347 h 1289"/>
              <a:gd name="T60" fmla="*/ 257 w 1289"/>
              <a:gd name="T61" fmla="*/ 198 h 1289"/>
              <a:gd name="T62" fmla="*/ 466 w 1289"/>
              <a:gd name="T63" fmla="*/ 78 h 1289"/>
              <a:gd name="T64" fmla="*/ 711 w 1289"/>
              <a:gd name="T65" fmla="*/ 61 h 1289"/>
              <a:gd name="T66" fmla="*/ 890 w 1289"/>
              <a:gd name="T67" fmla="*/ 107 h 1289"/>
              <a:gd name="T68" fmla="*/ 1083 w 1289"/>
              <a:gd name="T69" fmla="*/ 245 h 1289"/>
              <a:gd name="T70" fmla="*/ 1118 w 1289"/>
              <a:gd name="T71" fmla="*/ 283 h 1289"/>
              <a:gd name="T72" fmla="*/ 1104 w 1289"/>
              <a:gd name="T73" fmla="*/ 250 h 1289"/>
              <a:gd name="T74" fmla="*/ 1077 w 1289"/>
              <a:gd name="T75" fmla="*/ 206 h 1289"/>
              <a:gd name="T76" fmla="*/ 1017 w 1289"/>
              <a:gd name="T77" fmla="*/ 152 h 1289"/>
              <a:gd name="T78" fmla="*/ 790 w 1289"/>
              <a:gd name="T79" fmla="*/ 43 h 1289"/>
              <a:gd name="T80" fmla="*/ 593 w 1289"/>
              <a:gd name="T81" fmla="*/ 11 h 1289"/>
              <a:gd name="T82" fmla="*/ 283 w 1289"/>
              <a:gd name="T83" fmla="*/ 126 h 1289"/>
              <a:gd name="T84" fmla="*/ 160 w 1289"/>
              <a:gd name="T85" fmla="*/ 228 h 1289"/>
              <a:gd name="T86" fmla="*/ 135 w 1289"/>
              <a:gd name="T87" fmla="*/ 264 h 1289"/>
              <a:gd name="T88" fmla="*/ 1 w 1289"/>
              <a:gd name="T89" fmla="*/ 654 h 1289"/>
              <a:gd name="T90" fmla="*/ 70 w 1289"/>
              <a:gd name="T91" fmla="*/ 936 h 1289"/>
              <a:gd name="T92" fmla="*/ 196 w 1289"/>
              <a:gd name="T93" fmla="*/ 1104 h 1289"/>
              <a:gd name="T94" fmla="*/ 283 w 1289"/>
              <a:gd name="T95" fmla="*/ 1163 h 1289"/>
              <a:gd name="T96" fmla="*/ 388 w 1289"/>
              <a:gd name="T97" fmla="*/ 1225 h 1289"/>
              <a:gd name="T98" fmla="*/ 395 w 1289"/>
              <a:gd name="T99" fmla="*/ 1219 h 1289"/>
              <a:gd name="T100" fmla="*/ 410 w 1289"/>
              <a:gd name="T101" fmla="*/ 1233 h 1289"/>
              <a:gd name="T102" fmla="*/ 575 w 1289"/>
              <a:gd name="T103" fmla="*/ 1280 h 1289"/>
              <a:gd name="T104" fmla="*/ 731 w 1289"/>
              <a:gd name="T105" fmla="*/ 1279 h 1289"/>
              <a:gd name="T106" fmla="*/ 830 w 1289"/>
              <a:gd name="T107" fmla="*/ 1252 h 1289"/>
              <a:gd name="T108" fmla="*/ 1003 w 1289"/>
              <a:gd name="T109" fmla="*/ 1175 h 1289"/>
              <a:gd name="T110" fmla="*/ 1176 w 1289"/>
              <a:gd name="T111" fmla="*/ 1013 h 1289"/>
              <a:gd name="T112" fmla="*/ 1273 w 1289"/>
              <a:gd name="T113" fmla="*/ 858 h 1289"/>
              <a:gd name="T114" fmla="*/ 1270 w 1289"/>
              <a:gd name="T115" fmla="*/ 826 h 1289"/>
              <a:gd name="T116" fmla="*/ 449 w 1289"/>
              <a:gd name="T117" fmla="*/ 1235 h 1289"/>
              <a:gd name="T118" fmla="*/ 449 w 1289"/>
              <a:gd name="T119" fmla="*/ 1235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9" h="1289">
                <a:moveTo>
                  <a:pt x="1280" y="766"/>
                </a:moveTo>
                <a:cubicBezTo>
                  <a:pt x="1289" y="720"/>
                  <a:pt x="1286" y="673"/>
                  <a:pt x="1287" y="626"/>
                </a:cubicBezTo>
                <a:cubicBezTo>
                  <a:pt x="1288" y="611"/>
                  <a:pt x="1281" y="598"/>
                  <a:pt x="1281" y="583"/>
                </a:cubicBezTo>
                <a:cubicBezTo>
                  <a:pt x="1281" y="562"/>
                  <a:pt x="1283" y="540"/>
                  <a:pt x="1273" y="520"/>
                </a:cubicBezTo>
                <a:cubicBezTo>
                  <a:pt x="1271" y="514"/>
                  <a:pt x="1270" y="508"/>
                  <a:pt x="1270" y="502"/>
                </a:cubicBezTo>
                <a:cubicBezTo>
                  <a:pt x="1269" y="470"/>
                  <a:pt x="1259" y="443"/>
                  <a:pt x="1236" y="421"/>
                </a:cubicBezTo>
                <a:cubicBezTo>
                  <a:pt x="1227" y="413"/>
                  <a:pt x="1221" y="402"/>
                  <a:pt x="1216" y="391"/>
                </a:cubicBezTo>
                <a:cubicBezTo>
                  <a:pt x="1205" y="370"/>
                  <a:pt x="1195" y="348"/>
                  <a:pt x="1184" y="327"/>
                </a:cubicBezTo>
                <a:cubicBezTo>
                  <a:pt x="1181" y="322"/>
                  <a:pt x="1180" y="314"/>
                  <a:pt x="1173" y="312"/>
                </a:cubicBezTo>
                <a:cubicBezTo>
                  <a:pt x="1168" y="315"/>
                  <a:pt x="1172" y="324"/>
                  <a:pt x="1163" y="324"/>
                </a:cubicBezTo>
                <a:cubicBezTo>
                  <a:pt x="1162" y="320"/>
                  <a:pt x="1163" y="317"/>
                  <a:pt x="1157" y="313"/>
                </a:cubicBezTo>
                <a:cubicBezTo>
                  <a:pt x="1149" y="309"/>
                  <a:pt x="1135" y="305"/>
                  <a:pt x="1140" y="289"/>
                </a:cubicBezTo>
                <a:cubicBezTo>
                  <a:pt x="1141" y="285"/>
                  <a:pt x="1139" y="280"/>
                  <a:pt x="1138" y="275"/>
                </a:cubicBezTo>
                <a:cubicBezTo>
                  <a:pt x="1142" y="277"/>
                  <a:pt x="1146" y="278"/>
                  <a:pt x="1150" y="279"/>
                </a:cubicBezTo>
                <a:cubicBezTo>
                  <a:pt x="1146" y="268"/>
                  <a:pt x="1146" y="268"/>
                  <a:pt x="1136" y="267"/>
                </a:cubicBezTo>
                <a:cubicBezTo>
                  <a:pt x="1133" y="272"/>
                  <a:pt x="1135" y="277"/>
                  <a:pt x="1134" y="283"/>
                </a:cubicBezTo>
                <a:cubicBezTo>
                  <a:pt x="1133" y="291"/>
                  <a:pt x="1129" y="294"/>
                  <a:pt x="1122" y="287"/>
                </a:cubicBezTo>
                <a:cubicBezTo>
                  <a:pt x="1123" y="292"/>
                  <a:pt x="1126" y="297"/>
                  <a:pt x="1129" y="301"/>
                </a:cubicBezTo>
                <a:cubicBezTo>
                  <a:pt x="1147" y="323"/>
                  <a:pt x="1162" y="347"/>
                  <a:pt x="1176" y="372"/>
                </a:cubicBezTo>
                <a:cubicBezTo>
                  <a:pt x="1182" y="384"/>
                  <a:pt x="1185" y="397"/>
                  <a:pt x="1192" y="408"/>
                </a:cubicBezTo>
                <a:cubicBezTo>
                  <a:pt x="1201" y="423"/>
                  <a:pt x="1206" y="440"/>
                  <a:pt x="1210" y="456"/>
                </a:cubicBezTo>
                <a:cubicBezTo>
                  <a:pt x="1217" y="493"/>
                  <a:pt x="1221" y="529"/>
                  <a:pt x="1228" y="566"/>
                </a:cubicBezTo>
                <a:cubicBezTo>
                  <a:pt x="1237" y="614"/>
                  <a:pt x="1245" y="663"/>
                  <a:pt x="1240" y="713"/>
                </a:cubicBezTo>
                <a:cubicBezTo>
                  <a:pt x="1237" y="740"/>
                  <a:pt x="1223" y="756"/>
                  <a:pt x="1203" y="769"/>
                </a:cubicBezTo>
                <a:cubicBezTo>
                  <a:pt x="1190" y="777"/>
                  <a:pt x="1177" y="785"/>
                  <a:pt x="1169" y="798"/>
                </a:cubicBezTo>
                <a:cubicBezTo>
                  <a:pt x="1160" y="812"/>
                  <a:pt x="1146" y="821"/>
                  <a:pt x="1134" y="831"/>
                </a:cubicBezTo>
                <a:cubicBezTo>
                  <a:pt x="1119" y="845"/>
                  <a:pt x="1097" y="851"/>
                  <a:pt x="1080" y="865"/>
                </a:cubicBezTo>
                <a:cubicBezTo>
                  <a:pt x="1069" y="874"/>
                  <a:pt x="1052" y="880"/>
                  <a:pt x="1037" y="886"/>
                </a:cubicBezTo>
                <a:cubicBezTo>
                  <a:pt x="1023" y="891"/>
                  <a:pt x="1018" y="900"/>
                  <a:pt x="1012" y="911"/>
                </a:cubicBezTo>
                <a:cubicBezTo>
                  <a:pt x="1010" y="916"/>
                  <a:pt x="1007" y="920"/>
                  <a:pt x="1003" y="924"/>
                </a:cubicBezTo>
                <a:cubicBezTo>
                  <a:pt x="989" y="935"/>
                  <a:pt x="972" y="944"/>
                  <a:pt x="982" y="966"/>
                </a:cubicBezTo>
                <a:cubicBezTo>
                  <a:pt x="983" y="969"/>
                  <a:pt x="983" y="973"/>
                  <a:pt x="981" y="976"/>
                </a:cubicBezTo>
                <a:cubicBezTo>
                  <a:pt x="968" y="996"/>
                  <a:pt x="970" y="1018"/>
                  <a:pt x="971" y="1041"/>
                </a:cubicBezTo>
                <a:cubicBezTo>
                  <a:pt x="972" y="1059"/>
                  <a:pt x="972" y="1077"/>
                  <a:pt x="956" y="1089"/>
                </a:cubicBezTo>
                <a:cubicBezTo>
                  <a:pt x="946" y="1096"/>
                  <a:pt x="938" y="1103"/>
                  <a:pt x="939" y="1117"/>
                </a:cubicBezTo>
                <a:cubicBezTo>
                  <a:pt x="939" y="1121"/>
                  <a:pt x="935" y="1123"/>
                  <a:pt x="932" y="1125"/>
                </a:cubicBezTo>
                <a:cubicBezTo>
                  <a:pt x="910" y="1140"/>
                  <a:pt x="888" y="1155"/>
                  <a:pt x="866" y="1170"/>
                </a:cubicBezTo>
                <a:cubicBezTo>
                  <a:pt x="844" y="1184"/>
                  <a:pt x="818" y="1194"/>
                  <a:pt x="802" y="1216"/>
                </a:cubicBezTo>
                <a:cubicBezTo>
                  <a:pt x="792" y="1229"/>
                  <a:pt x="780" y="1235"/>
                  <a:pt x="764" y="1236"/>
                </a:cubicBezTo>
                <a:cubicBezTo>
                  <a:pt x="750" y="1237"/>
                  <a:pt x="736" y="1240"/>
                  <a:pt x="722" y="1245"/>
                </a:cubicBezTo>
                <a:cubicBezTo>
                  <a:pt x="717" y="1246"/>
                  <a:pt x="713" y="1246"/>
                  <a:pt x="708" y="1246"/>
                </a:cubicBezTo>
                <a:cubicBezTo>
                  <a:pt x="683" y="1247"/>
                  <a:pt x="658" y="1248"/>
                  <a:pt x="633" y="1248"/>
                </a:cubicBezTo>
                <a:cubicBezTo>
                  <a:pt x="621" y="1248"/>
                  <a:pt x="611" y="1255"/>
                  <a:pt x="600" y="1253"/>
                </a:cubicBezTo>
                <a:cubicBezTo>
                  <a:pt x="567" y="1245"/>
                  <a:pt x="534" y="1240"/>
                  <a:pt x="500" y="1235"/>
                </a:cubicBezTo>
                <a:cubicBezTo>
                  <a:pt x="466" y="1229"/>
                  <a:pt x="435" y="1212"/>
                  <a:pt x="400" y="1211"/>
                </a:cubicBezTo>
                <a:cubicBezTo>
                  <a:pt x="386" y="1196"/>
                  <a:pt x="368" y="1188"/>
                  <a:pt x="350" y="1181"/>
                </a:cubicBezTo>
                <a:cubicBezTo>
                  <a:pt x="314" y="1167"/>
                  <a:pt x="285" y="1144"/>
                  <a:pt x="256" y="1121"/>
                </a:cubicBezTo>
                <a:cubicBezTo>
                  <a:pt x="252" y="1118"/>
                  <a:pt x="248" y="1115"/>
                  <a:pt x="254" y="1111"/>
                </a:cubicBezTo>
                <a:cubicBezTo>
                  <a:pt x="256" y="1110"/>
                  <a:pt x="260" y="1109"/>
                  <a:pt x="259" y="1105"/>
                </a:cubicBezTo>
                <a:cubicBezTo>
                  <a:pt x="257" y="1102"/>
                  <a:pt x="253" y="1102"/>
                  <a:pt x="250" y="1103"/>
                </a:cubicBezTo>
                <a:cubicBezTo>
                  <a:pt x="243" y="1106"/>
                  <a:pt x="238" y="1104"/>
                  <a:pt x="233" y="1100"/>
                </a:cubicBezTo>
                <a:cubicBezTo>
                  <a:pt x="221" y="1089"/>
                  <a:pt x="207" y="1080"/>
                  <a:pt x="198" y="1068"/>
                </a:cubicBezTo>
                <a:cubicBezTo>
                  <a:pt x="169" y="1028"/>
                  <a:pt x="131" y="995"/>
                  <a:pt x="109" y="949"/>
                </a:cubicBezTo>
                <a:cubicBezTo>
                  <a:pt x="94" y="919"/>
                  <a:pt x="80" y="889"/>
                  <a:pt x="67" y="858"/>
                </a:cubicBezTo>
                <a:cubicBezTo>
                  <a:pt x="56" y="831"/>
                  <a:pt x="51" y="802"/>
                  <a:pt x="43" y="775"/>
                </a:cubicBezTo>
                <a:cubicBezTo>
                  <a:pt x="35" y="745"/>
                  <a:pt x="35" y="714"/>
                  <a:pt x="33" y="684"/>
                </a:cubicBezTo>
                <a:cubicBezTo>
                  <a:pt x="32" y="659"/>
                  <a:pt x="35" y="633"/>
                  <a:pt x="35" y="608"/>
                </a:cubicBezTo>
                <a:cubicBezTo>
                  <a:pt x="35" y="578"/>
                  <a:pt x="43" y="550"/>
                  <a:pt x="50" y="522"/>
                </a:cubicBezTo>
                <a:cubicBezTo>
                  <a:pt x="56" y="498"/>
                  <a:pt x="63" y="473"/>
                  <a:pt x="72" y="449"/>
                </a:cubicBezTo>
                <a:cubicBezTo>
                  <a:pt x="86" y="413"/>
                  <a:pt x="104" y="380"/>
                  <a:pt x="122" y="347"/>
                </a:cubicBezTo>
                <a:cubicBezTo>
                  <a:pt x="133" y="325"/>
                  <a:pt x="150" y="308"/>
                  <a:pt x="164" y="289"/>
                </a:cubicBezTo>
                <a:cubicBezTo>
                  <a:pt x="191" y="255"/>
                  <a:pt x="224" y="226"/>
                  <a:pt x="257" y="198"/>
                </a:cubicBezTo>
                <a:cubicBezTo>
                  <a:pt x="287" y="172"/>
                  <a:pt x="320" y="152"/>
                  <a:pt x="353" y="133"/>
                </a:cubicBezTo>
                <a:cubicBezTo>
                  <a:pt x="390" y="111"/>
                  <a:pt x="425" y="88"/>
                  <a:pt x="466" y="78"/>
                </a:cubicBezTo>
                <a:cubicBezTo>
                  <a:pt x="509" y="67"/>
                  <a:pt x="552" y="62"/>
                  <a:pt x="595" y="58"/>
                </a:cubicBezTo>
                <a:cubicBezTo>
                  <a:pt x="633" y="54"/>
                  <a:pt x="672" y="57"/>
                  <a:pt x="711" y="61"/>
                </a:cubicBezTo>
                <a:cubicBezTo>
                  <a:pt x="736" y="63"/>
                  <a:pt x="761" y="70"/>
                  <a:pt x="785" y="75"/>
                </a:cubicBezTo>
                <a:cubicBezTo>
                  <a:pt x="821" y="83"/>
                  <a:pt x="856" y="93"/>
                  <a:pt x="890" y="107"/>
                </a:cubicBezTo>
                <a:cubicBezTo>
                  <a:pt x="918" y="120"/>
                  <a:pt x="946" y="134"/>
                  <a:pt x="973" y="152"/>
                </a:cubicBezTo>
                <a:cubicBezTo>
                  <a:pt x="1013" y="179"/>
                  <a:pt x="1050" y="210"/>
                  <a:pt x="1083" y="245"/>
                </a:cubicBezTo>
                <a:cubicBezTo>
                  <a:pt x="1087" y="250"/>
                  <a:pt x="1091" y="253"/>
                  <a:pt x="1097" y="255"/>
                </a:cubicBezTo>
                <a:cubicBezTo>
                  <a:pt x="1099" y="268"/>
                  <a:pt x="1111" y="273"/>
                  <a:pt x="1118" y="283"/>
                </a:cubicBezTo>
                <a:cubicBezTo>
                  <a:pt x="1120" y="279"/>
                  <a:pt x="1126" y="279"/>
                  <a:pt x="1127" y="273"/>
                </a:cubicBezTo>
                <a:cubicBezTo>
                  <a:pt x="1111" y="273"/>
                  <a:pt x="1108" y="261"/>
                  <a:pt x="1104" y="250"/>
                </a:cubicBezTo>
                <a:cubicBezTo>
                  <a:pt x="1115" y="243"/>
                  <a:pt x="1114" y="234"/>
                  <a:pt x="1106" y="227"/>
                </a:cubicBezTo>
                <a:cubicBezTo>
                  <a:pt x="1097" y="219"/>
                  <a:pt x="1088" y="210"/>
                  <a:pt x="1077" y="206"/>
                </a:cubicBezTo>
                <a:cubicBezTo>
                  <a:pt x="1069" y="204"/>
                  <a:pt x="1062" y="199"/>
                  <a:pt x="1058" y="192"/>
                </a:cubicBezTo>
                <a:cubicBezTo>
                  <a:pt x="1047" y="176"/>
                  <a:pt x="1031" y="165"/>
                  <a:pt x="1017" y="152"/>
                </a:cubicBezTo>
                <a:cubicBezTo>
                  <a:pt x="991" y="128"/>
                  <a:pt x="960" y="113"/>
                  <a:pt x="928" y="97"/>
                </a:cubicBezTo>
                <a:cubicBezTo>
                  <a:pt x="884" y="74"/>
                  <a:pt x="837" y="58"/>
                  <a:pt x="790" y="43"/>
                </a:cubicBezTo>
                <a:cubicBezTo>
                  <a:pt x="770" y="37"/>
                  <a:pt x="749" y="36"/>
                  <a:pt x="730" y="27"/>
                </a:cubicBezTo>
                <a:cubicBezTo>
                  <a:pt x="686" y="9"/>
                  <a:pt x="640" y="0"/>
                  <a:pt x="593" y="11"/>
                </a:cubicBezTo>
                <a:cubicBezTo>
                  <a:pt x="544" y="23"/>
                  <a:pt x="494" y="32"/>
                  <a:pt x="446" y="48"/>
                </a:cubicBezTo>
                <a:cubicBezTo>
                  <a:pt x="389" y="68"/>
                  <a:pt x="334" y="92"/>
                  <a:pt x="283" y="126"/>
                </a:cubicBezTo>
                <a:cubicBezTo>
                  <a:pt x="245" y="151"/>
                  <a:pt x="208" y="180"/>
                  <a:pt x="178" y="215"/>
                </a:cubicBezTo>
                <a:cubicBezTo>
                  <a:pt x="173" y="221"/>
                  <a:pt x="168" y="226"/>
                  <a:pt x="160" y="228"/>
                </a:cubicBezTo>
                <a:cubicBezTo>
                  <a:pt x="156" y="229"/>
                  <a:pt x="153" y="232"/>
                  <a:pt x="152" y="236"/>
                </a:cubicBezTo>
                <a:cubicBezTo>
                  <a:pt x="149" y="247"/>
                  <a:pt x="141" y="255"/>
                  <a:pt x="135" y="264"/>
                </a:cubicBezTo>
                <a:cubicBezTo>
                  <a:pt x="81" y="340"/>
                  <a:pt x="37" y="420"/>
                  <a:pt x="17" y="512"/>
                </a:cubicBezTo>
                <a:cubicBezTo>
                  <a:pt x="8" y="559"/>
                  <a:pt x="0" y="607"/>
                  <a:pt x="1" y="654"/>
                </a:cubicBezTo>
                <a:cubicBezTo>
                  <a:pt x="2" y="722"/>
                  <a:pt x="15" y="788"/>
                  <a:pt x="36" y="851"/>
                </a:cubicBezTo>
                <a:cubicBezTo>
                  <a:pt x="45" y="880"/>
                  <a:pt x="61" y="907"/>
                  <a:pt x="70" y="936"/>
                </a:cubicBezTo>
                <a:cubicBezTo>
                  <a:pt x="82" y="981"/>
                  <a:pt x="106" y="1019"/>
                  <a:pt x="139" y="1051"/>
                </a:cubicBezTo>
                <a:cubicBezTo>
                  <a:pt x="157" y="1070"/>
                  <a:pt x="176" y="1088"/>
                  <a:pt x="196" y="1104"/>
                </a:cubicBezTo>
                <a:cubicBezTo>
                  <a:pt x="216" y="1120"/>
                  <a:pt x="234" y="1138"/>
                  <a:pt x="258" y="1148"/>
                </a:cubicBezTo>
                <a:cubicBezTo>
                  <a:pt x="266" y="1152"/>
                  <a:pt x="277" y="1156"/>
                  <a:pt x="283" y="1163"/>
                </a:cubicBezTo>
                <a:cubicBezTo>
                  <a:pt x="300" y="1181"/>
                  <a:pt x="321" y="1192"/>
                  <a:pt x="342" y="1202"/>
                </a:cubicBezTo>
                <a:cubicBezTo>
                  <a:pt x="358" y="1209"/>
                  <a:pt x="371" y="1220"/>
                  <a:pt x="388" y="1225"/>
                </a:cubicBezTo>
                <a:cubicBezTo>
                  <a:pt x="391" y="1226"/>
                  <a:pt x="394" y="1229"/>
                  <a:pt x="397" y="1226"/>
                </a:cubicBezTo>
                <a:cubicBezTo>
                  <a:pt x="402" y="1223"/>
                  <a:pt x="396" y="1221"/>
                  <a:pt x="395" y="1219"/>
                </a:cubicBezTo>
                <a:cubicBezTo>
                  <a:pt x="392" y="1213"/>
                  <a:pt x="397" y="1213"/>
                  <a:pt x="400" y="1211"/>
                </a:cubicBezTo>
                <a:cubicBezTo>
                  <a:pt x="406" y="1217"/>
                  <a:pt x="402" y="1229"/>
                  <a:pt x="410" y="1233"/>
                </a:cubicBezTo>
                <a:cubicBezTo>
                  <a:pt x="437" y="1244"/>
                  <a:pt x="463" y="1255"/>
                  <a:pt x="490" y="1263"/>
                </a:cubicBezTo>
                <a:cubicBezTo>
                  <a:pt x="518" y="1271"/>
                  <a:pt x="546" y="1278"/>
                  <a:pt x="575" y="1280"/>
                </a:cubicBezTo>
                <a:cubicBezTo>
                  <a:pt x="597" y="1280"/>
                  <a:pt x="619" y="1284"/>
                  <a:pt x="642" y="1286"/>
                </a:cubicBezTo>
                <a:cubicBezTo>
                  <a:pt x="672" y="1289"/>
                  <a:pt x="702" y="1283"/>
                  <a:pt x="731" y="1279"/>
                </a:cubicBezTo>
                <a:cubicBezTo>
                  <a:pt x="757" y="1275"/>
                  <a:pt x="784" y="1276"/>
                  <a:pt x="808" y="1263"/>
                </a:cubicBezTo>
                <a:cubicBezTo>
                  <a:pt x="815" y="1259"/>
                  <a:pt x="822" y="1254"/>
                  <a:pt x="830" y="1252"/>
                </a:cubicBezTo>
                <a:cubicBezTo>
                  <a:pt x="858" y="1249"/>
                  <a:pt x="883" y="1237"/>
                  <a:pt x="907" y="1226"/>
                </a:cubicBezTo>
                <a:cubicBezTo>
                  <a:pt x="940" y="1212"/>
                  <a:pt x="973" y="1196"/>
                  <a:pt x="1003" y="1175"/>
                </a:cubicBezTo>
                <a:cubicBezTo>
                  <a:pt x="1030" y="1156"/>
                  <a:pt x="1062" y="1144"/>
                  <a:pt x="1084" y="1116"/>
                </a:cubicBezTo>
                <a:cubicBezTo>
                  <a:pt x="1113" y="1080"/>
                  <a:pt x="1147" y="1049"/>
                  <a:pt x="1176" y="1013"/>
                </a:cubicBezTo>
                <a:cubicBezTo>
                  <a:pt x="1209" y="972"/>
                  <a:pt x="1234" y="929"/>
                  <a:pt x="1253" y="881"/>
                </a:cubicBezTo>
                <a:cubicBezTo>
                  <a:pt x="1257" y="871"/>
                  <a:pt x="1262" y="862"/>
                  <a:pt x="1273" y="858"/>
                </a:cubicBezTo>
                <a:cubicBezTo>
                  <a:pt x="1281" y="856"/>
                  <a:pt x="1282" y="850"/>
                  <a:pt x="1276" y="845"/>
                </a:cubicBezTo>
                <a:cubicBezTo>
                  <a:pt x="1270" y="840"/>
                  <a:pt x="1270" y="833"/>
                  <a:pt x="1270" y="826"/>
                </a:cubicBezTo>
                <a:cubicBezTo>
                  <a:pt x="1271" y="806"/>
                  <a:pt x="1276" y="786"/>
                  <a:pt x="1280" y="766"/>
                </a:cubicBezTo>
                <a:close/>
                <a:moveTo>
                  <a:pt x="449" y="1235"/>
                </a:moveTo>
                <a:cubicBezTo>
                  <a:pt x="459" y="1232"/>
                  <a:pt x="464" y="1236"/>
                  <a:pt x="469" y="1242"/>
                </a:cubicBezTo>
                <a:cubicBezTo>
                  <a:pt x="463" y="1241"/>
                  <a:pt x="456" y="1242"/>
                  <a:pt x="449" y="1235"/>
                </a:cubicBezTo>
                <a:close/>
              </a:path>
            </a:pathLst>
          </a:custGeom>
          <a:solidFill>
            <a:srgbClr val="8C2C2C"/>
          </a:solidFill>
          <a:ln w="9525">
            <a:noFill/>
            <a:round/>
          </a:ln>
        </p:spPr>
        <p:txBody>
          <a:bodyPr vert="horz" wrap="square" lIns="91440" tIns="45720" rIns="91440" bIns="45720" numCol="1" anchor="t" anchorCtr="0" compatLnSpc="1"/>
          <a:lstStyle/>
          <a:p>
            <a:endParaRPr lang="zh-CN" altLang="en-US"/>
          </a:p>
        </p:txBody>
      </p:sp>
      <p:sp>
        <p:nvSpPr>
          <p:cNvPr id="6" name="文本框 5"/>
          <p:cNvSpPr txBox="1"/>
          <p:nvPr/>
        </p:nvSpPr>
        <p:spPr>
          <a:xfrm>
            <a:off x="5466945" y="2772382"/>
            <a:ext cx="543739" cy="523220"/>
          </a:xfrm>
          <a:prstGeom prst="rect">
            <a:avLst/>
          </a:prstGeom>
          <a:noFill/>
        </p:spPr>
        <p:txBody>
          <a:bodyPr wrap="none" rtlCol="0">
            <a:spAutoFit/>
          </a:bodyPr>
          <a:lstStyle/>
          <a:p>
            <a:r>
              <a:rPr lang="zh-CN" altLang="en-US" sz="2800" dirty="0">
                <a:solidFill>
                  <a:schemeClr val="bg1">
                    <a:lumMod val="50000"/>
                  </a:schemeClr>
                </a:solidFill>
              </a:rPr>
              <a:t>壹</a:t>
            </a:r>
            <a:endParaRPr lang="zh-CN" altLang="en-US" sz="2800" dirty="0">
              <a:solidFill>
                <a:schemeClr val="bg1">
                  <a:lumMod val="50000"/>
                </a:schemeClr>
              </a:solidFill>
            </a:endParaRPr>
          </a:p>
        </p:txBody>
      </p:sp>
      <p:sp>
        <p:nvSpPr>
          <p:cNvPr id="7" name="文本框 6"/>
          <p:cNvSpPr txBox="1"/>
          <p:nvPr/>
        </p:nvSpPr>
        <p:spPr>
          <a:xfrm>
            <a:off x="6349199" y="2772382"/>
            <a:ext cx="543739" cy="523220"/>
          </a:xfrm>
          <a:prstGeom prst="rect">
            <a:avLst/>
          </a:prstGeom>
          <a:noFill/>
        </p:spPr>
        <p:txBody>
          <a:bodyPr wrap="none" rtlCol="0">
            <a:spAutoFit/>
          </a:bodyPr>
          <a:lstStyle/>
          <a:p>
            <a:r>
              <a:rPr lang="zh-CN" altLang="en-US" sz="2800" dirty="0" smtClean="0">
                <a:solidFill>
                  <a:schemeClr val="bg1">
                    <a:lumMod val="50000"/>
                  </a:schemeClr>
                </a:solidFill>
              </a:rPr>
              <a:t>贰</a:t>
            </a:r>
            <a:endParaRPr lang="zh-CN" altLang="en-US" sz="2800" dirty="0">
              <a:solidFill>
                <a:schemeClr val="bg1">
                  <a:lumMod val="50000"/>
                </a:schemeClr>
              </a:solidFill>
            </a:endParaRPr>
          </a:p>
        </p:txBody>
      </p:sp>
      <p:sp>
        <p:nvSpPr>
          <p:cNvPr id="8" name="文本框 7"/>
          <p:cNvSpPr txBox="1"/>
          <p:nvPr/>
        </p:nvSpPr>
        <p:spPr>
          <a:xfrm>
            <a:off x="5466945" y="3632900"/>
            <a:ext cx="543739" cy="523220"/>
          </a:xfrm>
          <a:prstGeom prst="rect">
            <a:avLst/>
          </a:prstGeom>
          <a:noFill/>
        </p:spPr>
        <p:txBody>
          <a:bodyPr wrap="none" rtlCol="0">
            <a:spAutoFit/>
          </a:bodyPr>
          <a:lstStyle/>
          <a:p>
            <a:r>
              <a:rPr lang="zh-CN" altLang="en-US" sz="2800" dirty="0" smtClean="0">
                <a:solidFill>
                  <a:schemeClr val="bg1">
                    <a:lumMod val="50000"/>
                  </a:schemeClr>
                </a:solidFill>
              </a:rPr>
              <a:t>叁</a:t>
            </a:r>
            <a:endParaRPr lang="zh-CN" altLang="en-US" sz="2800" dirty="0">
              <a:solidFill>
                <a:schemeClr val="bg1">
                  <a:lumMod val="50000"/>
                </a:schemeClr>
              </a:solidFill>
            </a:endParaRPr>
          </a:p>
        </p:txBody>
      </p:sp>
      <p:sp>
        <p:nvSpPr>
          <p:cNvPr id="9" name="文本框 8"/>
          <p:cNvSpPr txBox="1"/>
          <p:nvPr/>
        </p:nvSpPr>
        <p:spPr>
          <a:xfrm>
            <a:off x="6326866" y="3632900"/>
            <a:ext cx="543739" cy="523220"/>
          </a:xfrm>
          <a:prstGeom prst="rect">
            <a:avLst/>
          </a:prstGeom>
          <a:noFill/>
        </p:spPr>
        <p:txBody>
          <a:bodyPr wrap="none" rtlCol="0">
            <a:spAutoFit/>
          </a:bodyPr>
          <a:lstStyle/>
          <a:p>
            <a:r>
              <a:rPr lang="zh-CN" altLang="en-US" sz="2800" dirty="0" smtClean="0">
                <a:solidFill>
                  <a:schemeClr val="bg1">
                    <a:lumMod val="50000"/>
                  </a:schemeClr>
                </a:solidFill>
              </a:rPr>
              <a:t>肆</a:t>
            </a:r>
            <a:endParaRPr lang="zh-CN" altLang="en-US" sz="2800" dirty="0">
              <a:solidFill>
                <a:schemeClr val="bg1">
                  <a:lumMod val="50000"/>
                </a:schemeClr>
              </a:solidFill>
            </a:endParaRPr>
          </a:p>
        </p:txBody>
      </p:sp>
      <p:sp>
        <p:nvSpPr>
          <p:cNvPr id="10" name="矩形 9"/>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029231" y="2531449"/>
            <a:ext cx="1960880" cy="553085"/>
          </a:xfrm>
          <a:prstGeom prst="rect">
            <a:avLst/>
          </a:prstGeom>
          <a:noFill/>
        </p:spPr>
        <p:txBody>
          <a:bodyPr wrap="none" rtlCol="0">
            <a:spAutoFit/>
          </a:bodyPr>
          <a:lstStyle/>
          <a:p>
            <a:pPr>
              <a:lnSpc>
                <a:spcPct val="150000"/>
              </a:lnSpc>
            </a:pP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找到</a:t>
            </a: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喜欢的工作</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2" name="文本框 11"/>
          <p:cNvSpPr txBox="1"/>
          <p:nvPr/>
        </p:nvSpPr>
        <p:spPr>
          <a:xfrm>
            <a:off x="7186500" y="2531448"/>
            <a:ext cx="1706880" cy="553085"/>
          </a:xfrm>
          <a:prstGeom prst="rect">
            <a:avLst/>
          </a:prstGeom>
          <a:noFill/>
        </p:spPr>
        <p:txBody>
          <a:bodyPr wrap="none" rtlCol="0">
            <a:spAutoFit/>
          </a:bodyPr>
          <a:lstStyle/>
          <a:p>
            <a:pPr>
              <a:lnSpc>
                <a:spcPct val="150000"/>
              </a:lnSpc>
            </a:pP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成为科研</a:t>
            </a: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精英</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文本框 12"/>
          <p:cNvSpPr txBox="1"/>
          <p:nvPr/>
        </p:nvSpPr>
        <p:spPr>
          <a:xfrm>
            <a:off x="2013231" y="3823390"/>
            <a:ext cx="2976880" cy="553085"/>
          </a:xfrm>
          <a:prstGeom prst="rect">
            <a:avLst/>
          </a:prstGeom>
          <a:noFill/>
        </p:spPr>
        <p:txBody>
          <a:bodyPr wrap="none" rtlCol="0">
            <a:spAutoFit/>
          </a:bodyPr>
          <a:lstStyle/>
          <a:p>
            <a:pPr>
              <a:lnSpc>
                <a:spcPct val="150000"/>
              </a:lnSpc>
            </a:pP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去很多地方旅游</a:t>
            </a: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开阔眼界</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4" name="文本框 13"/>
          <p:cNvSpPr txBox="1"/>
          <p:nvPr/>
        </p:nvSpPr>
        <p:spPr>
          <a:xfrm>
            <a:off x="7186500" y="3823390"/>
            <a:ext cx="2722880" cy="553085"/>
          </a:xfrm>
          <a:prstGeom prst="rect">
            <a:avLst/>
          </a:prstGeom>
          <a:noFill/>
        </p:spPr>
        <p:txBody>
          <a:bodyPr wrap="none" rtlCol="0">
            <a:spAutoFit/>
          </a:bodyPr>
          <a:lstStyle/>
          <a:p>
            <a:pPr>
              <a:lnSpc>
                <a:spcPct val="150000"/>
              </a:lnSpc>
            </a:pP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找到更好</a:t>
            </a:r>
            <a:r>
              <a:rPr lang="zh-CN" altLang="en-US" sz="2000" dirty="0">
                <a:solidFill>
                  <a:schemeClr val="tx1">
                    <a:lumMod val="50000"/>
                    <a:lumOff val="50000"/>
                  </a:schemeClr>
                </a:solidFill>
                <a:latin typeface="幼圆" panose="02010509060101010101" pitchFamily="49" charset="-122"/>
                <a:ea typeface="幼圆" panose="02010509060101010101" pitchFamily="49" charset="-122"/>
              </a:rPr>
              <a:t>更优秀的自己</a:t>
            </a:r>
            <a:endParaRPr lang="zh-CN" altLang="en-US" sz="20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5" name="矩形 14"/>
          <p:cNvSpPr/>
          <p:nvPr/>
        </p:nvSpPr>
        <p:spPr>
          <a:xfrm>
            <a:off x="6010684" y="5560979"/>
            <a:ext cx="195563" cy="1297021"/>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240556" y="439837"/>
            <a:ext cx="1808480" cy="583565"/>
          </a:xfrm>
          <a:prstGeom prst="rect">
            <a:avLst/>
          </a:prstGeom>
          <a:noFill/>
        </p:spPr>
        <p:txBody>
          <a:bodyPr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我的梦想</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1" presetClass="entr" presetSubtype="1"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heel(1)">
                                      <p:cBhvr>
                                        <p:cTn id="25" dur="2000"/>
                                        <p:tgtEl>
                                          <p:spTgt spid="3"/>
                                        </p:tgtEl>
                                      </p:cBhvr>
                                    </p:animEffect>
                                  </p:childTnLst>
                                </p:cTn>
                              </p:par>
                            </p:childTnLst>
                          </p:cTn>
                        </p:par>
                        <p:par>
                          <p:cTn id="26" fill="hold">
                            <p:stCondLst>
                              <p:cond delay="5000"/>
                            </p:stCondLst>
                            <p:childTnLst>
                              <p:par>
                                <p:cTn id="27" presetID="22" presetClass="entr" presetSubtype="4"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par>
                          <p:cTn id="30" fill="hold">
                            <p:stCondLst>
                              <p:cond delay="5500"/>
                            </p:stCondLst>
                            <p:childTnLst>
                              <p:par>
                                <p:cTn id="31" presetID="16" presetClass="entr" presetSubtype="2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par>
                          <p:cTn id="34" fill="hold">
                            <p:stCondLst>
                              <p:cond delay="60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par>
                          <p:cTn id="38" fill="hold">
                            <p:stCondLst>
                              <p:cond delay="6500"/>
                            </p:stCondLst>
                            <p:childTnLst>
                              <p:par>
                                <p:cTn id="39" presetID="16" presetClass="entr" presetSubtype="21"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par>
                          <p:cTn id="42" fill="hold">
                            <p:stCondLst>
                              <p:cond delay="7000"/>
                            </p:stCondLst>
                            <p:childTnLst>
                              <p:par>
                                <p:cTn id="43" presetID="22" presetClass="entr" presetSubtype="4"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par>
                          <p:cTn id="46" fill="hold">
                            <p:stCondLst>
                              <p:cond delay="7500"/>
                            </p:stCondLst>
                            <p:childTnLst>
                              <p:par>
                                <p:cTn id="47" presetID="16" presetClass="entr" presetSubtype="21"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arn(inVertical)">
                                      <p:cBhvr>
                                        <p:cTn id="49" dur="500"/>
                                        <p:tgtEl>
                                          <p:spTgt spid="13"/>
                                        </p:tgtEl>
                                      </p:cBhvr>
                                    </p:animEffect>
                                  </p:childTnLst>
                                </p:cTn>
                              </p:par>
                            </p:childTnLst>
                          </p:cTn>
                        </p:par>
                        <p:par>
                          <p:cTn id="50" fill="hold">
                            <p:stCondLst>
                              <p:cond delay="8000"/>
                            </p:stCondLst>
                            <p:childTnLst>
                              <p:par>
                                <p:cTn id="51" presetID="2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par>
                          <p:cTn id="54" fill="hold">
                            <p:stCondLst>
                              <p:cond delay="8500"/>
                            </p:stCondLst>
                            <p:childTnLst>
                              <p:par>
                                <p:cTn id="55" presetID="16" presetClass="entr" presetSubtype="21"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arn(inVertical)">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animBg="1"/>
      <p:bldP spid="11" grpId="0"/>
      <p:bldP spid="12" grpId="0"/>
      <p:bldP spid="13" grpId="0"/>
      <p:bldP spid="14"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69290" y="1695450"/>
            <a:ext cx="1167765" cy="3990975"/>
          </a:xfrm>
          <a:prstGeom prst="rect">
            <a:avLst/>
          </a:prstGeom>
          <a:noFill/>
        </p:spPr>
        <p:txBody>
          <a:bodyPr vert="eaVert" wrap="squar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如果没有梦想，</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那和咸鱼有什么</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区别</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2138835"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239524" y="2562096"/>
            <a:ext cx="3992880" cy="1476375"/>
          </a:xfrm>
          <a:prstGeom prst="rect">
            <a:avLst/>
          </a:prstGeom>
          <a:noFill/>
        </p:spPr>
        <p:txBody>
          <a:bodyPr wrap="none" rtlCol="0">
            <a:spAutoFit/>
          </a:bodyPr>
          <a:lstStyle/>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梦想是我人生前进的目标和动力，</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有了梦想</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我才知道自己真正想要的是什么。</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p:txBody>
      </p:sp>
      <p:sp>
        <p:nvSpPr>
          <p:cNvPr id="10" name="矩形 9"/>
          <p:cNvSpPr/>
          <p:nvPr/>
        </p:nvSpPr>
        <p:spPr>
          <a:xfrm>
            <a:off x="2239645" y="4074160"/>
            <a:ext cx="3726180" cy="953135"/>
          </a:xfrm>
          <a:prstGeom prst="rect">
            <a:avLst/>
          </a:prstGeom>
        </p:spPr>
        <p:txBody>
          <a:bodyPr wrap="square">
            <a:spAutoFit/>
          </a:bodyPr>
          <a:lstStyle/>
          <a:p>
            <a:pPr>
              <a:lnSpc>
                <a:spcPct val="200000"/>
              </a:lnSpc>
            </a:pPr>
            <a:r>
              <a:rPr lang="zh-CN" altLang="en-US" sz="1400" dirty="0">
                <a:solidFill>
                  <a:schemeClr val="bg1">
                    <a:lumMod val="65000"/>
                  </a:schemeClr>
                </a:solidFill>
              </a:rPr>
              <a:t>如果不知道自己想要的是什么，那我们前进路上只会是一片迷茫和雾霭</a:t>
            </a:r>
            <a:endParaRPr lang="zh-CN" altLang="en-US" sz="1400" dirty="0">
              <a:solidFill>
                <a:schemeClr val="bg1">
                  <a:lumMod val="65000"/>
                </a:schemeClr>
              </a:solidFill>
            </a:endParaRPr>
          </a:p>
        </p:txBody>
      </p:sp>
      <p:sp>
        <p:nvSpPr>
          <p:cNvPr id="11" name="文本框 10"/>
          <p:cNvSpPr txBox="1"/>
          <p:nvPr/>
        </p:nvSpPr>
        <p:spPr>
          <a:xfrm>
            <a:off x="6538560" y="1695192"/>
            <a:ext cx="1167765" cy="3342640"/>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梦想总是要有的，</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万一实现</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了呢</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8007881"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012685" y="1842006"/>
            <a:ext cx="3738880" cy="1938020"/>
          </a:xfrm>
          <a:prstGeom prst="rect">
            <a:avLst/>
          </a:prstGeom>
          <a:noFill/>
        </p:spPr>
        <p:txBody>
          <a:bodyPr wrap="none" rtlCol="0">
            <a:spAutoFit/>
          </a:bodyPr>
          <a:lstStyle/>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相比于梦想带来的实质性东西，</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我更觉得</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追寻梦想的路上我们</a:t>
            </a:r>
            <a:r>
              <a:rPr lang="zh-CN" altLang="en-US" sz="2000" dirty="0">
                <a:solidFill>
                  <a:schemeClr val="bg1">
                    <a:lumMod val="50000"/>
                  </a:schemeClr>
                </a:solidFill>
                <a:latin typeface="幼圆" panose="02010509060101010101" pitchFamily="49" charset="-122"/>
                <a:ea typeface="幼圆" panose="02010509060101010101" pitchFamily="49" charset="-122"/>
              </a:rPr>
              <a:t>才</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a:p>
            <a:pPr algn="l">
              <a:lnSpc>
                <a:spcPct val="150000"/>
              </a:lnSpc>
            </a:pPr>
            <a:r>
              <a:rPr lang="zh-CN" altLang="en-US" sz="2000" dirty="0">
                <a:solidFill>
                  <a:schemeClr val="bg1">
                    <a:lumMod val="50000"/>
                  </a:schemeClr>
                </a:solidFill>
                <a:latin typeface="幼圆" panose="02010509060101010101" pitchFamily="49" charset="-122"/>
                <a:ea typeface="幼圆" panose="02010509060101010101" pitchFamily="49" charset="-122"/>
              </a:rPr>
              <a:t>更有意义。</a:t>
            </a:r>
            <a:endParaRPr lang="zh-CN" altLang="en-US" sz="2000" dirty="0">
              <a:solidFill>
                <a:schemeClr val="bg1">
                  <a:lumMod val="50000"/>
                </a:schemeClr>
              </a:solidFill>
              <a:latin typeface="幼圆" panose="02010509060101010101" pitchFamily="49" charset="-122"/>
              <a:ea typeface="幼圆" panose="02010509060101010101" pitchFamily="49" charset="-122"/>
            </a:endParaRPr>
          </a:p>
        </p:txBody>
      </p:sp>
      <p:sp>
        <p:nvSpPr>
          <p:cNvPr id="14" name="矩形 13"/>
          <p:cNvSpPr/>
          <p:nvPr/>
        </p:nvSpPr>
        <p:spPr>
          <a:xfrm>
            <a:off x="8012430" y="3858895"/>
            <a:ext cx="3743325" cy="1383665"/>
          </a:xfrm>
          <a:prstGeom prst="rect">
            <a:avLst/>
          </a:prstGeom>
        </p:spPr>
        <p:txBody>
          <a:bodyPr wrap="square">
            <a:spAutoFit/>
          </a:bodyPr>
          <a:lstStyle/>
          <a:p>
            <a:pPr>
              <a:lnSpc>
                <a:spcPct val="200000"/>
              </a:lnSpc>
            </a:pPr>
            <a:r>
              <a:rPr lang="zh-CN" altLang="en-US" sz="1400" dirty="0">
                <a:solidFill>
                  <a:schemeClr val="bg1">
                    <a:lumMod val="65000"/>
                  </a:schemeClr>
                </a:solidFill>
              </a:rPr>
              <a:t>每一个人的梦想都是一条通往美好和希望的河流，十四亿中国人的梦想汇聚在一起就是无边无际的大海，浇筑成了伟大的中国梦。</a:t>
            </a:r>
            <a:endParaRPr lang="zh-CN" altLang="en-US" sz="1400" dirty="0">
              <a:solidFill>
                <a:schemeClr val="bg1">
                  <a:lumMod val="65000"/>
                </a:schemeClr>
              </a:solidFill>
            </a:endParaRP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3000"/>
                            </p:stCondLst>
                            <p:childTnLst>
                              <p:par>
                                <p:cTn id="28" presetID="2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5330121" y="2743598"/>
            <a:ext cx="1531757" cy="1326412"/>
          </a:xfrm>
          <a:prstGeom prst="rect">
            <a:avLst/>
          </a:prstGeom>
        </p:spPr>
      </p:pic>
      <p:sp>
        <p:nvSpPr>
          <p:cNvPr id="2" name="文本框 1"/>
          <p:cNvSpPr txBox="1"/>
          <p:nvPr/>
        </p:nvSpPr>
        <p:spPr>
          <a:xfrm>
            <a:off x="2557145" y="1844675"/>
            <a:ext cx="5770880" cy="3169285"/>
          </a:xfrm>
          <a:prstGeom prst="rect">
            <a:avLst/>
          </a:prstGeom>
          <a:noFill/>
        </p:spPr>
        <p:txBody>
          <a:bodyPr wrap="none" rtlCol="0">
            <a:spAutoFit/>
          </a:bodyPr>
          <a:p>
            <a:pPr algn="l"/>
            <a:r>
              <a:rPr lang="zh-CN" altLang="en-US" sz="4000" dirty="0">
                <a:solidFill>
                  <a:schemeClr val="tx1">
                    <a:lumMod val="50000"/>
                    <a:lumOff val="50000"/>
                  </a:schemeClr>
                </a:solidFill>
                <a:latin typeface="幼圆" panose="02010509060101010101" pitchFamily="49" charset="-122"/>
                <a:ea typeface="幼圆" panose="02010509060101010101" pitchFamily="49" charset="-122"/>
                <a:sym typeface="+mn-ea"/>
              </a:rPr>
              <a:t>你的梦，我的梦，他的梦</a:t>
            </a:r>
            <a:endParaRPr lang="zh-CN" altLang="en-US" sz="4000" dirty="0">
              <a:solidFill>
                <a:schemeClr val="tx1">
                  <a:lumMod val="50000"/>
                  <a:lumOff val="50000"/>
                </a:schemeClr>
              </a:solidFill>
              <a:latin typeface="幼圆" panose="02010509060101010101" pitchFamily="49" charset="-122"/>
              <a:ea typeface="幼圆" panose="02010509060101010101" pitchFamily="49" charset="-122"/>
            </a:endParaRPr>
          </a:p>
          <a:p>
            <a:pPr algn="l"/>
            <a:r>
              <a:rPr lang="zh-CN" altLang="en-US" sz="4000" dirty="0">
                <a:solidFill>
                  <a:schemeClr val="tx1">
                    <a:lumMod val="50000"/>
                    <a:lumOff val="50000"/>
                  </a:schemeClr>
                </a:solidFill>
                <a:latin typeface="幼圆" panose="02010509060101010101" pitchFamily="49" charset="-122"/>
                <a:ea typeface="幼圆" panose="02010509060101010101" pitchFamily="49" charset="-122"/>
                <a:sym typeface="+mn-ea"/>
              </a:rPr>
              <a:t>每个人的梦</a:t>
            </a:r>
            <a:endParaRPr lang="zh-CN" altLang="en-US" sz="4000" dirty="0">
              <a:solidFill>
                <a:schemeClr val="tx1">
                  <a:lumMod val="50000"/>
                  <a:lumOff val="50000"/>
                </a:schemeClr>
              </a:solidFill>
              <a:latin typeface="幼圆" panose="02010509060101010101" pitchFamily="49" charset="-122"/>
              <a:ea typeface="幼圆" panose="02010509060101010101" pitchFamily="49" charset="-122"/>
            </a:endParaRPr>
          </a:p>
          <a:p>
            <a:pPr algn="l"/>
            <a:r>
              <a:rPr lang="zh-CN" altLang="en-US" sz="4000" dirty="0">
                <a:solidFill>
                  <a:schemeClr val="tx1">
                    <a:lumMod val="50000"/>
                    <a:lumOff val="50000"/>
                  </a:schemeClr>
                </a:solidFill>
                <a:latin typeface="幼圆" panose="02010509060101010101" pitchFamily="49" charset="-122"/>
                <a:ea typeface="幼圆" panose="02010509060101010101" pitchFamily="49" charset="-122"/>
                <a:sym typeface="+mn-ea"/>
              </a:rPr>
              <a:t>都是中国梦</a:t>
            </a:r>
            <a:endParaRPr lang="zh-CN" altLang="en-US" sz="4000" dirty="0">
              <a:solidFill>
                <a:schemeClr val="tx1">
                  <a:lumMod val="50000"/>
                  <a:lumOff val="50000"/>
                </a:schemeClr>
              </a:solidFill>
              <a:latin typeface="幼圆" panose="02010509060101010101" pitchFamily="49" charset="-122"/>
              <a:ea typeface="幼圆" panose="02010509060101010101" pitchFamily="49" charset="-122"/>
            </a:endParaRPr>
          </a:p>
          <a:p>
            <a:pPr algn="l"/>
            <a:r>
              <a:rPr lang="zh-CN" altLang="en-US" sz="4000" dirty="0">
                <a:solidFill>
                  <a:schemeClr val="tx1">
                    <a:lumMod val="50000"/>
                    <a:lumOff val="50000"/>
                  </a:schemeClr>
                </a:solidFill>
                <a:latin typeface="幼圆" panose="02010509060101010101" pitchFamily="49" charset="-122"/>
                <a:ea typeface="幼圆" panose="02010509060101010101" pitchFamily="49" charset="-122"/>
                <a:sym typeface="+mn-ea"/>
              </a:rPr>
              <a:t>让我们一起，</a:t>
            </a:r>
            <a:endParaRPr lang="zh-CN" altLang="en-US" sz="4000" dirty="0">
              <a:solidFill>
                <a:schemeClr val="tx1">
                  <a:lumMod val="50000"/>
                  <a:lumOff val="50000"/>
                </a:schemeClr>
              </a:solidFill>
              <a:latin typeface="幼圆" panose="02010509060101010101" pitchFamily="49" charset="-122"/>
              <a:ea typeface="幼圆" panose="02010509060101010101" pitchFamily="49" charset="-122"/>
            </a:endParaRPr>
          </a:p>
          <a:p>
            <a:pPr algn="l"/>
            <a:r>
              <a:rPr lang="zh-CN" altLang="en-US" sz="4000" dirty="0">
                <a:solidFill>
                  <a:schemeClr val="tx1">
                    <a:lumMod val="50000"/>
                    <a:lumOff val="50000"/>
                  </a:schemeClr>
                </a:solidFill>
                <a:latin typeface="幼圆" panose="02010509060101010101" pitchFamily="49" charset="-122"/>
                <a:ea typeface="幼圆" panose="02010509060101010101" pitchFamily="49" charset="-122"/>
                <a:sym typeface="+mn-ea"/>
              </a:rPr>
              <a:t>为了梦想，出发！</a:t>
            </a:r>
            <a:endParaRPr lang="zh-CN" altLang="en-US" sz="40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166418" y="1905505"/>
            <a:ext cx="5109091" cy="30469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dirty="0" smtClean="0">
                <a:solidFill>
                  <a:prstClr val="black">
                    <a:lumMod val="50000"/>
                    <a:lumOff val="50000"/>
                  </a:prstClr>
                </a:solidFill>
                <a:latin typeface="幼圆" panose="02010509060101010101" pitchFamily="49" charset="-122"/>
                <a:ea typeface="幼圆" panose="02010509060101010101" pitchFamily="49" charset="-122"/>
              </a:rPr>
              <a:t>谢谢 </a:t>
            </a:r>
            <a:endParaRPr lang="en-US" altLang="zh-CN" sz="9600" dirty="0" smtClean="0">
              <a:solidFill>
                <a:prstClr val="black">
                  <a:lumMod val="50000"/>
                  <a:lumOff val="50000"/>
                </a:prstClr>
              </a:solidFill>
              <a:latin typeface="幼圆" panose="02010509060101010101" pitchFamily="49" charset="-122"/>
              <a:ea typeface="幼圆"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dirty="0">
                <a:solidFill>
                  <a:prstClr val="black">
                    <a:lumMod val="50000"/>
                    <a:lumOff val="50000"/>
                  </a:prstClr>
                </a:solidFill>
                <a:latin typeface="幼圆" panose="02010509060101010101" pitchFamily="49" charset="-122"/>
                <a:ea typeface="幼圆" panose="02010509060101010101" pitchFamily="49" charset="-122"/>
              </a:rPr>
              <a:t> </a:t>
            </a:r>
            <a:r>
              <a:rPr lang="en-US" altLang="zh-CN" sz="9600" dirty="0" smtClean="0">
                <a:solidFill>
                  <a:prstClr val="black">
                    <a:lumMod val="50000"/>
                    <a:lumOff val="50000"/>
                  </a:prstClr>
                </a:solidFill>
                <a:latin typeface="幼圆" panose="02010509060101010101" pitchFamily="49" charset="-122"/>
                <a:ea typeface="幼圆" panose="02010509060101010101" pitchFamily="49" charset="-122"/>
              </a:rPr>
              <a:t>   </a:t>
            </a:r>
            <a:r>
              <a:rPr lang="zh-CN" altLang="en-US" sz="9600" dirty="0" smtClean="0">
                <a:solidFill>
                  <a:prstClr val="black">
                    <a:lumMod val="50000"/>
                    <a:lumOff val="50000"/>
                  </a:prstClr>
                </a:solidFill>
                <a:latin typeface="幼圆" panose="02010509060101010101" pitchFamily="49" charset="-122"/>
                <a:ea typeface="幼圆" panose="02010509060101010101" pitchFamily="49" charset="-122"/>
              </a:rPr>
              <a:t>观看</a:t>
            </a:r>
            <a:endParaRPr kumimoji="0" lang="en-US" altLang="zh-CN" sz="9600" b="0" i="0" u="none" strike="noStrike" kern="1200" cap="none" spc="0" normalizeH="0" baseline="0" noProof="0" dirty="0" smtClean="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48173" y="3258418"/>
            <a:ext cx="15544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50000"/>
                    <a:lumOff val="50000"/>
                  </a:prstClr>
                </a:solidFill>
                <a:effectLst/>
                <a:uLnTx/>
                <a:uFillTx/>
                <a:latin typeface="等线" panose="02010600030101010101" charset="-122"/>
                <a:ea typeface="等线" panose="02010600030101010101" charset="-122"/>
                <a:cs typeface="+mn-cs"/>
              </a:rPr>
              <a:t>演讲人</a:t>
            </a:r>
            <a:r>
              <a:rPr kumimoji="0" lang="zh-CN" altLang="en-US" sz="1800" b="0" i="0" u="none" strike="noStrike" kern="1200" cap="none" spc="0" normalizeH="0" baseline="0" noProof="0" dirty="0" smtClean="0">
                <a:ln>
                  <a:noFill/>
                </a:ln>
                <a:solidFill>
                  <a:prstClr val="black">
                    <a:lumMod val="50000"/>
                    <a:lumOff val="50000"/>
                  </a:prstClr>
                </a:solidFill>
                <a:effectLst/>
                <a:uLnTx/>
                <a:uFillTx/>
                <a:latin typeface="等线" panose="02010600030101010101" charset="-122"/>
                <a:ea typeface="等线" panose="02010600030101010101" charset="-122"/>
                <a:cs typeface="+mn-cs"/>
              </a:rPr>
              <a:t>：葛旭</a:t>
            </a:r>
            <a:endParaRPr kumimoji="0" lang="zh-CN" altLang="en-US" sz="1800" b="0" i="0" u="none" strike="noStrike" kern="1200" cap="none" spc="0" normalizeH="0" baseline="0" noProof="0" dirty="0" smtClean="0">
              <a:ln>
                <a:noFill/>
              </a:ln>
              <a:solidFill>
                <a:prstClr val="black">
                  <a:lumMod val="50000"/>
                  <a:lumOff val="50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 grpId="0"/>
    </p:bldLst>
  </p:timing>
</p:sld>
</file>

<file path=ppt/tags/tag1.xml><?xml version="1.0" encoding="utf-8"?>
<p:tagLst xmlns:p="http://schemas.openxmlformats.org/presentationml/2006/main">
  <p:tag name="KSO_WM_UNIT_PLACING_PICTURE_USER_VIEWPORT" val="{&quot;height&quot;:10236,&quot;width&quot;:129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Words>
  <Application>WPS 演示</Application>
  <PresentationFormat>宽屏</PresentationFormat>
  <Paragraphs>72</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幼圆</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Administrator</cp:lastModifiedBy>
  <cp:revision>65</cp:revision>
  <dcterms:created xsi:type="dcterms:W3CDTF">2020-06-27T07:35:00Z</dcterms:created>
  <dcterms:modified xsi:type="dcterms:W3CDTF">2021-05-08T04:35:30Z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59C7C75A095E4AB1B1111AEC18F562D3</vt:lpwstr>
  </property>
</Properties>
</file>