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026819557" r:id="rId2"/>
    <p:sldId id="2026819558" r:id="rId3"/>
    <p:sldId id="2026819559" r:id="rId4"/>
    <p:sldId id="2026819560" r:id="rId5"/>
    <p:sldId id="2026819561" r:id="rId6"/>
    <p:sldId id="2026819562" r:id="rId7"/>
    <p:sldId id="2026819564" r:id="rId8"/>
    <p:sldId id="2026819565" r:id="rId9"/>
    <p:sldId id="2026819566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欢欢" initials="刘" lastIdx="1" clrIdx="0">
    <p:extLst>
      <p:ext uri="{19B8F6BF-5375-455C-9EA6-DF929625EA0E}">
        <p15:presenceInfo xmlns:p15="http://schemas.microsoft.com/office/powerpoint/2012/main" userId="a3e3fafb7729d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50F"/>
    <a:srgbClr val="C45911"/>
    <a:srgbClr val="E3E2E3"/>
    <a:srgbClr val="D7EFDF"/>
    <a:srgbClr val="D7E3BF"/>
    <a:srgbClr val="ABCBD8"/>
    <a:srgbClr val="C2B18A"/>
    <a:srgbClr val="FFFFFF"/>
    <a:srgbClr val="BBD5E8"/>
    <a:srgbClr val="FFD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3" autoAdjust="0"/>
    <p:restoredTop sz="97341" autoAdjust="0"/>
  </p:normalViewPr>
  <p:slideViewPr>
    <p:cSldViewPr snapToGrid="0">
      <p:cViewPr varScale="1">
        <p:scale>
          <a:sx n="153" d="100"/>
          <a:sy n="153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-484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89"/>
    </p:cViewPr>
  </p:sorterViewPr>
  <p:notesViewPr>
    <p:cSldViewPr snapToGrid="0">
      <p:cViewPr varScale="1">
        <p:scale>
          <a:sx n="48" d="100"/>
          <a:sy n="48" d="100"/>
        </p:scale>
        <p:origin x="20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ng" userId="a3e3fafb7729d1d2" providerId="LiveId" clId="{FD323E86-C6B8-48DE-9A69-DEDADBD062B5}"/>
    <pc:docChg chg="undo redo custSel delSld modSld sldOrd">
      <pc:chgData name="Wang Ying" userId="a3e3fafb7729d1d2" providerId="LiveId" clId="{FD323E86-C6B8-48DE-9A69-DEDADBD062B5}" dt="2023-02-14T05:00:48.261" v="3448" actId="1037"/>
      <pc:docMkLst>
        <pc:docMk/>
      </pc:docMkLst>
      <pc:sldChg chg="modSp mod modNotesTx">
        <pc:chgData name="Wang Ying" userId="a3e3fafb7729d1d2" providerId="LiveId" clId="{FD323E86-C6B8-48DE-9A69-DEDADBD062B5}" dt="2023-02-11T14:30:08.583" v="1710" actId="20577"/>
        <pc:sldMkLst>
          <pc:docMk/>
          <pc:sldMk cId="3661081302" sldId="749"/>
        </pc:sldMkLst>
        <pc:spChg chg="mod">
          <ac:chgData name="Wang Ying" userId="a3e3fafb7729d1d2" providerId="LiveId" clId="{FD323E86-C6B8-48DE-9A69-DEDADBD062B5}" dt="2023-02-11T14:30:08.583" v="1710" actId="20577"/>
          <ac:spMkLst>
            <pc:docMk/>
            <pc:sldMk cId="3661081302" sldId="749"/>
            <ac:spMk id="17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18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1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2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4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5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6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19.641" v="206" actId="1035"/>
          <ac:spMkLst>
            <pc:docMk/>
            <pc:sldMk cId="3661081302" sldId="749"/>
            <ac:spMk id="28" creationId="{00000000-0000-0000-0000-000000000000}"/>
          </ac:spMkLst>
        </pc:spChg>
        <pc:spChg chg="mod">
          <ac:chgData name="Wang Ying" userId="a3e3fafb7729d1d2" providerId="LiveId" clId="{FD323E86-C6B8-48DE-9A69-DEDADBD062B5}" dt="2023-02-09T05:48:24.433" v="378"/>
          <ac:spMkLst>
            <pc:docMk/>
            <pc:sldMk cId="3661081302" sldId="749"/>
            <ac:spMk id="29" creationId="{00000000-0000-0000-0000-000000000000}"/>
          </ac:spMkLst>
        </pc:spChg>
        <pc:spChg chg="mod">
          <ac:chgData name="Wang Ying" userId="a3e3fafb7729d1d2" providerId="LiveId" clId="{FD323E86-C6B8-48DE-9A69-DEDADBD062B5}" dt="2023-02-09T05:43:26.585" v="207" actId="1076"/>
          <ac:spMkLst>
            <pc:docMk/>
            <pc:sldMk cId="3661081302" sldId="749"/>
            <ac:spMk id="31" creationId="{FC3C3F14-97E2-5D26-5C9F-1D5A51F857B9}"/>
          </ac:spMkLst>
        </pc:spChg>
        <pc:graphicFrameChg chg="mod">
          <ac:chgData name="Wang Ying" userId="a3e3fafb7729d1d2" providerId="LiveId" clId="{FD323E86-C6B8-48DE-9A69-DEDADBD062B5}" dt="2023-02-11T14:24:23.174" v="1671" actId="1076"/>
          <ac:graphicFrameMkLst>
            <pc:docMk/>
            <pc:sldMk cId="3661081302" sldId="749"/>
            <ac:graphicFrameMk id="16" creationId="{00000000-0000-0000-0000-000000000000}"/>
          </ac:graphicFrameMkLst>
        </pc:graphicFrameChg>
        <pc:cxnChg chg="mod">
          <ac:chgData name="Wang Ying" userId="a3e3fafb7729d1d2" providerId="LiveId" clId="{FD323E86-C6B8-48DE-9A69-DEDADBD062B5}" dt="2023-02-09T05:43:19.641" v="206" actId="1035"/>
          <ac:cxnSpMkLst>
            <pc:docMk/>
            <pc:sldMk cId="3661081302" sldId="749"/>
            <ac:cxnSpMk id="19" creationId="{00000000-0000-0000-0000-000000000000}"/>
          </ac:cxnSpMkLst>
        </pc:cxnChg>
        <pc:cxnChg chg="mod">
          <ac:chgData name="Wang Ying" userId="a3e3fafb7729d1d2" providerId="LiveId" clId="{FD323E86-C6B8-48DE-9A69-DEDADBD062B5}" dt="2023-02-09T05:43:19.641" v="206" actId="1035"/>
          <ac:cxnSpMkLst>
            <pc:docMk/>
            <pc:sldMk cId="3661081302" sldId="749"/>
            <ac:cxnSpMk id="20" creationId="{00000000-0000-0000-0000-000000000000}"/>
          </ac:cxnSpMkLst>
        </pc:cxnChg>
        <pc:cxnChg chg="mod">
          <ac:chgData name="Wang Ying" userId="a3e3fafb7729d1d2" providerId="LiveId" clId="{FD323E86-C6B8-48DE-9A69-DEDADBD062B5}" dt="2023-02-09T05:43:19.641" v="206" actId="1035"/>
          <ac:cxnSpMkLst>
            <pc:docMk/>
            <pc:sldMk cId="3661081302" sldId="749"/>
            <ac:cxnSpMk id="23" creationId="{00000000-0000-0000-0000-000000000000}"/>
          </ac:cxnSpMkLst>
        </pc:cxnChg>
        <pc:cxnChg chg="mod">
          <ac:chgData name="Wang Ying" userId="a3e3fafb7729d1d2" providerId="LiveId" clId="{FD323E86-C6B8-48DE-9A69-DEDADBD062B5}" dt="2023-02-09T05:43:19.641" v="206" actId="1035"/>
          <ac:cxnSpMkLst>
            <pc:docMk/>
            <pc:sldMk cId="3661081302" sldId="749"/>
            <ac:cxnSpMk id="27" creationId="{00000000-0000-0000-0000-000000000000}"/>
          </ac:cxnSpMkLst>
        </pc:cxnChg>
      </pc:sldChg>
      <pc:sldChg chg="delSp modSp mod">
        <pc:chgData name="Wang Ying" userId="a3e3fafb7729d1d2" providerId="LiveId" clId="{FD323E86-C6B8-48DE-9A69-DEDADBD062B5}" dt="2023-02-11T14:49:29.155" v="1960" actId="404"/>
        <pc:sldMkLst>
          <pc:docMk/>
          <pc:sldMk cId="183729342" sldId="2026819428"/>
        </pc:sldMkLst>
        <pc:spChg chg="mod">
          <ac:chgData name="Wang Ying" userId="a3e3fafb7729d1d2" providerId="LiveId" clId="{FD323E86-C6B8-48DE-9A69-DEDADBD062B5}" dt="2023-02-11T14:49:29.155" v="1960" actId="404"/>
          <ac:spMkLst>
            <pc:docMk/>
            <pc:sldMk cId="183729342" sldId="2026819428"/>
            <ac:spMk id="20" creationId="{4C51A834-4355-49AE-06FA-39DFCEDA3894}"/>
          </ac:spMkLst>
        </pc:spChg>
        <pc:spChg chg="mod">
          <ac:chgData name="Wang Ying" userId="a3e3fafb7729d1d2" providerId="LiveId" clId="{FD323E86-C6B8-48DE-9A69-DEDADBD062B5}" dt="2023-02-11T14:45:44.882" v="1956" actId="1076"/>
          <ac:spMkLst>
            <pc:docMk/>
            <pc:sldMk cId="183729342" sldId="2026819428"/>
            <ac:spMk id="21" creationId="{4E9518D4-2FD3-432A-8306-AA2957EAEEC8}"/>
          </ac:spMkLst>
        </pc:spChg>
        <pc:grpChg chg="del">
          <ac:chgData name="Wang Ying" userId="a3e3fafb7729d1d2" providerId="LiveId" clId="{FD323E86-C6B8-48DE-9A69-DEDADBD062B5}" dt="2023-02-09T04:18:42.565" v="16" actId="478"/>
          <ac:grpSpMkLst>
            <pc:docMk/>
            <pc:sldMk cId="183729342" sldId="2026819428"/>
            <ac:grpSpMk id="31" creationId="{1BFA6A98-9E7A-4565-9250-6CA512CE4C0F}"/>
          </ac:grpSpMkLst>
        </pc:grpChg>
        <pc:picChg chg="mod">
          <ac:chgData name="Wang Ying" userId="a3e3fafb7729d1d2" providerId="LiveId" clId="{FD323E86-C6B8-48DE-9A69-DEDADBD062B5}" dt="2023-02-11T14:45:48.418" v="1957" actId="1076"/>
          <ac:picMkLst>
            <pc:docMk/>
            <pc:sldMk cId="183729342" sldId="2026819428"/>
            <ac:picMk id="4" creationId="{FA30E616-AA3B-8ABA-120E-168EEC0793E6}"/>
          </ac:picMkLst>
        </pc:picChg>
      </pc:sldChg>
      <pc:sldChg chg="modSp del mod">
        <pc:chgData name="Wang Ying" userId="a3e3fafb7729d1d2" providerId="LiveId" clId="{FD323E86-C6B8-48DE-9A69-DEDADBD062B5}" dt="2023-02-10T08:10:05.073" v="1070" actId="47"/>
        <pc:sldMkLst>
          <pc:docMk/>
          <pc:sldMk cId="1338203712" sldId="2026819431"/>
        </pc:sldMkLst>
        <pc:spChg chg="mod">
          <ac:chgData name="Wang Ying" userId="a3e3fafb7729d1d2" providerId="LiveId" clId="{FD323E86-C6B8-48DE-9A69-DEDADBD062B5}" dt="2023-02-10T08:06:09.513" v="1059"/>
          <ac:spMkLst>
            <pc:docMk/>
            <pc:sldMk cId="1338203712" sldId="2026819431"/>
            <ac:spMk id="2" creationId="{4EC638B3-FECE-47B7-9652-1E2B5A38DC56}"/>
          </ac:spMkLst>
        </pc:spChg>
        <pc:spChg chg="mod">
          <ac:chgData name="Wang Ying" userId="a3e3fafb7729d1d2" providerId="LiveId" clId="{FD323E86-C6B8-48DE-9A69-DEDADBD062B5}" dt="2023-02-10T08:08:25.585" v="1062" actId="1076"/>
          <ac:spMkLst>
            <pc:docMk/>
            <pc:sldMk cId="1338203712" sldId="2026819431"/>
            <ac:spMk id="9" creationId="{7A412000-284A-326D-B417-E5EB07074C80}"/>
          </ac:spMkLst>
        </pc:spChg>
        <pc:spChg chg="mod">
          <ac:chgData name="Wang Ying" userId="a3e3fafb7729d1d2" providerId="LiveId" clId="{FD323E86-C6B8-48DE-9A69-DEDADBD062B5}" dt="2023-02-10T08:08:30.737" v="1063" actId="1076"/>
          <ac:spMkLst>
            <pc:docMk/>
            <pc:sldMk cId="1338203712" sldId="2026819431"/>
            <ac:spMk id="10" creationId="{22F7F586-555A-134B-13CE-7C127B5ABD15}"/>
          </ac:spMkLst>
        </pc:spChg>
      </pc:sldChg>
      <pc:sldChg chg="addSp delSp modSp mod modNotesTx">
        <pc:chgData name="Wang Ying" userId="a3e3fafb7729d1d2" providerId="LiveId" clId="{FD323E86-C6B8-48DE-9A69-DEDADBD062B5}" dt="2023-02-14T03:37:37.744" v="3305" actId="1035"/>
        <pc:sldMkLst>
          <pc:docMk/>
          <pc:sldMk cId="1979543248" sldId="2026819442"/>
        </pc:sldMkLst>
        <pc:spChg chg="add del mod">
          <ac:chgData name="Wang Ying" userId="a3e3fafb7729d1d2" providerId="LiveId" clId="{FD323E86-C6B8-48DE-9A69-DEDADBD062B5}" dt="2023-02-14T03:26:58.272" v="2939" actId="21"/>
          <ac:spMkLst>
            <pc:docMk/>
            <pc:sldMk cId="1979543248" sldId="2026819442"/>
            <ac:spMk id="10" creationId="{C5122FC7-2194-6ACA-007A-B60C0738BFCB}"/>
          </ac:spMkLst>
        </pc:spChg>
        <pc:spChg chg="add mod ord">
          <ac:chgData name="Wang Ying" userId="a3e3fafb7729d1d2" providerId="LiveId" clId="{FD323E86-C6B8-48DE-9A69-DEDADBD062B5}" dt="2023-02-14T03:29:47.175" v="3036" actId="164"/>
          <ac:spMkLst>
            <pc:docMk/>
            <pc:sldMk cId="1979543248" sldId="2026819442"/>
            <ac:spMk id="11" creationId="{3D003D46-8955-1600-A0FC-BE8D3EDA7252}"/>
          </ac:spMkLst>
        </pc:spChg>
        <pc:spChg chg="mod">
          <ac:chgData name="Wang Ying" userId="a3e3fafb7729d1d2" providerId="LiveId" clId="{FD323E86-C6B8-48DE-9A69-DEDADBD062B5}" dt="2023-02-14T03:30:37.049" v="3058" actId="1076"/>
          <ac:spMkLst>
            <pc:docMk/>
            <pc:sldMk cId="1979543248" sldId="2026819442"/>
            <ac:spMk id="14" creationId="{6014804E-C047-F403-4015-B372EFC9E984}"/>
          </ac:spMkLst>
        </pc:spChg>
        <pc:spChg chg="add mod">
          <ac:chgData name="Wang Ying" userId="a3e3fafb7729d1d2" providerId="LiveId" clId="{FD323E86-C6B8-48DE-9A69-DEDADBD062B5}" dt="2023-02-14T03:37:33.721" v="3304" actId="1076"/>
          <ac:spMkLst>
            <pc:docMk/>
            <pc:sldMk cId="1979543248" sldId="2026819442"/>
            <ac:spMk id="17" creationId="{C5734FC4-81E6-873A-DDC3-965286CEE1CF}"/>
          </ac:spMkLst>
        </pc:spChg>
        <pc:spChg chg="add mod">
          <ac:chgData name="Wang Ying" userId="a3e3fafb7729d1d2" providerId="LiveId" clId="{FD323E86-C6B8-48DE-9A69-DEDADBD062B5}" dt="2023-02-14T03:37:37.744" v="3305" actId="1035"/>
          <ac:spMkLst>
            <pc:docMk/>
            <pc:sldMk cId="1979543248" sldId="2026819442"/>
            <ac:spMk id="18" creationId="{6026137C-54FA-4316-63DC-9F469083A98E}"/>
          </ac:spMkLst>
        </pc:spChg>
        <pc:spChg chg="mod">
          <ac:chgData name="Wang Ying" userId="a3e3fafb7729d1d2" providerId="LiveId" clId="{FD323E86-C6B8-48DE-9A69-DEDADBD062B5}" dt="2023-02-14T03:30:18.709" v="3054" actId="1035"/>
          <ac:spMkLst>
            <pc:docMk/>
            <pc:sldMk cId="1979543248" sldId="2026819442"/>
            <ac:spMk id="31" creationId="{9E840D0A-77AA-8CC9-954D-40052431C478}"/>
          </ac:spMkLst>
        </pc:spChg>
        <pc:spChg chg="del mod">
          <ac:chgData name="Wang Ying" userId="a3e3fafb7729d1d2" providerId="LiveId" clId="{FD323E86-C6B8-48DE-9A69-DEDADBD062B5}" dt="2023-02-14T03:26:58.272" v="2939" actId="21"/>
          <ac:spMkLst>
            <pc:docMk/>
            <pc:sldMk cId="1979543248" sldId="2026819442"/>
            <ac:spMk id="36" creationId="{48215867-4EC6-5B96-4093-A27142F20AD4}"/>
          </ac:spMkLst>
        </pc:spChg>
        <pc:spChg chg="del">
          <ac:chgData name="Wang Ying" userId="a3e3fafb7729d1d2" providerId="LiveId" clId="{FD323E86-C6B8-48DE-9A69-DEDADBD062B5}" dt="2023-02-14T03:27:20.253" v="2945" actId="478"/>
          <ac:spMkLst>
            <pc:docMk/>
            <pc:sldMk cId="1979543248" sldId="2026819442"/>
            <ac:spMk id="39" creationId="{C4DBE0DC-ACB1-CE38-845C-AAA38FF7B99A}"/>
          </ac:spMkLst>
        </pc:spChg>
        <pc:spChg chg="del mod">
          <ac:chgData name="Wang Ying" userId="a3e3fafb7729d1d2" providerId="LiveId" clId="{FD323E86-C6B8-48DE-9A69-DEDADBD062B5}" dt="2023-02-14T03:27:19.163" v="2944" actId="478"/>
          <ac:spMkLst>
            <pc:docMk/>
            <pc:sldMk cId="1979543248" sldId="2026819442"/>
            <ac:spMk id="40" creationId="{3CE95F94-2CFA-B79C-0690-34F3E61BAA5F}"/>
          </ac:spMkLst>
        </pc:spChg>
        <pc:spChg chg="mod">
          <ac:chgData name="Wang Ying" userId="a3e3fafb7729d1d2" providerId="LiveId" clId="{FD323E86-C6B8-48DE-9A69-DEDADBD062B5}" dt="2023-02-14T03:30:18.709" v="3054" actId="1035"/>
          <ac:spMkLst>
            <pc:docMk/>
            <pc:sldMk cId="1979543248" sldId="2026819442"/>
            <ac:spMk id="42" creationId="{E01D831E-7DA9-216A-631E-C65ED8A2C69A}"/>
          </ac:spMkLst>
        </pc:spChg>
        <pc:spChg chg="del mod topLvl">
          <ac:chgData name="Wang Ying" userId="a3e3fafb7729d1d2" providerId="LiveId" clId="{FD323E86-C6B8-48DE-9A69-DEDADBD062B5}" dt="2023-02-14T03:29:01.976" v="3029" actId="478"/>
          <ac:spMkLst>
            <pc:docMk/>
            <pc:sldMk cId="1979543248" sldId="2026819442"/>
            <ac:spMk id="43" creationId="{776EE97F-160F-3C8B-0599-3804706A59F0}"/>
          </ac:spMkLst>
        </pc:spChg>
        <pc:spChg chg="mod">
          <ac:chgData name="Wang Ying" userId="a3e3fafb7729d1d2" providerId="LiveId" clId="{FD323E86-C6B8-48DE-9A69-DEDADBD062B5}" dt="2023-02-14T03:30:33.961" v="3057" actId="1076"/>
          <ac:spMkLst>
            <pc:docMk/>
            <pc:sldMk cId="1979543248" sldId="2026819442"/>
            <ac:spMk id="44" creationId="{6923FFEE-979E-0ADE-9E78-DB5A6C765222}"/>
          </ac:spMkLst>
        </pc:spChg>
        <pc:grpChg chg="add mod">
          <ac:chgData name="Wang Ying" userId="a3e3fafb7729d1d2" providerId="LiveId" clId="{FD323E86-C6B8-48DE-9A69-DEDADBD062B5}" dt="2023-02-14T03:36:49.072" v="3286" actId="164"/>
          <ac:grpSpMkLst>
            <pc:docMk/>
            <pc:sldMk cId="1979543248" sldId="2026819442"/>
            <ac:grpSpMk id="12" creationId="{45C87F9E-E078-F1C1-E755-739C232AEEE1}"/>
          </ac:grpSpMkLst>
        </pc:grpChg>
        <pc:grpChg chg="mod">
          <ac:chgData name="Wang Ying" userId="a3e3fafb7729d1d2" providerId="LiveId" clId="{FD323E86-C6B8-48DE-9A69-DEDADBD062B5}" dt="2023-02-14T03:30:18.709" v="3054" actId="1035"/>
          <ac:grpSpMkLst>
            <pc:docMk/>
            <pc:sldMk cId="1979543248" sldId="2026819442"/>
            <ac:grpSpMk id="15" creationId="{2D0B4C01-5C29-4521-2EC7-74CD6D527FD6}"/>
          </ac:grpSpMkLst>
        </pc:grpChg>
        <pc:grpChg chg="del mod">
          <ac:chgData name="Wang Ying" userId="a3e3fafb7729d1d2" providerId="LiveId" clId="{FD323E86-C6B8-48DE-9A69-DEDADBD062B5}" dt="2023-02-14T03:29:01.976" v="3029" actId="478"/>
          <ac:grpSpMkLst>
            <pc:docMk/>
            <pc:sldMk cId="1979543248" sldId="2026819442"/>
            <ac:grpSpMk id="16" creationId="{67380430-6962-B449-96F9-C16AADC8DC81}"/>
          </ac:grpSpMkLst>
        </pc:grpChg>
        <pc:grpChg chg="add mod">
          <ac:chgData name="Wang Ying" userId="a3e3fafb7729d1d2" providerId="LiveId" clId="{FD323E86-C6B8-48DE-9A69-DEDADBD062B5}" dt="2023-02-14T03:37:16.847" v="3300" actId="14100"/>
          <ac:grpSpMkLst>
            <pc:docMk/>
            <pc:sldMk cId="1979543248" sldId="2026819442"/>
            <ac:grpSpMk id="19" creationId="{DB86B0BB-CE0C-F734-02F6-2F4088EE1822}"/>
          </ac:grpSpMkLst>
        </pc:grpChg>
        <pc:grpChg chg="mod">
          <ac:chgData name="Wang Ying" userId="a3e3fafb7729d1d2" providerId="LiveId" clId="{FD323E86-C6B8-48DE-9A69-DEDADBD062B5}" dt="2023-02-14T03:30:18.709" v="3054" actId="1035"/>
          <ac:grpSpMkLst>
            <pc:docMk/>
            <pc:sldMk cId="1979543248" sldId="2026819442"/>
            <ac:grpSpMk id="38" creationId="{3252764F-996C-9984-924C-0C04918F77DC}"/>
          </ac:grpSpMkLst>
        </pc:grpChg>
        <pc:graphicFrameChg chg="del">
          <ac:chgData name="Wang Ying" userId="a3e3fafb7729d1d2" providerId="LiveId" clId="{FD323E86-C6B8-48DE-9A69-DEDADBD062B5}" dt="2023-02-14T03:27:18.375" v="2943" actId="478"/>
          <ac:graphicFrameMkLst>
            <pc:docMk/>
            <pc:sldMk cId="1979543248" sldId="2026819442"/>
            <ac:graphicFrameMk id="37" creationId="{1DC28AFC-3E78-4465-FA07-71A2EA458647}"/>
          </ac:graphicFrameMkLst>
        </pc:graphicFrameChg>
        <pc:picChg chg="mod topLvl">
          <ac:chgData name="Wang Ying" userId="a3e3fafb7729d1d2" providerId="LiveId" clId="{FD323E86-C6B8-48DE-9A69-DEDADBD062B5}" dt="2023-02-14T03:29:47.175" v="3036" actId="164"/>
          <ac:picMkLst>
            <pc:docMk/>
            <pc:sldMk cId="1979543248" sldId="2026819442"/>
            <ac:picMk id="29" creationId="{E4907CA5-72DD-599E-7510-5F0DD5D2247F}"/>
          </ac:picMkLst>
        </pc:picChg>
      </pc:sldChg>
      <pc:sldChg chg="modSp mod modNotesTx">
        <pc:chgData name="Wang Ying" userId="a3e3fafb7729d1d2" providerId="LiveId" clId="{FD323E86-C6B8-48DE-9A69-DEDADBD062B5}" dt="2023-02-14T04:52:00.499" v="3395" actId="20577"/>
        <pc:sldMkLst>
          <pc:docMk/>
          <pc:sldMk cId="2666406692" sldId="2026819452"/>
        </pc:sldMkLst>
        <pc:spChg chg="mod">
          <ac:chgData name="Wang Ying" userId="a3e3fafb7729d1d2" providerId="LiveId" clId="{FD323E86-C6B8-48DE-9A69-DEDADBD062B5}" dt="2023-02-14T04:49:16.320" v="3387" actId="1037"/>
          <ac:spMkLst>
            <pc:docMk/>
            <pc:sldMk cId="2666406692" sldId="2026819452"/>
            <ac:spMk id="7" creationId="{863C7B7A-D7AE-4413-A12C-19E151497DE1}"/>
          </ac:spMkLst>
        </pc:spChg>
        <pc:spChg chg="mod">
          <ac:chgData name="Wang Ying" userId="a3e3fafb7729d1d2" providerId="LiveId" clId="{FD323E86-C6B8-48DE-9A69-DEDADBD062B5}" dt="2023-02-14T04:49:41.158" v="3389" actId="20577"/>
          <ac:spMkLst>
            <pc:docMk/>
            <pc:sldMk cId="2666406692" sldId="2026819452"/>
            <ac:spMk id="9" creationId="{2359F14D-368F-4125-A177-5C4D48D51EC9}"/>
          </ac:spMkLst>
        </pc:spChg>
        <pc:spChg chg="mod">
          <ac:chgData name="Wang Ying" userId="a3e3fafb7729d1d2" providerId="LiveId" clId="{FD323E86-C6B8-48DE-9A69-DEDADBD062B5}" dt="2023-02-14T04:51:30.481" v="3390" actId="6549"/>
          <ac:spMkLst>
            <pc:docMk/>
            <pc:sldMk cId="2666406692" sldId="2026819452"/>
            <ac:spMk id="31" creationId="{0AB3AC62-6C61-4B2E-96B3-DC78EA7E1EC8}"/>
          </ac:spMkLst>
        </pc:spChg>
        <pc:spChg chg="mod">
          <ac:chgData name="Wang Ying" userId="a3e3fafb7729d1d2" providerId="LiveId" clId="{FD323E86-C6B8-48DE-9A69-DEDADBD062B5}" dt="2023-02-14T04:49:01.466" v="3381" actId="1076"/>
          <ac:spMkLst>
            <pc:docMk/>
            <pc:sldMk cId="2666406692" sldId="2026819452"/>
            <ac:spMk id="72" creationId="{5001EB69-32B8-45DD-88A7-68BD746F1B09}"/>
          </ac:spMkLst>
        </pc:spChg>
        <pc:grpChg chg="mod">
          <ac:chgData name="Wang Ying" userId="a3e3fafb7729d1d2" providerId="LiveId" clId="{FD323E86-C6B8-48DE-9A69-DEDADBD062B5}" dt="2023-02-14T04:49:05.281" v="3383" actId="1076"/>
          <ac:grpSpMkLst>
            <pc:docMk/>
            <pc:sldMk cId="2666406692" sldId="2026819452"/>
            <ac:grpSpMk id="14" creationId="{D676119C-6C67-4653-9422-8D4BC1BA53DC}"/>
          </ac:grpSpMkLst>
        </pc:grpChg>
      </pc:sldChg>
      <pc:sldChg chg="modSp modNotesTx">
        <pc:chgData name="Wang Ying" userId="a3e3fafb7729d1d2" providerId="LiveId" clId="{FD323E86-C6B8-48DE-9A69-DEDADBD062B5}" dt="2023-02-11T13:51:35.332" v="1235" actId="20577"/>
        <pc:sldMkLst>
          <pc:docMk/>
          <pc:sldMk cId="2496418591" sldId="2026819460"/>
        </pc:sldMkLst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5" creationId="{A6B049E7-0AC1-4D0F-BC0A-B0EBF6902A6A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6" creationId="{9FCABC80-3180-4964-9DCA-986E0DC827C2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7" creationId="{3A3E2EF9-AE8E-7610-1B6D-FE15A03403F4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14" creationId="{E3C52895-FF80-40E5-DA3B-9C5199E846D1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15" creationId="{957B0AA4-71B0-4D18-9D72-AFB29623125F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17" creationId="{41ECB598-4B33-4F4B-80EB-9092C1FD0515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36" creationId="{9BEBCF52-5183-445B-9178-068B1A4A8664}"/>
          </ac:spMkLst>
        </pc:spChg>
        <pc:spChg chg="mod">
          <ac:chgData name="Wang Ying" userId="a3e3fafb7729d1d2" providerId="LiveId" clId="{FD323E86-C6B8-48DE-9A69-DEDADBD062B5}" dt="2023-02-11T13:50:19.457" v="1234" actId="20578"/>
          <ac:spMkLst>
            <pc:docMk/>
            <pc:sldMk cId="2496418591" sldId="2026819460"/>
            <ac:spMk id="37" creationId="{32B29794-4D95-4EF8-9ABD-1E5AFE4A7A85}"/>
          </ac:spMkLst>
        </pc:spChg>
        <pc:grpChg chg="mod">
          <ac:chgData name="Wang Ying" userId="a3e3fafb7729d1d2" providerId="LiveId" clId="{FD323E86-C6B8-48DE-9A69-DEDADBD062B5}" dt="2023-02-11T13:50:19.457" v="1234" actId="20578"/>
          <ac:grpSpMkLst>
            <pc:docMk/>
            <pc:sldMk cId="2496418591" sldId="2026819460"/>
            <ac:grpSpMk id="4" creationId="{3A7DDA2A-3774-1B6F-0F7C-05CCA3C61237}"/>
          </ac:grpSpMkLst>
        </pc:grpChg>
        <pc:grpChg chg="mod">
          <ac:chgData name="Wang Ying" userId="a3e3fafb7729d1d2" providerId="LiveId" clId="{FD323E86-C6B8-48DE-9A69-DEDADBD062B5}" dt="2023-02-11T13:50:19.457" v="1234" actId="20578"/>
          <ac:grpSpMkLst>
            <pc:docMk/>
            <pc:sldMk cId="2496418591" sldId="2026819460"/>
            <ac:grpSpMk id="8" creationId="{FEE54C64-EE03-4363-95DA-7A3DD81DD7E7}"/>
          </ac:grpSpMkLst>
        </pc:grpChg>
        <pc:grpChg chg="mod">
          <ac:chgData name="Wang Ying" userId="a3e3fafb7729d1d2" providerId="LiveId" clId="{FD323E86-C6B8-48DE-9A69-DEDADBD062B5}" dt="2023-02-11T13:50:19.457" v="1234" actId="20578"/>
          <ac:grpSpMkLst>
            <pc:docMk/>
            <pc:sldMk cId="2496418591" sldId="2026819460"/>
            <ac:grpSpMk id="9" creationId="{6FADDA18-A0AD-12F0-B916-F24172BD880E}"/>
          </ac:grpSpMkLst>
        </pc:grpChg>
        <pc:picChg chg="mod">
          <ac:chgData name="Wang Ying" userId="a3e3fafb7729d1d2" providerId="LiveId" clId="{FD323E86-C6B8-48DE-9A69-DEDADBD062B5}" dt="2023-02-11T13:50:19.457" v="1234" actId="20578"/>
          <ac:picMkLst>
            <pc:docMk/>
            <pc:sldMk cId="2496418591" sldId="2026819460"/>
            <ac:picMk id="12" creationId="{4A866031-4E50-473B-9222-8D6C5ABEE55C}"/>
          </ac:picMkLst>
        </pc:picChg>
      </pc:sldChg>
      <pc:sldChg chg="modSp mod">
        <pc:chgData name="Wang Ying" userId="a3e3fafb7729d1d2" providerId="LiveId" clId="{FD323E86-C6B8-48DE-9A69-DEDADBD062B5}" dt="2023-02-14T05:00:48.261" v="3448" actId="1037"/>
        <pc:sldMkLst>
          <pc:docMk/>
          <pc:sldMk cId="249203951" sldId="2026819461"/>
        </pc:sldMkLst>
        <pc:spChg chg="mod">
          <ac:chgData name="Wang Ying" userId="a3e3fafb7729d1d2" providerId="LiveId" clId="{FD323E86-C6B8-48DE-9A69-DEDADBD062B5}" dt="2023-02-14T05:00:27.511" v="3425" actId="6549"/>
          <ac:spMkLst>
            <pc:docMk/>
            <pc:sldMk cId="249203951" sldId="2026819461"/>
            <ac:spMk id="9" creationId="{9CAA2290-98BE-4D6B-9B5B-30EEE6EB8B62}"/>
          </ac:spMkLst>
        </pc:spChg>
        <pc:spChg chg="mod">
          <ac:chgData name="Wang Ying" userId="a3e3fafb7729d1d2" providerId="LiveId" clId="{FD323E86-C6B8-48DE-9A69-DEDADBD062B5}" dt="2023-02-14T04:58:29.498" v="3400" actId="1035"/>
          <ac:spMkLst>
            <pc:docMk/>
            <pc:sldMk cId="249203951" sldId="2026819461"/>
            <ac:spMk id="11" creationId="{BF91973A-69C7-473A-A477-301C2D8E6F23}"/>
          </ac:spMkLst>
        </pc:spChg>
        <pc:spChg chg="mod">
          <ac:chgData name="Wang Ying" userId="a3e3fafb7729d1d2" providerId="LiveId" clId="{FD323E86-C6B8-48DE-9A69-DEDADBD062B5}" dt="2023-02-14T04:58:42.380" v="3415" actId="1037"/>
          <ac:spMkLst>
            <pc:docMk/>
            <pc:sldMk cId="249203951" sldId="2026819461"/>
            <ac:spMk id="12" creationId="{A6B03F8E-DFB9-47AB-B00C-334D841CAB84}"/>
          </ac:spMkLst>
        </pc:spChg>
        <pc:spChg chg="mod">
          <ac:chgData name="Wang Ying" userId="a3e3fafb7729d1d2" providerId="LiveId" clId="{FD323E86-C6B8-48DE-9A69-DEDADBD062B5}" dt="2023-02-14T05:00:48.261" v="3448" actId="1037"/>
          <ac:spMkLst>
            <pc:docMk/>
            <pc:sldMk cId="249203951" sldId="2026819461"/>
            <ac:spMk id="19" creationId="{B2C8CC86-5B3E-4090-926E-4675B45C8659}"/>
          </ac:spMkLst>
        </pc:spChg>
        <pc:grpChg chg="mod">
          <ac:chgData name="Wang Ying" userId="a3e3fafb7729d1d2" providerId="LiveId" clId="{FD323E86-C6B8-48DE-9A69-DEDADBD062B5}" dt="2023-02-14T05:00:48.261" v="3448" actId="1037"/>
          <ac:grpSpMkLst>
            <pc:docMk/>
            <pc:sldMk cId="249203951" sldId="2026819461"/>
            <ac:grpSpMk id="10" creationId="{FE6BA9E7-BFB1-1E6A-7A89-93F47F96ED81}"/>
          </ac:grpSpMkLst>
        </pc:grpChg>
      </pc:sldChg>
      <pc:sldChg chg="modSp mod modNotesTx">
        <pc:chgData name="Wang Ying" userId="a3e3fafb7729d1d2" providerId="LiveId" clId="{FD323E86-C6B8-48DE-9A69-DEDADBD062B5}" dt="2023-02-11T13:45:54.852" v="1232" actId="1038"/>
        <pc:sldMkLst>
          <pc:docMk/>
          <pc:sldMk cId="3084579162" sldId="2026819462"/>
        </pc:sldMkLst>
        <pc:spChg chg="mod">
          <ac:chgData name="Wang Ying" userId="a3e3fafb7729d1d2" providerId="LiveId" clId="{FD323E86-C6B8-48DE-9A69-DEDADBD062B5}" dt="2023-02-11T13:45:54.852" v="1232" actId="1038"/>
          <ac:spMkLst>
            <pc:docMk/>
            <pc:sldMk cId="3084579162" sldId="2026819462"/>
            <ac:spMk id="26" creationId="{1DFCED76-C4B6-49D9-BCAD-02F342B123AD}"/>
          </ac:spMkLst>
        </pc:spChg>
      </pc:sldChg>
      <pc:sldChg chg="modSp mod modNotesTx">
        <pc:chgData name="Wang Ying" userId="a3e3fafb7729d1d2" providerId="LiveId" clId="{FD323E86-C6B8-48DE-9A69-DEDADBD062B5}" dt="2023-02-11T14:00:47.647" v="1347" actId="20577"/>
        <pc:sldMkLst>
          <pc:docMk/>
          <pc:sldMk cId="1911921479" sldId="2026819463"/>
        </pc:sldMkLst>
        <pc:spChg chg="mod">
          <ac:chgData name="Wang Ying" userId="a3e3fafb7729d1d2" providerId="LiveId" clId="{FD323E86-C6B8-48DE-9A69-DEDADBD062B5}" dt="2023-02-11T14:00:47.647" v="1347" actId="20577"/>
          <ac:spMkLst>
            <pc:docMk/>
            <pc:sldMk cId="1911921479" sldId="2026819463"/>
            <ac:spMk id="14" creationId="{03E08B41-B10B-4AE7-80C1-8DB845A5A92B}"/>
          </ac:spMkLst>
        </pc:spChg>
      </pc:sldChg>
      <pc:sldChg chg="modNotesTx">
        <pc:chgData name="Wang Ying" userId="a3e3fafb7729d1d2" providerId="LiveId" clId="{FD323E86-C6B8-48DE-9A69-DEDADBD062B5}" dt="2023-02-11T14:42:12.333" v="1910" actId="20577"/>
        <pc:sldMkLst>
          <pc:docMk/>
          <pc:sldMk cId="2165633693" sldId="2026819464"/>
        </pc:sldMkLst>
      </pc:sldChg>
      <pc:sldChg chg="addSp delSp modSp mod modNotesTx">
        <pc:chgData name="Wang Ying" userId="a3e3fafb7729d1d2" providerId="LiveId" clId="{FD323E86-C6B8-48DE-9A69-DEDADBD062B5}" dt="2023-02-11T14:52:29.120" v="1988" actId="207"/>
        <pc:sldMkLst>
          <pc:docMk/>
          <pc:sldMk cId="2459478678" sldId="2026819471"/>
        </pc:sldMkLst>
        <pc:spChg chg="mod topLvl">
          <ac:chgData name="Wang Ying" userId="a3e3fafb7729d1d2" providerId="LiveId" clId="{FD323E86-C6B8-48DE-9A69-DEDADBD062B5}" dt="2023-02-11T14:52:12.687" v="1984" actId="478"/>
          <ac:spMkLst>
            <pc:docMk/>
            <pc:sldMk cId="2459478678" sldId="2026819471"/>
            <ac:spMk id="19" creationId="{D1BA7AEE-9039-D9B5-10E1-644CEC18CAE7}"/>
          </ac:spMkLst>
        </pc:spChg>
        <pc:spChg chg="add del mod">
          <ac:chgData name="Wang Ying" userId="a3e3fafb7729d1d2" providerId="LiveId" clId="{FD323E86-C6B8-48DE-9A69-DEDADBD062B5}" dt="2023-02-11T14:52:12.930" v="1985" actId="478"/>
          <ac:spMkLst>
            <pc:docMk/>
            <pc:sldMk cId="2459478678" sldId="2026819471"/>
            <ac:spMk id="21" creationId="{015E7E1E-3520-C4A0-92DF-A1F0B83F46E3}"/>
          </ac:spMkLst>
        </pc:spChg>
        <pc:spChg chg="add del mod topLvl">
          <ac:chgData name="Wang Ying" userId="a3e3fafb7729d1d2" providerId="LiveId" clId="{FD323E86-C6B8-48DE-9A69-DEDADBD062B5}" dt="2023-02-11T14:52:29.120" v="1988" actId="207"/>
          <ac:spMkLst>
            <pc:docMk/>
            <pc:sldMk cId="2459478678" sldId="2026819471"/>
            <ac:spMk id="22" creationId="{CC042B64-26A5-C14F-E71B-9C06D116AF03}"/>
          </ac:spMkLst>
        </pc:spChg>
        <pc:grpChg chg="mod">
          <ac:chgData name="Wang Ying" userId="a3e3fafb7729d1d2" providerId="LiveId" clId="{FD323E86-C6B8-48DE-9A69-DEDADBD062B5}" dt="2023-02-11T14:52:23.070" v="1986" actId="1076"/>
          <ac:grpSpMkLst>
            <pc:docMk/>
            <pc:sldMk cId="2459478678" sldId="2026819471"/>
            <ac:grpSpMk id="4" creationId="{9A2B5293-63C0-4D4F-9B5F-27EE6184B7A5}"/>
          </ac:grpSpMkLst>
        </pc:grpChg>
        <pc:grpChg chg="add del">
          <ac:chgData name="Wang Ying" userId="a3e3fafb7729d1d2" providerId="LiveId" clId="{FD323E86-C6B8-48DE-9A69-DEDADBD062B5}" dt="2023-02-11T14:52:12.687" v="1984" actId="478"/>
          <ac:grpSpMkLst>
            <pc:docMk/>
            <pc:sldMk cId="2459478678" sldId="2026819471"/>
            <ac:grpSpMk id="17" creationId="{33BB70D5-0CA2-6EF6-1A0D-852CB496BD61}"/>
          </ac:grpSpMkLst>
        </pc:grpChg>
        <pc:grpChg chg="add del">
          <ac:chgData name="Wang Ying" userId="a3e3fafb7729d1d2" providerId="LiveId" clId="{FD323E86-C6B8-48DE-9A69-DEDADBD062B5}" dt="2023-02-11T14:52:12.930" v="1985" actId="478"/>
          <ac:grpSpMkLst>
            <pc:docMk/>
            <pc:sldMk cId="2459478678" sldId="2026819471"/>
            <ac:grpSpMk id="20" creationId="{ACF1751F-AD54-5B13-B696-92253DA6C037}"/>
          </ac:grpSpMkLst>
        </pc:grpChg>
        <pc:picChg chg="mod">
          <ac:chgData name="Wang Ying" userId="a3e3fafb7729d1d2" providerId="LiveId" clId="{FD323E86-C6B8-48DE-9A69-DEDADBD062B5}" dt="2023-02-11T14:52:11.771" v="1981" actId="1076"/>
          <ac:picMkLst>
            <pc:docMk/>
            <pc:sldMk cId="2459478678" sldId="2026819471"/>
            <ac:picMk id="13" creationId="{A3D2B0DC-918A-7534-1540-09A4E61079AE}"/>
          </ac:picMkLst>
        </pc:picChg>
      </pc:sldChg>
      <pc:sldChg chg="delSp mod modNotesTx">
        <pc:chgData name="Wang Ying" userId="a3e3fafb7729d1d2" providerId="LiveId" clId="{FD323E86-C6B8-48DE-9A69-DEDADBD062B5}" dt="2023-02-11T14:19:43.348" v="1669" actId="478"/>
        <pc:sldMkLst>
          <pc:docMk/>
          <pc:sldMk cId="1457944614" sldId="2026819476"/>
        </pc:sldMkLst>
        <pc:spChg chg="topLvl">
          <ac:chgData name="Wang Ying" userId="a3e3fafb7729d1d2" providerId="LiveId" clId="{FD323E86-C6B8-48DE-9A69-DEDADBD062B5}" dt="2023-02-11T14:19:43.348" v="1669" actId="478"/>
          <ac:spMkLst>
            <pc:docMk/>
            <pc:sldMk cId="1457944614" sldId="2026819476"/>
            <ac:spMk id="13" creationId="{92515978-8363-4018-1F3A-E5D5C5156574}"/>
          </ac:spMkLst>
        </pc:spChg>
        <pc:spChg chg="del topLvl">
          <ac:chgData name="Wang Ying" userId="a3e3fafb7729d1d2" providerId="LiveId" clId="{FD323E86-C6B8-48DE-9A69-DEDADBD062B5}" dt="2023-02-11T14:19:43.348" v="1669" actId="478"/>
          <ac:spMkLst>
            <pc:docMk/>
            <pc:sldMk cId="1457944614" sldId="2026819476"/>
            <ac:spMk id="53" creationId="{5BDE4232-B666-5E3C-1B59-CD1D2E6EA03B}"/>
          </ac:spMkLst>
        </pc:spChg>
        <pc:grpChg chg="del">
          <ac:chgData name="Wang Ying" userId="a3e3fafb7729d1d2" providerId="LiveId" clId="{FD323E86-C6B8-48DE-9A69-DEDADBD062B5}" dt="2023-02-11T14:19:43.348" v="1669" actId="478"/>
          <ac:grpSpMkLst>
            <pc:docMk/>
            <pc:sldMk cId="1457944614" sldId="2026819476"/>
            <ac:grpSpMk id="56" creationId="{7416DD79-F34A-9833-980A-723925529DF3}"/>
          </ac:grpSpMkLst>
        </pc:grpChg>
      </pc:sldChg>
      <pc:sldChg chg="modNotesTx">
        <pc:chgData name="Wang Ying" userId="a3e3fafb7729d1d2" providerId="LiveId" clId="{FD323E86-C6B8-48DE-9A69-DEDADBD062B5}" dt="2023-02-11T13:41:54.191" v="1227" actId="20577"/>
        <pc:sldMkLst>
          <pc:docMk/>
          <pc:sldMk cId="454432601" sldId="2026819479"/>
        </pc:sldMkLst>
      </pc:sldChg>
      <pc:sldChg chg="addSp modSp mod modNotesTx">
        <pc:chgData name="Wang Ying" userId="a3e3fafb7729d1d2" providerId="LiveId" clId="{FD323E86-C6B8-48DE-9A69-DEDADBD062B5}" dt="2023-02-11T14:10:43.404" v="1423" actId="20577"/>
        <pc:sldMkLst>
          <pc:docMk/>
          <pc:sldMk cId="1627217742" sldId="2026819480"/>
        </pc:sldMkLst>
        <pc:spChg chg="add mod">
          <ac:chgData name="Wang Ying" userId="a3e3fafb7729d1d2" providerId="LiveId" clId="{FD323E86-C6B8-48DE-9A69-DEDADBD062B5}" dt="2023-02-11T14:08:17.231" v="1415" actId="122"/>
          <ac:spMkLst>
            <pc:docMk/>
            <pc:sldMk cId="1627217742" sldId="2026819480"/>
            <ac:spMk id="8" creationId="{018756E8-5F9C-F150-C3D5-9CD70ED174C3}"/>
          </ac:spMkLst>
        </pc:spChg>
        <pc:spChg chg="mod">
          <ac:chgData name="Wang Ying" userId="a3e3fafb7729d1d2" providerId="LiveId" clId="{FD323E86-C6B8-48DE-9A69-DEDADBD062B5}" dt="2023-02-11T14:09:18.343" v="1418" actId="20577"/>
          <ac:spMkLst>
            <pc:docMk/>
            <pc:sldMk cId="1627217742" sldId="2026819480"/>
            <ac:spMk id="9" creationId="{F0C43D78-9834-4C3D-876C-10047F1A9FA4}"/>
          </ac:spMkLst>
        </pc:spChg>
        <pc:spChg chg="mod">
          <ac:chgData name="Wang Ying" userId="a3e3fafb7729d1d2" providerId="LiveId" clId="{FD323E86-C6B8-48DE-9A69-DEDADBD062B5}" dt="2023-02-11T14:08:29.414" v="1416" actId="1076"/>
          <ac:spMkLst>
            <pc:docMk/>
            <pc:sldMk cId="1627217742" sldId="2026819480"/>
            <ac:spMk id="11" creationId="{3F53032A-B235-48BA-AA33-3E2E4E67EB29}"/>
          </ac:spMkLst>
        </pc:spChg>
        <pc:spChg chg="mod">
          <ac:chgData name="Wang Ying" userId="a3e3fafb7729d1d2" providerId="LiveId" clId="{FD323E86-C6B8-48DE-9A69-DEDADBD062B5}" dt="2023-02-11T14:08:09.254" v="1412" actId="1076"/>
          <ac:spMkLst>
            <pc:docMk/>
            <pc:sldMk cId="1627217742" sldId="2026819480"/>
            <ac:spMk id="13" creationId="{732C1EA3-F2E2-46F5-AE1E-5C0B29397911}"/>
          </ac:spMkLst>
        </pc:spChg>
        <pc:grpChg chg="mod">
          <ac:chgData name="Wang Ying" userId="a3e3fafb7729d1d2" providerId="LiveId" clId="{FD323E86-C6B8-48DE-9A69-DEDADBD062B5}" dt="2023-02-11T14:08:06.966" v="1411" actId="1076"/>
          <ac:grpSpMkLst>
            <pc:docMk/>
            <pc:sldMk cId="1627217742" sldId="2026819480"/>
            <ac:grpSpMk id="3" creationId="{84C93153-2CA4-DBF0-553E-33A559BA2683}"/>
          </ac:grpSpMkLst>
        </pc:grpChg>
        <pc:grpChg chg="mod">
          <ac:chgData name="Wang Ying" userId="a3e3fafb7729d1d2" providerId="LiveId" clId="{FD323E86-C6B8-48DE-9A69-DEDADBD062B5}" dt="2023-02-09T04:32:46.031" v="85" actId="1076"/>
          <ac:grpSpMkLst>
            <pc:docMk/>
            <pc:sldMk cId="1627217742" sldId="2026819480"/>
            <ac:grpSpMk id="7" creationId="{C7851ECD-2250-444C-9048-7782C0A4926C}"/>
          </ac:grpSpMkLst>
        </pc:grpChg>
        <pc:picChg chg="mod">
          <ac:chgData name="Wang Ying" userId="a3e3fafb7729d1d2" providerId="LiveId" clId="{FD323E86-C6B8-48DE-9A69-DEDADBD062B5}" dt="2023-02-09T04:32:46.031" v="85" actId="1076"/>
          <ac:picMkLst>
            <pc:docMk/>
            <pc:sldMk cId="1627217742" sldId="2026819480"/>
            <ac:picMk id="1026" creationId="{11AE6EDD-9284-4548-860F-010EE0B71FA6}"/>
          </ac:picMkLst>
        </pc:picChg>
        <pc:picChg chg="mod">
          <ac:chgData name="Wang Ying" userId="a3e3fafb7729d1d2" providerId="LiveId" clId="{FD323E86-C6B8-48DE-9A69-DEDADBD062B5}" dt="2023-02-09T04:32:46.031" v="85" actId="1076"/>
          <ac:picMkLst>
            <pc:docMk/>
            <pc:sldMk cId="1627217742" sldId="2026819480"/>
            <ac:picMk id="1028" creationId="{39EDB1BC-AA2C-4960-80AD-3A0C3FDC767A}"/>
          </ac:picMkLst>
        </pc:picChg>
      </pc:sldChg>
      <pc:sldChg chg="modSp mod modNotesTx">
        <pc:chgData name="Wang Ying" userId="a3e3fafb7729d1d2" providerId="LiveId" clId="{FD323E86-C6B8-48DE-9A69-DEDADBD062B5}" dt="2023-02-11T15:05:17.393" v="2148" actId="20577"/>
        <pc:sldMkLst>
          <pc:docMk/>
          <pc:sldMk cId="1991282712" sldId="2026819500"/>
        </pc:sldMkLst>
        <pc:spChg chg="mod">
          <ac:chgData name="Wang Ying" userId="a3e3fafb7729d1d2" providerId="LiveId" clId="{FD323E86-C6B8-48DE-9A69-DEDADBD062B5}" dt="2023-02-11T15:05:17.393" v="2148" actId="20577"/>
          <ac:spMkLst>
            <pc:docMk/>
            <pc:sldMk cId="1991282712" sldId="2026819500"/>
            <ac:spMk id="72" creationId="{B3E43A64-017A-4EEA-BF09-937425D4CC4F}"/>
          </ac:spMkLst>
        </pc:spChg>
        <pc:picChg chg="mod">
          <ac:chgData name="Wang Ying" userId="a3e3fafb7729d1d2" providerId="LiveId" clId="{FD323E86-C6B8-48DE-9A69-DEDADBD062B5}" dt="2023-02-11T15:04:04.047" v="2124" actId="1076"/>
          <ac:picMkLst>
            <pc:docMk/>
            <pc:sldMk cId="1991282712" sldId="2026819500"/>
            <ac:picMk id="7" creationId="{89742E2C-CE56-4E06-BEFE-0B86DB2E1FA7}"/>
          </ac:picMkLst>
        </pc:picChg>
      </pc:sldChg>
      <pc:sldChg chg="modSp mod modNotesTx">
        <pc:chgData name="Wang Ying" userId="a3e3fafb7729d1d2" providerId="LiveId" clId="{FD323E86-C6B8-48DE-9A69-DEDADBD062B5}" dt="2023-02-11T15:03:01.236" v="2109" actId="20577"/>
        <pc:sldMkLst>
          <pc:docMk/>
          <pc:sldMk cId="1935742963" sldId="2026819511"/>
        </pc:sldMkLst>
        <pc:spChg chg="mod">
          <ac:chgData name="Wang Ying" userId="a3e3fafb7729d1d2" providerId="LiveId" clId="{FD323E86-C6B8-48DE-9A69-DEDADBD062B5}" dt="2023-02-11T15:02:34.261" v="2108" actId="20577"/>
          <ac:spMkLst>
            <pc:docMk/>
            <pc:sldMk cId="1935742963" sldId="2026819511"/>
            <ac:spMk id="30" creationId="{6E0F0925-6A97-158F-9FE5-F103950C0291}"/>
          </ac:spMkLst>
        </pc:spChg>
        <pc:spChg chg="mod">
          <ac:chgData name="Wang Ying" userId="a3e3fafb7729d1d2" providerId="LiveId" clId="{FD323E86-C6B8-48DE-9A69-DEDADBD062B5}" dt="2023-02-10T06:38:29.986" v="666" actId="20577"/>
          <ac:spMkLst>
            <pc:docMk/>
            <pc:sldMk cId="1935742963" sldId="2026819511"/>
            <ac:spMk id="33" creationId="{61191A70-8EEF-2C84-D094-97D8DF52FD4A}"/>
          </ac:spMkLst>
        </pc:spChg>
        <pc:spChg chg="mod">
          <ac:chgData name="Wang Ying" userId="a3e3fafb7729d1d2" providerId="LiveId" clId="{FD323E86-C6B8-48DE-9A69-DEDADBD062B5}" dt="2023-02-10T06:38:39.590" v="668" actId="14100"/>
          <ac:spMkLst>
            <pc:docMk/>
            <pc:sldMk cId="1935742963" sldId="2026819511"/>
            <ac:spMk id="34" creationId="{1C29005A-DF5C-D4BB-422E-B15C624299B4}"/>
          </ac:spMkLst>
        </pc:spChg>
        <pc:grpChg chg="mod">
          <ac:chgData name="Wang Ying" userId="a3e3fafb7729d1d2" providerId="LiveId" clId="{FD323E86-C6B8-48DE-9A69-DEDADBD062B5}" dt="2023-02-11T15:01:32.259" v="2097" actId="1076"/>
          <ac:grpSpMkLst>
            <pc:docMk/>
            <pc:sldMk cId="1935742963" sldId="2026819511"/>
            <ac:grpSpMk id="10" creationId="{0B999611-3E53-8030-D8DB-BBA84B6F5D7A}"/>
          </ac:grpSpMkLst>
        </pc:grpChg>
        <pc:grpChg chg="mod">
          <ac:chgData name="Wang Ying" userId="a3e3fafb7729d1d2" providerId="LiveId" clId="{FD323E86-C6B8-48DE-9A69-DEDADBD062B5}" dt="2023-02-10T06:38:14.714" v="665" actId="1076"/>
          <ac:grpSpMkLst>
            <pc:docMk/>
            <pc:sldMk cId="1935742963" sldId="2026819511"/>
            <ac:grpSpMk id="11" creationId="{0DB69ADA-0E9C-9FB6-8B34-CA63077B2C42}"/>
          </ac:grpSpMkLst>
        </pc:grpChg>
      </pc:sldChg>
      <pc:sldChg chg="modSp modNotesTx">
        <pc:chgData name="Wang Ying" userId="a3e3fafb7729d1d2" providerId="LiveId" clId="{FD323E86-C6B8-48DE-9A69-DEDADBD062B5}" dt="2023-02-11T15:09:00.892" v="2171" actId="20577"/>
        <pc:sldMkLst>
          <pc:docMk/>
          <pc:sldMk cId="1967486055" sldId="2026819513"/>
        </pc:sldMkLst>
        <pc:spChg chg="mod">
          <ac:chgData name="Wang Ying" userId="a3e3fafb7729d1d2" providerId="LiveId" clId="{FD323E86-C6B8-48DE-9A69-DEDADBD062B5}" dt="2023-02-11T15:09:00.892" v="2171" actId="20577"/>
          <ac:spMkLst>
            <pc:docMk/>
            <pc:sldMk cId="1967486055" sldId="2026819513"/>
            <ac:spMk id="94" creationId="{5E8F72C6-CA6D-473F-AA32-D499D6FA77DB}"/>
          </ac:spMkLst>
        </pc:spChg>
      </pc:sldChg>
      <pc:sldChg chg="modNotesTx">
        <pc:chgData name="Wang Ying" userId="a3e3fafb7729d1d2" providerId="LiveId" clId="{FD323E86-C6B8-48DE-9A69-DEDADBD062B5}" dt="2023-02-11T15:11:59.488" v="2172" actId="20577"/>
        <pc:sldMkLst>
          <pc:docMk/>
          <pc:sldMk cId="2533091954" sldId="2026819515"/>
        </pc:sldMkLst>
      </pc:sldChg>
      <pc:sldChg chg="addSp delSp modSp mod modNotesTx">
        <pc:chgData name="Wang Ying" userId="a3e3fafb7729d1d2" providerId="LiveId" clId="{FD323E86-C6B8-48DE-9A69-DEDADBD062B5}" dt="2023-02-14T01:45:16.663" v="2380" actId="6549"/>
        <pc:sldMkLst>
          <pc:docMk/>
          <pc:sldMk cId="1591058609" sldId="2026819516"/>
        </pc:sldMkLst>
        <pc:spChg chg="add mod">
          <ac:chgData name="Wang Ying" userId="a3e3fafb7729d1d2" providerId="LiveId" clId="{FD323E86-C6B8-48DE-9A69-DEDADBD062B5}" dt="2023-02-10T07:11:20.753" v="856" actId="1076"/>
          <ac:spMkLst>
            <pc:docMk/>
            <pc:sldMk cId="1591058609" sldId="2026819516"/>
            <ac:spMk id="7" creationId="{3F7FB2AF-6E8C-4A99-F9BA-4F8849DCCC6C}"/>
          </ac:spMkLst>
        </pc:spChg>
        <pc:spChg chg="mod">
          <ac:chgData name="Wang Ying" userId="a3e3fafb7729d1d2" providerId="LiveId" clId="{FD323E86-C6B8-48DE-9A69-DEDADBD062B5}" dt="2023-02-10T07:12:36.082" v="880" actId="20577"/>
          <ac:spMkLst>
            <pc:docMk/>
            <pc:sldMk cId="1591058609" sldId="2026819516"/>
            <ac:spMk id="11" creationId="{CBB9AA18-6ECE-42E9-8467-D851FDC5D54A}"/>
          </ac:spMkLst>
        </pc:spChg>
        <pc:spChg chg="mod">
          <ac:chgData name="Wang Ying" userId="a3e3fafb7729d1d2" providerId="LiveId" clId="{FD323E86-C6B8-48DE-9A69-DEDADBD062B5}" dt="2023-02-14T01:44:56.490" v="2379" actId="20577"/>
          <ac:spMkLst>
            <pc:docMk/>
            <pc:sldMk cId="1591058609" sldId="2026819516"/>
            <ac:spMk id="14" creationId="{036ED2BD-BA04-4242-8BC9-2545E3CDC0F8}"/>
          </ac:spMkLst>
        </pc:spChg>
        <pc:spChg chg="mod">
          <ac:chgData name="Wang Ying" userId="a3e3fafb7729d1d2" providerId="LiveId" clId="{FD323E86-C6B8-48DE-9A69-DEDADBD062B5}" dt="2023-02-10T07:12:36.082" v="880" actId="20577"/>
          <ac:spMkLst>
            <pc:docMk/>
            <pc:sldMk cId="1591058609" sldId="2026819516"/>
            <ac:spMk id="22" creationId="{22092A5D-1641-4FDF-A4D4-B8EADD27ECB4}"/>
          </ac:spMkLst>
        </pc:spChg>
        <pc:spChg chg="mod">
          <ac:chgData name="Wang Ying" userId="a3e3fafb7729d1d2" providerId="LiveId" clId="{FD323E86-C6B8-48DE-9A69-DEDADBD062B5}" dt="2023-02-10T07:12:36.082" v="880" actId="20577"/>
          <ac:spMkLst>
            <pc:docMk/>
            <pc:sldMk cId="1591058609" sldId="2026819516"/>
            <ac:spMk id="23" creationId="{CFBE4DD7-B65A-484F-8F04-EAAD0F074F92}"/>
          </ac:spMkLst>
        </pc:spChg>
        <pc:spChg chg="mod">
          <ac:chgData name="Wang Ying" userId="a3e3fafb7729d1d2" providerId="LiveId" clId="{FD323E86-C6B8-48DE-9A69-DEDADBD062B5}" dt="2023-02-10T07:12:36.082" v="880" actId="20577"/>
          <ac:spMkLst>
            <pc:docMk/>
            <pc:sldMk cId="1591058609" sldId="2026819516"/>
            <ac:spMk id="25" creationId="{C90243AF-3695-4C4B-A682-935E9A4795A4}"/>
          </ac:spMkLst>
        </pc:spChg>
        <pc:grpChg chg="mod">
          <ac:chgData name="Wang Ying" userId="a3e3fafb7729d1d2" providerId="LiveId" clId="{FD323E86-C6B8-48DE-9A69-DEDADBD062B5}" dt="2023-02-10T07:12:36.082" v="880" actId="20577"/>
          <ac:grpSpMkLst>
            <pc:docMk/>
            <pc:sldMk cId="1591058609" sldId="2026819516"/>
            <ac:grpSpMk id="5" creationId="{3A8A8AD1-A5DE-4C89-9BE2-751C51F4BB42}"/>
          </ac:grpSpMkLst>
        </pc:grpChg>
        <pc:grpChg chg="mod">
          <ac:chgData name="Wang Ying" userId="a3e3fafb7729d1d2" providerId="LiveId" clId="{FD323E86-C6B8-48DE-9A69-DEDADBD062B5}" dt="2023-02-10T07:12:36.082" v="880" actId="20577"/>
          <ac:grpSpMkLst>
            <pc:docMk/>
            <pc:sldMk cId="1591058609" sldId="2026819516"/>
            <ac:grpSpMk id="12" creationId="{9B1B16E3-51C6-4A2E-9675-29990AE8D705}"/>
          </ac:grpSpMkLst>
        </pc:grpChg>
        <pc:grpChg chg="mod">
          <ac:chgData name="Wang Ying" userId="a3e3fafb7729d1d2" providerId="LiveId" clId="{FD323E86-C6B8-48DE-9A69-DEDADBD062B5}" dt="2023-02-10T07:12:36.082" v="880" actId="20577"/>
          <ac:grpSpMkLst>
            <pc:docMk/>
            <pc:sldMk cId="1591058609" sldId="2026819516"/>
            <ac:grpSpMk id="19" creationId="{1787A509-16F6-48E6-BE26-C0E155FA0B79}"/>
          </ac:grpSpMkLst>
        </pc:grpChg>
        <pc:picChg chg="add mod">
          <ac:chgData name="Wang Ying" userId="a3e3fafb7729d1d2" providerId="LiveId" clId="{FD323E86-C6B8-48DE-9A69-DEDADBD062B5}" dt="2023-02-10T06:47:28.607" v="854"/>
          <ac:picMkLst>
            <pc:docMk/>
            <pc:sldMk cId="1591058609" sldId="2026819516"/>
            <ac:picMk id="6" creationId="{287EA790-B157-4676-9BAA-33538A19FEE3}"/>
          </ac:picMkLst>
        </pc:picChg>
        <pc:picChg chg="del mod">
          <ac:chgData name="Wang Ying" userId="a3e3fafb7729d1d2" providerId="LiveId" clId="{FD323E86-C6B8-48DE-9A69-DEDADBD062B5}" dt="2023-02-10T06:46:36.143" v="853" actId="478"/>
          <ac:picMkLst>
            <pc:docMk/>
            <pc:sldMk cId="1591058609" sldId="2026819516"/>
            <ac:picMk id="27" creationId="{EA87240D-2524-4D62-9A86-2B0BD2DD4290}"/>
          </ac:picMkLst>
        </pc:picChg>
      </pc:sldChg>
      <pc:sldChg chg="addSp modSp mod modAnim modNotesTx">
        <pc:chgData name="Wang Ying" userId="a3e3fafb7729d1d2" providerId="LiveId" clId="{FD323E86-C6B8-48DE-9A69-DEDADBD062B5}" dt="2023-02-14T01:49:19.873" v="2393" actId="20577"/>
        <pc:sldMkLst>
          <pc:docMk/>
          <pc:sldMk cId="4258070223" sldId="2026819517"/>
        </pc:sldMkLst>
        <pc:spChg chg="mod">
          <ac:chgData name="Wang Ying" userId="a3e3fafb7729d1d2" providerId="LiveId" clId="{FD323E86-C6B8-48DE-9A69-DEDADBD062B5}" dt="2023-02-14T01:48:34.257" v="2390" actId="20577"/>
          <ac:spMkLst>
            <pc:docMk/>
            <pc:sldMk cId="4258070223" sldId="2026819517"/>
            <ac:spMk id="2" creationId="{713033FF-266D-4692-A703-5FDA781168C4}"/>
          </ac:spMkLst>
        </pc:spChg>
        <pc:spChg chg="mod">
          <ac:chgData name="Wang Ying" userId="a3e3fafb7729d1d2" providerId="LiveId" clId="{FD323E86-C6B8-48DE-9A69-DEDADBD062B5}" dt="2023-02-11T15:16:12.560" v="2174" actId="20577"/>
          <ac:spMkLst>
            <pc:docMk/>
            <pc:sldMk cId="4258070223" sldId="2026819517"/>
            <ac:spMk id="6" creationId="{6C59A803-BAA8-4EB6-94A8-BC122B7711DB}"/>
          </ac:spMkLst>
        </pc:spChg>
        <pc:spChg chg="add mod">
          <ac:chgData name="Wang Ying" userId="a3e3fafb7729d1d2" providerId="LiveId" clId="{FD323E86-C6B8-48DE-9A69-DEDADBD062B5}" dt="2023-02-14T01:48:38.041" v="2391" actId="1076"/>
          <ac:spMkLst>
            <pc:docMk/>
            <pc:sldMk cId="4258070223" sldId="2026819517"/>
            <ac:spMk id="8" creationId="{065FD702-CDB8-64B5-B6D2-081E5941BD39}"/>
          </ac:spMkLst>
        </pc:spChg>
        <pc:spChg chg="mod">
          <ac:chgData name="Wang Ying" userId="a3e3fafb7729d1d2" providerId="LiveId" clId="{FD323E86-C6B8-48DE-9A69-DEDADBD062B5}" dt="2023-02-10T07:26:56.607" v="1044" actId="1076"/>
          <ac:spMkLst>
            <pc:docMk/>
            <pc:sldMk cId="4258070223" sldId="2026819517"/>
            <ac:spMk id="11" creationId="{19DE318A-6763-4755-8BCF-F6D28E84B38C}"/>
          </ac:spMkLst>
        </pc:spChg>
        <pc:spChg chg="mod">
          <ac:chgData name="Wang Ying" userId="a3e3fafb7729d1d2" providerId="LiveId" clId="{FD323E86-C6B8-48DE-9A69-DEDADBD062B5}" dt="2023-02-10T07:26:35.405" v="1039" actId="1076"/>
          <ac:spMkLst>
            <pc:docMk/>
            <pc:sldMk cId="4258070223" sldId="2026819517"/>
            <ac:spMk id="29" creationId="{079F6195-180D-4DE6-A44A-77D166806053}"/>
          </ac:spMkLst>
        </pc:spChg>
        <pc:spChg chg="mod">
          <ac:chgData name="Wang Ying" userId="a3e3fafb7729d1d2" providerId="LiveId" clId="{FD323E86-C6B8-48DE-9A69-DEDADBD062B5}" dt="2023-02-10T07:26:17.183" v="1036" actId="20577"/>
          <ac:spMkLst>
            <pc:docMk/>
            <pc:sldMk cId="4258070223" sldId="2026819517"/>
            <ac:spMk id="30" creationId="{4AC7B389-DDB5-460D-B3A4-5BCFE9ED2CD4}"/>
          </ac:spMkLst>
        </pc:spChg>
        <pc:grpChg chg="mod">
          <ac:chgData name="Wang Ying" userId="a3e3fafb7729d1d2" providerId="LiveId" clId="{FD323E86-C6B8-48DE-9A69-DEDADBD062B5}" dt="2023-02-10T07:26:17.183" v="1036" actId="20577"/>
          <ac:grpSpMkLst>
            <pc:docMk/>
            <pc:sldMk cId="4258070223" sldId="2026819517"/>
            <ac:grpSpMk id="4" creationId="{6A3886DA-DEC2-4414-86F4-1B1E0AF8A9C0}"/>
          </ac:grpSpMkLst>
        </pc:grpChg>
        <pc:grpChg chg="mod">
          <ac:chgData name="Wang Ying" userId="a3e3fafb7729d1d2" providerId="LiveId" clId="{FD323E86-C6B8-48DE-9A69-DEDADBD062B5}" dt="2023-02-11T15:16:45.192" v="2175" actId="164"/>
          <ac:grpSpMkLst>
            <pc:docMk/>
            <pc:sldMk cId="4258070223" sldId="2026819517"/>
            <ac:grpSpMk id="7" creationId="{270FC08E-E111-4023-9993-89F85207EDA3}"/>
          </ac:grpSpMkLst>
        </pc:grpChg>
        <pc:grpChg chg="add mod">
          <ac:chgData name="Wang Ying" userId="a3e3fafb7729d1d2" providerId="LiveId" clId="{FD323E86-C6B8-48DE-9A69-DEDADBD062B5}" dt="2023-02-11T15:18:13.923" v="2199" actId="14100"/>
          <ac:grpSpMkLst>
            <pc:docMk/>
            <pc:sldMk cId="4258070223" sldId="2026819517"/>
            <ac:grpSpMk id="12" creationId="{8BA38B86-928F-8E03-A027-D4DA8F622A20}"/>
          </ac:grpSpMkLst>
        </pc:grpChg>
        <pc:grpChg chg="mod">
          <ac:chgData name="Wang Ying" userId="a3e3fafb7729d1d2" providerId="LiveId" clId="{FD323E86-C6B8-48DE-9A69-DEDADBD062B5}" dt="2023-02-10T07:27:02.189" v="1045" actId="1076"/>
          <ac:grpSpMkLst>
            <pc:docMk/>
            <pc:sldMk cId="4258070223" sldId="2026819517"/>
            <ac:grpSpMk id="26" creationId="{B8359F7E-8226-4376-AAC8-334CC98D532A}"/>
          </ac:grpSpMkLst>
        </pc:grpChg>
        <pc:grpChg chg="mod">
          <ac:chgData name="Wang Ying" userId="a3e3fafb7729d1d2" providerId="LiveId" clId="{FD323E86-C6B8-48DE-9A69-DEDADBD062B5}" dt="2023-02-10T08:24:16.033" v="1131" actId="1036"/>
          <ac:grpSpMkLst>
            <pc:docMk/>
            <pc:sldMk cId="4258070223" sldId="2026819517"/>
            <ac:grpSpMk id="27" creationId="{A86B5D50-9F68-4C1E-97B8-8B2FA2D3CF2A}"/>
          </ac:grpSpMkLst>
        </pc:grpChg>
        <pc:picChg chg="mod">
          <ac:chgData name="Wang Ying" userId="a3e3fafb7729d1d2" providerId="LiveId" clId="{FD323E86-C6B8-48DE-9A69-DEDADBD062B5}" dt="2023-02-11T15:17:09.092" v="2188" actId="1037"/>
          <ac:picMkLst>
            <pc:docMk/>
            <pc:sldMk cId="4258070223" sldId="2026819517"/>
            <ac:picMk id="3" creationId="{1EDC2FCD-D0FF-446A-BBD7-EB7D067173AE}"/>
          </ac:picMkLst>
        </pc:picChg>
        <pc:picChg chg="mod">
          <ac:chgData name="Wang Ying" userId="a3e3fafb7729d1d2" providerId="LiveId" clId="{FD323E86-C6B8-48DE-9A69-DEDADBD062B5}" dt="2023-02-11T15:17:13.292" v="2196" actId="1036"/>
          <ac:picMkLst>
            <pc:docMk/>
            <pc:sldMk cId="4258070223" sldId="2026819517"/>
            <ac:picMk id="10" creationId="{30BD3D82-C51D-4AB7-BF26-10AA701D2E13}"/>
          </ac:picMkLst>
        </pc:picChg>
      </pc:sldChg>
      <pc:sldChg chg="addSp modSp mod modAnim">
        <pc:chgData name="Wang Ying" userId="a3e3fafb7729d1d2" providerId="LiveId" clId="{FD323E86-C6B8-48DE-9A69-DEDADBD062B5}" dt="2023-02-14T02:47:42.728" v="2810" actId="20577"/>
        <pc:sldMkLst>
          <pc:docMk/>
          <pc:sldMk cId="668658829" sldId="2026819518"/>
        </pc:sldMkLst>
        <pc:spChg chg="mod">
          <ac:chgData name="Wang Ying" userId="a3e3fafb7729d1d2" providerId="LiveId" clId="{FD323E86-C6B8-48DE-9A69-DEDADBD062B5}" dt="2023-02-14T02:23:07.702" v="2595" actId="1036"/>
          <ac:spMkLst>
            <pc:docMk/>
            <pc:sldMk cId="668658829" sldId="2026819518"/>
            <ac:spMk id="5" creationId="{F50D1749-986A-0A1D-D5D0-68DBA9624379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8" creationId="{177F21F3-DCEF-0F88-D6C4-90AA5758832C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9" creationId="{41C7D535-A634-FD6E-754C-923FF2E8D776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1" creationId="{3005A19B-A60A-9BC8-9E96-C5205D7CBDE3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2" creationId="{F25B8AB6-9B2B-3A8B-6730-3DEB1139C111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3" creationId="{163A5C3C-6E80-5FE1-C338-11100980EA5E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4" creationId="{E905D484-2452-8C13-CBC7-808604AF9529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5" creationId="{74B38244-3B07-4D33-D75F-78DF99C26581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8" creationId="{A1FC95DA-225E-A182-94B1-11C6F5918506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19" creationId="{4ABEFEC3-13BE-F8E4-3F63-9BBA1A7FAA55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0" creationId="{0AF57E2B-5138-F81E-4734-D5FC37CE7537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1" creationId="{13F72FDB-2D90-BD98-5B94-7EAAE3A1004E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2" creationId="{0FD7860B-4157-8F3B-90FB-56B108457325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3" creationId="{B7132D6B-B1BD-2649-72F8-CD5E18708B12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4" creationId="{FA6B9EC1-878A-364E-A6F8-55BE0067375B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29" creationId="{486B50D5-D07C-E2A2-4FEE-FDE8E7F3DBB9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30" creationId="{2E226314-DF3D-485F-69C2-D423182D8787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31" creationId="{08CCC1D1-471A-BD5A-515D-02D0CCF7E422}"/>
          </ac:spMkLst>
        </pc:spChg>
        <pc:spChg chg="mod">
          <ac:chgData name="Wang Ying" userId="a3e3fafb7729d1d2" providerId="LiveId" clId="{FD323E86-C6B8-48DE-9A69-DEDADBD062B5}" dt="2023-02-14T02:22:23.486" v="2580"/>
          <ac:spMkLst>
            <pc:docMk/>
            <pc:sldMk cId="668658829" sldId="2026819518"/>
            <ac:spMk id="32" creationId="{3FB2A696-F282-77F3-BEBB-904FFDEFA1F9}"/>
          </ac:spMkLst>
        </pc:spChg>
        <pc:spChg chg="add mod">
          <ac:chgData name="Wang Ying" userId="a3e3fafb7729d1d2" providerId="LiveId" clId="{FD323E86-C6B8-48DE-9A69-DEDADBD062B5}" dt="2023-02-14T02:41:02.986" v="2744" actId="1076"/>
          <ac:spMkLst>
            <pc:docMk/>
            <pc:sldMk cId="668658829" sldId="2026819518"/>
            <ac:spMk id="34" creationId="{A125DD58-6FAA-66BA-DBF5-C59C891EBA23}"/>
          </ac:spMkLst>
        </pc:spChg>
        <pc:spChg chg="mod ord">
          <ac:chgData name="Wang Ying" userId="a3e3fafb7729d1d2" providerId="LiveId" clId="{FD323E86-C6B8-48DE-9A69-DEDADBD062B5}" dt="2023-02-14T02:47:42.728" v="2810" actId="20577"/>
          <ac:spMkLst>
            <pc:docMk/>
            <pc:sldMk cId="668658829" sldId="2026819518"/>
            <ac:spMk id="66" creationId="{0CC29829-72EE-4F26-B72A-CEEAAE7F87CB}"/>
          </ac:spMkLst>
        </pc:spChg>
        <pc:grpChg chg="add mod">
          <ac:chgData name="Wang Ying" userId="a3e3fafb7729d1d2" providerId="LiveId" clId="{FD323E86-C6B8-48DE-9A69-DEDADBD062B5}" dt="2023-02-14T02:40:11.047" v="2737" actId="164"/>
          <ac:grpSpMkLst>
            <pc:docMk/>
            <pc:sldMk cId="668658829" sldId="2026819518"/>
            <ac:grpSpMk id="3" creationId="{506AC00D-B32E-C2F7-D26B-0F8D8804422B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4" creationId="{682673CF-4C06-A15E-428C-40BF5CEA8BF5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6" creationId="{8136DD9A-EBAE-B204-827A-F4DB855FA2D2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7" creationId="{93E5329A-3366-CD06-041F-8268D6FF879C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10" creationId="{4F6C91EE-FB27-E052-CE7A-AC11CEC2F509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16" creationId="{D825CBF1-F454-C344-ED7A-BF2483E0A017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17" creationId="{DBCFBA75-5FCC-A94C-1576-3A1F1383C182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26" creationId="{67215DB8-47B3-1BDE-6888-AAC5D3552005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27" creationId="{1A6DAC96-364D-9E66-AB8E-7413B8AECCA1}"/>
          </ac:grpSpMkLst>
        </pc:grpChg>
        <pc:grpChg chg="mod">
          <ac:chgData name="Wang Ying" userId="a3e3fafb7729d1d2" providerId="LiveId" clId="{FD323E86-C6B8-48DE-9A69-DEDADBD062B5}" dt="2023-02-14T02:22:23.486" v="2580"/>
          <ac:grpSpMkLst>
            <pc:docMk/>
            <pc:sldMk cId="668658829" sldId="2026819518"/>
            <ac:grpSpMk id="28" creationId="{6C4615F0-1123-C5F7-3777-036F62A645B0}"/>
          </ac:grpSpMkLst>
        </pc:grpChg>
        <pc:grpChg chg="add mod">
          <ac:chgData name="Wang Ying" userId="a3e3fafb7729d1d2" providerId="LiveId" clId="{FD323E86-C6B8-48DE-9A69-DEDADBD062B5}" dt="2023-02-14T02:40:11.047" v="2737" actId="164"/>
          <ac:grpSpMkLst>
            <pc:docMk/>
            <pc:sldMk cId="668658829" sldId="2026819518"/>
            <ac:grpSpMk id="35" creationId="{10F3E687-649A-8D86-E646-1D0ED77EF945}"/>
          </ac:grpSpMkLst>
        </pc:grpChg>
        <pc:grpChg chg="add mod">
          <ac:chgData name="Wang Ying" userId="a3e3fafb7729d1d2" providerId="LiveId" clId="{FD323E86-C6B8-48DE-9A69-DEDADBD062B5}" dt="2023-02-14T02:43:03.280" v="2770" actId="1076"/>
          <ac:grpSpMkLst>
            <pc:docMk/>
            <pc:sldMk cId="668658829" sldId="2026819518"/>
            <ac:grpSpMk id="36" creationId="{09E65585-522C-D83D-842B-58D7FC9E0733}"/>
          </ac:grpSpMkLst>
        </pc:grpChg>
        <pc:grpChg chg="mod">
          <ac:chgData name="Wang Ying" userId="a3e3fafb7729d1d2" providerId="LiveId" clId="{FD323E86-C6B8-48DE-9A69-DEDADBD062B5}" dt="2023-02-14T02:26:00.072" v="2624" actId="164"/>
          <ac:grpSpMkLst>
            <pc:docMk/>
            <pc:sldMk cId="668658829" sldId="2026819518"/>
            <ac:grpSpMk id="104" creationId="{7A611FF6-46E8-B330-C233-B7218480CF6A}"/>
          </ac:grpSpMkLst>
        </pc:grpChg>
        <pc:picChg chg="mod">
          <ac:chgData name="Wang Ying" userId="a3e3fafb7729d1d2" providerId="LiveId" clId="{FD323E86-C6B8-48DE-9A69-DEDADBD062B5}" dt="2023-02-14T02:22:23.486" v="2580"/>
          <ac:picMkLst>
            <pc:docMk/>
            <pc:sldMk cId="668658829" sldId="2026819518"/>
            <ac:picMk id="25" creationId="{8EA7F6AD-F676-FF36-A9ED-8CB62FB0DFF5}"/>
          </ac:picMkLst>
        </pc:picChg>
      </pc:sldChg>
      <pc:sldChg chg="modSp">
        <pc:chgData name="Wang Ying" userId="a3e3fafb7729d1d2" providerId="LiveId" clId="{FD323E86-C6B8-48DE-9A69-DEDADBD062B5}" dt="2023-02-10T08:14:34.055" v="1100" actId="20577"/>
        <pc:sldMkLst>
          <pc:docMk/>
          <pc:sldMk cId="3896408132" sldId="2026819519"/>
        </pc:sldMkLst>
        <pc:spChg chg="mod">
          <ac:chgData name="Wang Ying" userId="a3e3fafb7729d1d2" providerId="LiveId" clId="{FD323E86-C6B8-48DE-9A69-DEDADBD062B5}" dt="2023-02-10T08:14:34.055" v="1100" actId="20577"/>
          <ac:spMkLst>
            <pc:docMk/>
            <pc:sldMk cId="3896408132" sldId="2026819519"/>
            <ac:spMk id="12" creationId="{2C655DEE-7374-AE6E-ECE3-56D03E0165F5}"/>
          </ac:spMkLst>
        </pc:spChg>
      </pc:sldChg>
      <pc:sldChg chg="modSp mod modNotesTx">
        <pc:chgData name="Wang Ying" userId="a3e3fafb7729d1d2" providerId="LiveId" clId="{FD323E86-C6B8-48DE-9A69-DEDADBD062B5}" dt="2023-02-14T03:46:48.817" v="3360" actId="20577"/>
        <pc:sldMkLst>
          <pc:docMk/>
          <pc:sldMk cId="994004900" sldId="2026819520"/>
        </pc:sldMkLst>
        <pc:spChg chg="mod">
          <ac:chgData name="Wang Ying" userId="a3e3fafb7729d1d2" providerId="LiveId" clId="{FD323E86-C6B8-48DE-9A69-DEDADBD062B5}" dt="2023-02-14T03:45:19.073" v="3348" actId="20577"/>
          <ac:spMkLst>
            <pc:docMk/>
            <pc:sldMk cId="994004900" sldId="2026819520"/>
            <ac:spMk id="3" creationId="{9D7CDC89-47D5-40FE-26B1-6A6D11CDA3F1}"/>
          </ac:spMkLst>
        </pc:spChg>
        <pc:grpChg chg="mod">
          <ac:chgData name="Wang Ying" userId="a3e3fafb7729d1d2" providerId="LiveId" clId="{FD323E86-C6B8-48DE-9A69-DEDADBD062B5}" dt="2023-02-10T08:16:56.977" v="1105" actId="1076"/>
          <ac:grpSpMkLst>
            <pc:docMk/>
            <pc:sldMk cId="994004900" sldId="2026819520"/>
            <ac:grpSpMk id="34" creationId="{66E7C6B7-CFC1-A6B7-F4BA-101119869B6B}"/>
          </ac:grpSpMkLst>
        </pc:grpChg>
        <pc:picChg chg="mod">
          <ac:chgData name="Wang Ying" userId="a3e3fafb7729d1d2" providerId="LiveId" clId="{FD323E86-C6B8-48DE-9A69-DEDADBD062B5}" dt="2023-02-10T08:16:54.196" v="1104" actId="1076"/>
          <ac:picMkLst>
            <pc:docMk/>
            <pc:sldMk cId="994004900" sldId="2026819520"/>
            <ac:picMk id="5" creationId="{1304CBB4-989C-CCB2-E096-4E61DBBB8755}"/>
          </ac:picMkLst>
        </pc:picChg>
      </pc:sldChg>
      <pc:sldChg chg="modSp modNotesTx">
        <pc:chgData name="Wang Ying" userId="a3e3fafb7729d1d2" providerId="LiveId" clId="{FD323E86-C6B8-48DE-9A69-DEDADBD062B5}" dt="2023-02-14T03:41:22.524" v="3321" actId="207"/>
        <pc:sldMkLst>
          <pc:docMk/>
          <pc:sldMk cId="346531095" sldId="2026819521"/>
        </pc:sldMkLst>
        <pc:spChg chg="mod">
          <ac:chgData name="Wang Ying" userId="a3e3fafb7729d1d2" providerId="LiveId" clId="{FD323E86-C6B8-48DE-9A69-DEDADBD062B5}" dt="2023-02-14T03:41:22.524" v="3321" actId="207"/>
          <ac:spMkLst>
            <pc:docMk/>
            <pc:sldMk cId="346531095" sldId="2026819521"/>
            <ac:spMk id="16" creationId="{9C3E0D43-A369-095B-9089-40C8C0DFD5C6}"/>
          </ac:spMkLst>
        </pc:spChg>
      </pc:sldChg>
      <pc:sldChg chg="addSp delSp modSp mod modNotesTx">
        <pc:chgData name="Wang Ying" userId="a3e3fafb7729d1d2" providerId="LiveId" clId="{FD323E86-C6B8-48DE-9A69-DEDADBD062B5}" dt="2023-02-14T03:48:15.541" v="3364" actId="20577"/>
        <pc:sldMkLst>
          <pc:docMk/>
          <pc:sldMk cId="4162325300" sldId="2026819522"/>
        </pc:sldMkLst>
        <pc:spChg chg="mod">
          <ac:chgData name="Wang Ying" userId="a3e3fafb7729d1d2" providerId="LiveId" clId="{FD323E86-C6B8-48DE-9A69-DEDADBD062B5}" dt="2023-02-10T08:10:23.884" v="1075" actId="20577"/>
          <ac:spMkLst>
            <pc:docMk/>
            <pc:sldMk cId="4162325300" sldId="2026819522"/>
            <ac:spMk id="2" creationId="{4EC638B3-FECE-47B7-9652-1E2B5A38DC56}"/>
          </ac:spMkLst>
        </pc:spChg>
        <pc:spChg chg="mod">
          <ac:chgData name="Wang Ying" userId="a3e3fafb7729d1d2" providerId="LiveId" clId="{FD323E86-C6B8-48DE-9A69-DEDADBD062B5}" dt="2023-02-10T08:08:57.521" v="1069" actId="1076"/>
          <ac:spMkLst>
            <pc:docMk/>
            <pc:sldMk cId="4162325300" sldId="2026819522"/>
            <ac:spMk id="3" creationId="{1B2FE105-53F2-CE2F-72F3-867E7EF30F78}"/>
          </ac:spMkLst>
        </pc:spChg>
        <pc:spChg chg="add del mod">
          <ac:chgData name="Wang Ying" userId="a3e3fafb7729d1d2" providerId="LiveId" clId="{FD323E86-C6B8-48DE-9A69-DEDADBD062B5}" dt="2023-02-10T08:18:49.478" v="1110"/>
          <ac:spMkLst>
            <pc:docMk/>
            <pc:sldMk cId="4162325300" sldId="2026819522"/>
            <ac:spMk id="7" creationId="{C3CF0AB6-BE7D-7BC0-C744-0706AE5E6BAC}"/>
          </ac:spMkLst>
        </pc:spChg>
        <pc:spChg chg="mod">
          <ac:chgData name="Wang Ying" userId="a3e3fafb7729d1d2" providerId="LiveId" clId="{FD323E86-C6B8-48DE-9A69-DEDADBD062B5}" dt="2023-02-10T08:08:54.345" v="1068" actId="1076"/>
          <ac:spMkLst>
            <pc:docMk/>
            <pc:sldMk cId="4162325300" sldId="2026819522"/>
            <ac:spMk id="17" creationId="{90878379-CB8C-ABF8-FBEF-7191318BA9B2}"/>
          </ac:spMkLst>
        </pc:spChg>
        <pc:spChg chg="add mod">
          <ac:chgData name="Wang Ying" userId="a3e3fafb7729d1d2" providerId="LiveId" clId="{FD323E86-C6B8-48DE-9A69-DEDADBD062B5}" dt="2023-02-11T15:29:17.164" v="2324" actId="164"/>
          <ac:spMkLst>
            <pc:docMk/>
            <pc:sldMk cId="4162325300" sldId="2026819522"/>
            <ac:spMk id="18" creationId="{6DF9EB3F-D7D5-F5B7-3290-98EDCD44E064}"/>
          </ac:spMkLst>
        </pc:spChg>
        <pc:spChg chg="add mod">
          <ac:chgData name="Wang Ying" userId="a3e3fafb7729d1d2" providerId="LiveId" clId="{FD323E86-C6B8-48DE-9A69-DEDADBD062B5}" dt="2023-02-11T15:29:22.434" v="2325" actId="1076"/>
          <ac:spMkLst>
            <pc:docMk/>
            <pc:sldMk cId="4162325300" sldId="2026819522"/>
            <ac:spMk id="19" creationId="{9FEAAEAE-D384-91B5-4348-5A9E02CA3E84}"/>
          </ac:spMkLst>
        </pc:spChg>
        <pc:spChg chg="mod">
          <ac:chgData name="Wang Ying" userId="a3e3fafb7729d1d2" providerId="LiveId" clId="{FD323E86-C6B8-48DE-9A69-DEDADBD062B5}" dt="2023-02-11T15:29:24.548" v="2326"/>
          <ac:spMkLst>
            <pc:docMk/>
            <pc:sldMk cId="4162325300" sldId="2026819522"/>
            <ac:spMk id="22" creationId="{7C227B4B-B03E-90C0-B145-977280A9DE94}"/>
          </ac:spMkLst>
        </pc:spChg>
        <pc:spChg chg="mod">
          <ac:chgData name="Wang Ying" userId="a3e3fafb7729d1d2" providerId="LiveId" clId="{FD323E86-C6B8-48DE-9A69-DEDADBD062B5}" dt="2023-02-11T15:29:34.009" v="2333" actId="20577"/>
          <ac:spMkLst>
            <pc:docMk/>
            <pc:sldMk cId="4162325300" sldId="2026819522"/>
            <ac:spMk id="23" creationId="{67B9E91F-43E2-5387-6D5D-6180624BD358}"/>
          </ac:spMkLst>
        </pc:spChg>
        <pc:grpChg chg="mod">
          <ac:chgData name="Wang Ying" userId="a3e3fafb7729d1d2" providerId="LiveId" clId="{FD323E86-C6B8-48DE-9A69-DEDADBD062B5}" dt="2023-02-10T08:18:58.374" v="1113" actId="1076"/>
          <ac:grpSpMkLst>
            <pc:docMk/>
            <pc:sldMk cId="4162325300" sldId="2026819522"/>
            <ac:grpSpMk id="16" creationId="{54F69145-3A64-C7A9-37ED-99BF805268EE}"/>
          </ac:grpSpMkLst>
        </pc:grpChg>
        <pc:grpChg chg="add mod">
          <ac:chgData name="Wang Ying" userId="a3e3fafb7729d1d2" providerId="LiveId" clId="{FD323E86-C6B8-48DE-9A69-DEDADBD062B5}" dt="2023-02-11T15:29:17.164" v="2324" actId="164"/>
          <ac:grpSpMkLst>
            <pc:docMk/>
            <pc:sldMk cId="4162325300" sldId="2026819522"/>
            <ac:grpSpMk id="20" creationId="{7E6AB5D4-3C6C-9225-0545-81D545D09364}"/>
          </ac:grpSpMkLst>
        </pc:grpChg>
        <pc:grpChg chg="add mod">
          <ac:chgData name="Wang Ying" userId="a3e3fafb7729d1d2" providerId="LiveId" clId="{FD323E86-C6B8-48DE-9A69-DEDADBD062B5}" dt="2023-02-11T15:29:29.453" v="2328" actId="1035"/>
          <ac:grpSpMkLst>
            <pc:docMk/>
            <pc:sldMk cId="4162325300" sldId="2026819522"/>
            <ac:grpSpMk id="21" creationId="{C898CA7B-843D-D7B8-5FB6-BFC029278809}"/>
          </ac:grpSpMkLst>
        </pc:grpChg>
        <pc:picChg chg="add mod modCrop">
          <ac:chgData name="Wang Ying" userId="a3e3fafb7729d1d2" providerId="LiveId" clId="{FD323E86-C6B8-48DE-9A69-DEDADBD062B5}" dt="2023-02-10T08:19:27.698" v="1119" actId="1076"/>
          <ac:picMkLst>
            <pc:docMk/>
            <pc:sldMk cId="4162325300" sldId="2026819522"/>
            <ac:picMk id="8" creationId="{4ED026DD-FFF3-D572-EDFD-D58436C12E15}"/>
          </ac:picMkLst>
        </pc:picChg>
      </pc:sldChg>
      <pc:sldChg chg="delSp modSp mod delAnim modNotesTx">
        <pc:chgData name="Wang Ying" userId="a3e3fafb7729d1d2" providerId="LiveId" clId="{FD323E86-C6B8-48DE-9A69-DEDADBD062B5}" dt="2023-02-14T03:50:44.253" v="3366" actId="207"/>
        <pc:sldMkLst>
          <pc:docMk/>
          <pc:sldMk cId="4040455651" sldId="2026819523"/>
        </pc:sldMkLst>
        <pc:spChg chg="mod">
          <ac:chgData name="Wang Ying" userId="a3e3fafb7729d1d2" providerId="LiveId" clId="{FD323E86-C6B8-48DE-9A69-DEDADBD062B5}" dt="2023-02-10T08:07:43.102" v="1061"/>
          <ac:spMkLst>
            <pc:docMk/>
            <pc:sldMk cId="4040455651" sldId="2026819523"/>
            <ac:spMk id="2" creationId="{4EC638B3-FECE-47B7-9652-1E2B5A38DC56}"/>
          </ac:spMkLst>
        </pc:spChg>
        <pc:spChg chg="mod">
          <ac:chgData name="Wang Ying" userId="a3e3fafb7729d1d2" providerId="LiveId" clId="{FD323E86-C6B8-48DE-9A69-DEDADBD062B5}" dt="2023-02-11T15:30:22.626" v="2363" actId="1076"/>
          <ac:spMkLst>
            <pc:docMk/>
            <pc:sldMk cId="4040455651" sldId="2026819523"/>
            <ac:spMk id="6" creationId="{2C177855-20DE-A7CE-A4EA-86AF70C3F2EC}"/>
          </ac:spMkLst>
        </pc:spChg>
        <pc:spChg chg="del">
          <ac:chgData name="Wang Ying" userId="a3e3fafb7729d1d2" providerId="LiveId" clId="{FD323E86-C6B8-48DE-9A69-DEDADBD062B5}" dt="2023-02-10T08:07:35.064" v="1060" actId="478"/>
          <ac:spMkLst>
            <pc:docMk/>
            <pc:sldMk cId="4040455651" sldId="2026819523"/>
            <ac:spMk id="11" creationId="{C3296B35-12EE-59C7-E944-E76049CDE657}"/>
          </ac:spMkLst>
        </pc:spChg>
        <pc:graphicFrameChg chg="modGraphic">
          <ac:chgData name="Wang Ying" userId="a3e3fafb7729d1d2" providerId="LiveId" clId="{FD323E86-C6B8-48DE-9A69-DEDADBD062B5}" dt="2023-02-14T03:50:44.253" v="3366" actId="207"/>
          <ac:graphicFrameMkLst>
            <pc:docMk/>
            <pc:sldMk cId="4040455651" sldId="2026819523"/>
            <ac:graphicFrameMk id="9" creationId="{8121B3E8-AA76-E72D-A234-ADCD13ED8604}"/>
          </ac:graphicFrameMkLst>
        </pc:graphicFrameChg>
      </pc:sldChg>
      <pc:sldChg chg="modSp mod modNotes modNotesTx">
        <pc:chgData name="Wang Ying" userId="a3e3fafb7729d1d2" providerId="LiveId" clId="{FD323E86-C6B8-48DE-9A69-DEDADBD062B5}" dt="2023-02-14T02:49:40.225" v="2814" actId="1036"/>
        <pc:sldMkLst>
          <pc:docMk/>
          <pc:sldMk cId="195401726" sldId="2026819525"/>
        </pc:sldMkLst>
        <pc:spChg chg="mod">
          <ac:chgData name="Wang Ying" userId="a3e3fafb7729d1d2" providerId="LiveId" clId="{FD323E86-C6B8-48DE-9A69-DEDADBD062B5}" dt="2023-02-14T02:49:04.097" v="2812" actId="20577"/>
          <ac:spMkLst>
            <pc:docMk/>
            <pc:sldMk cId="195401726" sldId="2026819525"/>
            <ac:spMk id="138" creationId="{C83E4489-30BC-0E9B-D5C6-271FCB6C0BED}"/>
          </ac:spMkLst>
        </pc:spChg>
        <pc:spChg chg="mod">
          <ac:chgData name="Wang Ying" userId="a3e3fafb7729d1d2" providerId="LiveId" clId="{FD323E86-C6B8-48DE-9A69-DEDADBD062B5}" dt="2023-02-14T02:49:40.225" v="2814" actId="1036"/>
          <ac:spMkLst>
            <pc:docMk/>
            <pc:sldMk cId="195401726" sldId="2026819525"/>
            <ac:spMk id="170" creationId="{E0CEDDB0-7424-50AB-17D1-DED58DFD4E43}"/>
          </ac:spMkLst>
        </pc:spChg>
      </pc:sldChg>
      <pc:sldChg chg="addSp delSp modSp mod modNotes modNotesTx">
        <pc:chgData name="Wang Ying" userId="a3e3fafb7729d1d2" providerId="LiveId" clId="{FD323E86-C6B8-48DE-9A69-DEDADBD062B5}" dt="2023-02-14T03:40:58.146" v="3319" actId="1076"/>
        <pc:sldMkLst>
          <pc:docMk/>
          <pc:sldMk cId="3570647242" sldId="2026819526"/>
        </pc:sldMkLst>
        <pc:spChg chg="add del mod">
          <ac:chgData name="Wang Ying" userId="a3e3fafb7729d1d2" providerId="LiveId" clId="{FD323E86-C6B8-48DE-9A69-DEDADBD062B5}" dt="2023-02-14T03:30:59.704" v="3061" actId="478"/>
          <ac:spMkLst>
            <pc:docMk/>
            <pc:sldMk cId="3570647242" sldId="2026819526"/>
            <ac:spMk id="5" creationId="{A7FEAF3D-CDCA-2237-DEBE-14DC67AD047D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7" creationId="{4F1BBE36-E3B5-3920-F4EB-B51E1704413D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9" creationId="{4F526355-918A-8ED4-BDE2-9840AB9AA109}"/>
          </ac:spMkLst>
        </pc:spChg>
        <pc:spChg chg="add del mod">
          <ac:chgData name="Wang Ying" userId="a3e3fafb7729d1d2" providerId="LiveId" clId="{FD323E86-C6B8-48DE-9A69-DEDADBD062B5}" dt="2023-02-14T03:30:57.262" v="3060" actId="478"/>
          <ac:spMkLst>
            <pc:docMk/>
            <pc:sldMk cId="3570647242" sldId="2026819526"/>
            <ac:spMk id="11" creationId="{65F400FD-37E0-D7BB-CF55-F8F49B6BAA76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12" creationId="{1F51BBD8-9A47-F232-9E07-34E11C7C6C22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17" creationId="{9C8C6BC7-4F76-C7DE-497F-EC7B2D81CD90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18" creationId="{2F82AA62-1B79-29FE-A77F-8FBBFAF8495A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19" creationId="{D8EBE2FB-B144-E5B7-227B-1A1B9B9A47E6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20" creationId="{CE1D5C6A-F36F-A746-2154-297A86AFFE79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21" creationId="{C0E409BE-8311-4CE6-E2CB-29C2D548444F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25" creationId="{937BBC34-0788-8422-A4BF-1BEB6B17D371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30" creationId="{FA91DC85-6137-1BD7-6DB9-6636B7CE3745}"/>
          </ac:spMkLst>
        </pc:spChg>
        <pc:spChg chg="mod">
          <ac:chgData name="Wang Ying" userId="a3e3fafb7729d1d2" providerId="LiveId" clId="{FD323E86-C6B8-48DE-9A69-DEDADBD062B5}" dt="2023-02-14T03:38:19.651" v="3317" actId="20577"/>
          <ac:spMkLst>
            <pc:docMk/>
            <pc:sldMk cId="3570647242" sldId="2026819526"/>
            <ac:spMk id="32" creationId="{DC556C1E-3600-3616-408F-56BC523604D2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33" creationId="{86D88A2C-5415-6AB7-D16B-0F093F441903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34" creationId="{C8FCC175-3708-F099-1501-0DABC4B46E57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36" creationId="{75421426-E54A-D65A-33AE-DDD06B188A37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37" creationId="{47E87CBF-E2CA-7FD0-36C7-EA2D4BE972E5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38" creationId="{C42CE543-7553-35B1-0B22-02DBB88919FA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39" creationId="{44A51B07-0065-4AEC-3D2F-A2FB488BFFA3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41" creationId="{B5C4689C-B7C9-2D78-44F1-E12C03609968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42" creationId="{DBC90C43-4579-941C-11AA-9A1DF427B9CD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47" creationId="{69A90CCF-C722-4A1A-BF2E-E19DD29C0B21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48" creationId="{46FF7911-3FC8-3037-1A45-9EBD98DEFC6E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49" creationId="{57D85182-5ECA-0815-305C-C9CDAA20856C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0" creationId="{4B7F453F-2318-BE2B-D419-692569980944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1" creationId="{8674ED6C-F642-98DD-A1EB-97617A6C0DFF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2" creationId="{B0B9A04F-2586-1096-2CE8-B0C7F6AF8635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4" creationId="{E1DAB0CB-6874-3D38-10A5-9D70CD967063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5" creationId="{15ABE27C-02DB-5B08-26C8-556D130D5EF3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7" creationId="{25DD5DBB-0A47-04FD-CF96-69078158D292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58" creationId="{40F5CC5F-7FFE-E213-3B2F-A3A83659C107}"/>
          </ac:spMkLst>
        </pc:spChg>
        <pc:spChg chg="mod">
          <ac:chgData name="Wang Ying" userId="a3e3fafb7729d1d2" providerId="LiveId" clId="{FD323E86-C6B8-48DE-9A69-DEDADBD062B5}" dt="2023-02-14T03:23:35.742" v="2935" actId="404"/>
          <ac:spMkLst>
            <pc:docMk/>
            <pc:sldMk cId="3570647242" sldId="2026819526"/>
            <ac:spMk id="60" creationId="{977F60F1-CA56-AD2C-20E8-F4A42D3EEB43}"/>
          </ac:spMkLst>
        </pc:spChg>
        <pc:spChg chg="mod">
          <ac:chgData name="Wang Ying" userId="a3e3fafb7729d1d2" providerId="LiveId" clId="{FD323E86-C6B8-48DE-9A69-DEDADBD062B5}" dt="2023-02-14T03:23:45.673" v="2937" actId="1076"/>
          <ac:spMkLst>
            <pc:docMk/>
            <pc:sldMk cId="3570647242" sldId="2026819526"/>
            <ac:spMk id="61" creationId="{5BB7A0DC-B066-F014-6D02-BF7064CDF912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64" creationId="{EB46728D-1DCE-FEBC-4C59-DCC08AC2CFC1}"/>
          </ac:spMkLst>
        </pc:spChg>
        <pc:spChg chg="mod">
          <ac:chgData name="Wang Ying" userId="a3e3fafb7729d1d2" providerId="LiveId" clId="{FD323E86-C6B8-48DE-9A69-DEDADBD062B5}" dt="2023-02-14T03:38:09.036" v="3313" actId="2710"/>
          <ac:spMkLst>
            <pc:docMk/>
            <pc:sldMk cId="3570647242" sldId="2026819526"/>
            <ac:spMk id="65" creationId="{813C41A6-0B7D-D82B-120E-BB46849732BB}"/>
          </ac:spMkLst>
        </pc:s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4" creationId="{512A61FD-01CE-3D39-4CAB-2B139A53066F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8" creationId="{D01749C9-DB28-15C2-1833-E48D54E6DE3D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13" creationId="{EC021E5A-12C3-964E-E322-FEAF05A8A792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14" creationId="{2A022C74-5429-EC05-59C8-4EF67B1CDAE9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15" creationId="{39AE7A96-D4C4-BE4A-6706-82822929ED56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40" creationId="{E52B174E-367A-7C87-ED51-EDE2FCE45D30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43" creationId="{7A7DC540-9ED7-30B6-E269-59BD3E86C47C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44" creationId="{FB0336AA-5CF8-DF8D-A76C-7873B58F3F75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45" creationId="{A83CEBDF-54AB-62D3-9005-DAC9883534DA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46" creationId="{CE077267-DF1B-111A-1A09-210002737491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53" creationId="{F0D4FE8C-59B7-B9FF-CC8C-3940A1D26A08}"/>
          </ac:grpSpMkLst>
        </pc:grpChg>
        <pc:grpChg chg="mod">
          <ac:chgData name="Wang Ying" userId="a3e3fafb7729d1d2" providerId="LiveId" clId="{FD323E86-C6B8-48DE-9A69-DEDADBD062B5}" dt="2023-02-14T03:23:35.742" v="2935" actId="404"/>
          <ac:grpSpMkLst>
            <pc:docMk/>
            <pc:sldMk cId="3570647242" sldId="2026819526"/>
            <ac:grpSpMk id="56" creationId="{6EB4CFB5-4E45-21D5-5268-9EFC8B829022}"/>
          </ac:grpSpMkLst>
        </pc:grpChg>
        <pc:grpChg chg="mod">
          <ac:chgData name="Wang Ying" userId="a3e3fafb7729d1d2" providerId="LiveId" clId="{FD323E86-C6B8-48DE-9A69-DEDADBD062B5}" dt="2023-02-14T03:31:41.130" v="3069" actId="1076"/>
          <ac:grpSpMkLst>
            <pc:docMk/>
            <pc:sldMk cId="3570647242" sldId="2026819526"/>
            <ac:grpSpMk id="62" creationId="{18A7D0E0-0998-70B9-5B37-136F8874CA62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66" creationId="{8D5E5138-EBD6-285A-4C33-0EB621AB6694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68" creationId="{B9E0FBDD-C003-C313-34EA-E58A6F71285A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69" creationId="{71C48850-21F5-B040-87D1-DB1E72D06869}"/>
          </ac:grpSpMkLst>
        </pc:grpChg>
        <pc:grpChg chg="mod">
          <ac:chgData name="Wang Ying" userId="a3e3fafb7729d1d2" providerId="LiveId" clId="{FD323E86-C6B8-48DE-9A69-DEDADBD062B5}" dt="2023-02-14T03:38:09.036" v="3313" actId="2710"/>
          <ac:grpSpMkLst>
            <pc:docMk/>
            <pc:sldMk cId="3570647242" sldId="2026819526"/>
            <ac:grpSpMk id="70" creationId="{80A628CE-7547-C18C-5BCD-133F86749219}"/>
          </ac:grpSpMkLst>
        </pc:grpChg>
        <pc:grpChg chg="mod">
          <ac:chgData name="Wang Ying" userId="a3e3fafb7729d1d2" providerId="LiveId" clId="{FD323E86-C6B8-48DE-9A69-DEDADBD062B5}" dt="2023-02-14T03:40:58.146" v="3319" actId="1076"/>
          <ac:grpSpMkLst>
            <pc:docMk/>
            <pc:sldMk cId="3570647242" sldId="2026819526"/>
            <ac:grpSpMk id="71" creationId="{6C172F79-2B55-23FB-35BB-05002A2A6908}"/>
          </ac:grpSpMkLst>
        </pc:grpChg>
        <pc:graphicFrameChg chg="mod">
          <ac:chgData name="Wang Ying" userId="a3e3fafb7729d1d2" providerId="LiveId" clId="{FD323E86-C6B8-48DE-9A69-DEDADBD062B5}" dt="2023-02-14T03:38:24.148" v="3318" actId="207"/>
          <ac:graphicFrameMkLst>
            <pc:docMk/>
            <pc:sldMk cId="3570647242" sldId="2026819526"/>
            <ac:graphicFrameMk id="10" creationId="{3B56FC5D-D85B-CEA0-C37D-342486580341}"/>
          </ac:graphicFrameMkLst>
        </pc:graphicFrameChg>
        <pc:picChg chg="mod">
          <ac:chgData name="Wang Ying" userId="a3e3fafb7729d1d2" providerId="LiveId" clId="{FD323E86-C6B8-48DE-9A69-DEDADBD062B5}" dt="2023-02-14T03:38:09.036" v="3313" actId="2710"/>
          <ac:picMkLst>
            <pc:docMk/>
            <pc:sldMk cId="3570647242" sldId="2026819526"/>
            <ac:picMk id="6" creationId="{F228B015-35BC-FD70-DD15-54C40F2AB686}"/>
          </ac:picMkLst>
        </pc:picChg>
        <pc:picChg chg="mod">
          <ac:chgData name="Wang Ying" userId="a3e3fafb7729d1d2" providerId="LiveId" clId="{FD323E86-C6B8-48DE-9A69-DEDADBD062B5}" dt="2023-02-14T03:38:09.036" v="3313" actId="2710"/>
          <ac:picMkLst>
            <pc:docMk/>
            <pc:sldMk cId="3570647242" sldId="2026819526"/>
            <ac:picMk id="26" creationId="{88A03E6C-D80F-A094-B69B-A7BC3DE925E2}"/>
          </ac:picMkLst>
        </pc:picChg>
        <pc:picChg chg="mod">
          <ac:chgData name="Wang Ying" userId="a3e3fafb7729d1d2" providerId="LiveId" clId="{FD323E86-C6B8-48DE-9A69-DEDADBD062B5}" dt="2023-02-14T03:38:09.036" v="3313" actId="2710"/>
          <ac:picMkLst>
            <pc:docMk/>
            <pc:sldMk cId="3570647242" sldId="2026819526"/>
            <ac:picMk id="35" creationId="{B7BA08E9-12DC-7FE9-DD27-2D740BCB2C07}"/>
          </ac:picMkLst>
        </pc:picChg>
        <pc:picChg chg="mod">
          <ac:chgData name="Wang Ying" userId="a3e3fafb7729d1d2" providerId="LiveId" clId="{FD323E86-C6B8-48DE-9A69-DEDADBD062B5}" dt="2023-02-14T03:23:35.742" v="2935" actId="404"/>
          <ac:picMkLst>
            <pc:docMk/>
            <pc:sldMk cId="3570647242" sldId="2026819526"/>
            <ac:picMk id="59" creationId="{4DE78527-F01D-5027-2C1A-50F59E9B9DE0}"/>
          </ac:picMkLst>
        </pc:picChg>
      </pc:sldChg>
      <pc:sldChg chg="modSp mod modNotesTx">
        <pc:chgData name="Wang Ying" userId="a3e3fafb7729d1d2" providerId="LiveId" clId="{FD323E86-C6B8-48DE-9A69-DEDADBD062B5}" dt="2023-02-14T02:49:54.004" v="2818" actId="1036"/>
        <pc:sldMkLst>
          <pc:docMk/>
          <pc:sldMk cId="2697498956" sldId="2026819528"/>
        </pc:sldMkLst>
        <pc:spChg chg="mod">
          <ac:chgData name="Wang Ying" userId="a3e3fafb7729d1d2" providerId="LiveId" clId="{FD323E86-C6B8-48DE-9A69-DEDADBD062B5}" dt="2023-02-14T02:49:54.004" v="2818" actId="1036"/>
          <ac:spMkLst>
            <pc:docMk/>
            <pc:sldMk cId="2697498956" sldId="2026819528"/>
            <ac:spMk id="178" creationId="{1C852009-41BB-523B-7E37-538A714056A3}"/>
          </ac:spMkLst>
        </pc:spChg>
      </pc:sldChg>
      <pc:sldChg chg="modSp mod modNotesTx">
        <pc:chgData name="Wang Ying" userId="a3e3fafb7729d1d2" providerId="LiveId" clId="{FD323E86-C6B8-48DE-9A69-DEDADBD062B5}" dt="2023-02-10T08:14:52.652" v="1101" actId="20577"/>
        <pc:sldMkLst>
          <pc:docMk/>
          <pc:sldMk cId="964753381" sldId="2026819529"/>
        </pc:sldMkLst>
        <pc:spChg chg="mod">
          <ac:chgData name="Wang Ying" userId="a3e3fafb7729d1d2" providerId="LiveId" clId="{FD323E86-C6B8-48DE-9A69-DEDADBD062B5}" dt="2023-02-10T08:14:52.652" v="1101" actId="20577"/>
          <ac:spMkLst>
            <pc:docMk/>
            <pc:sldMk cId="964753381" sldId="2026819529"/>
            <ac:spMk id="17" creationId="{00000000-0000-0000-0000-000000000000}"/>
          </ac:spMkLst>
        </pc:spChg>
        <pc:spChg chg="mod">
          <ac:chgData name="Wang Ying" userId="a3e3fafb7729d1d2" providerId="LiveId" clId="{FD323E86-C6B8-48DE-9A69-DEDADBD062B5}" dt="2023-02-10T06:42:56.410" v="764" actId="20577"/>
          <ac:spMkLst>
            <pc:docMk/>
            <pc:sldMk cId="964753381" sldId="2026819529"/>
            <ac:spMk id="34" creationId="{B114910F-DEE4-CC0A-1B56-7651C7D9465A}"/>
          </ac:spMkLst>
        </pc:spChg>
        <pc:spChg chg="mod">
          <ac:chgData name="Wang Ying" userId="a3e3fafb7729d1d2" providerId="LiveId" clId="{FD323E86-C6B8-48DE-9A69-DEDADBD062B5}" dt="2023-02-10T06:43:03.224" v="765" actId="1076"/>
          <ac:spMkLst>
            <pc:docMk/>
            <pc:sldMk cId="964753381" sldId="2026819529"/>
            <ac:spMk id="35" creationId="{7445BB01-B47E-DA8D-DF46-8C10A6BCDE1E}"/>
          </ac:spMkLst>
        </pc:spChg>
      </pc:sldChg>
      <pc:sldChg chg="delSp modSp mod ord">
        <pc:chgData name="Wang Ying" userId="a3e3fafb7729d1d2" providerId="LiveId" clId="{FD323E86-C6B8-48DE-9A69-DEDADBD062B5}" dt="2023-02-14T02:27:59.105" v="2636"/>
        <pc:sldMkLst>
          <pc:docMk/>
          <pc:sldMk cId="3986963426" sldId="2026819530"/>
        </pc:sldMkLst>
        <pc:spChg chg="del">
          <ac:chgData name="Wang Ying" userId="a3e3fafb7729d1d2" providerId="LiveId" clId="{FD323E86-C6B8-48DE-9A69-DEDADBD062B5}" dt="2023-02-14T02:27:53.658" v="2634" actId="478"/>
          <ac:spMkLst>
            <pc:docMk/>
            <pc:sldMk cId="3986963426" sldId="2026819530"/>
            <ac:spMk id="4" creationId="{00000000-0000-0000-0000-000000000000}"/>
          </ac:spMkLst>
        </pc:spChg>
        <pc:spChg chg="mod">
          <ac:chgData name="Wang Ying" userId="a3e3fafb7729d1d2" providerId="LiveId" clId="{FD323E86-C6B8-48DE-9A69-DEDADBD062B5}" dt="2023-02-10T08:14:30.968" v="1098" actId="20577"/>
          <ac:spMkLst>
            <pc:docMk/>
            <pc:sldMk cId="3986963426" sldId="2026819530"/>
            <ac:spMk id="17" creationId="{00000000-0000-0000-0000-000000000000}"/>
          </ac:spMkLst>
        </pc:spChg>
      </pc:sldChg>
      <pc:sldChg chg="addSp modSp mod modNotesTx">
        <pc:chgData name="Wang Ying" userId="a3e3fafb7729d1d2" providerId="LiveId" clId="{FD323E86-C6B8-48DE-9A69-DEDADBD062B5}" dt="2023-02-11T14:39:05.724" v="1858" actId="20577"/>
        <pc:sldMkLst>
          <pc:docMk/>
          <pc:sldMk cId="1731900099" sldId="2026819531"/>
        </pc:sldMkLst>
        <pc:spChg chg="mod">
          <ac:chgData name="Wang Ying" userId="a3e3fafb7729d1d2" providerId="LiveId" clId="{FD323E86-C6B8-48DE-9A69-DEDADBD062B5}" dt="2023-02-11T14:38:29.250" v="1793" actId="404"/>
          <ac:spMkLst>
            <pc:docMk/>
            <pc:sldMk cId="1731900099" sldId="2026819531"/>
            <ac:spMk id="5" creationId="{A73333A0-270E-3B21-0521-F08ABD31BA44}"/>
          </ac:spMkLst>
        </pc:spChg>
        <pc:spChg chg="add mod">
          <ac:chgData name="Wang Ying" userId="a3e3fafb7729d1d2" providerId="LiveId" clId="{FD323E86-C6B8-48DE-9A69-DEDADBD062B5}" dt="2023-02-09T05:39:23.836" v="162" actId="164"/>
          <ac:spMkLst>
            <pc:docMk/>
            <pc:sldMk cId="1731900099" sldId="2026819531"/>
            <ac:spMk id="7" creationId="{E1563EC0-6210-0AC2-3A2F-4A7DBBED46ED}"/>
          </ac:spMkLst>
        </pc:spChg>
        <pc:spChg chg="mod">
          <ac:chgData name="Wang Ying" userId="a3e3fafb7729d1d2" providerId="LiveId" clId="{FD323E86-C6B8-48DE-9A69-DEDADBD062B5}" dt="2023-02-09T05:40:22.192" v="166" actId="6549"/>
          <ac:spMkLst>
            <pc:docMk/>
            <pc:sldMk cId="1731900099" sldId="2026819531"/>
            <ac:spMk id="8" creationId="{69418F30-BD7A-FEC7-84D6-C4443B1C6D81}"/>
          </ac:spMkLst>
        </pc:spChg>
        <pc:spChg chg="mod">
          <ac:chgData name="Wang Ying" userId="a3e3fafb7729d1d2" providerId="LiveId" clId="{FD323E86-C6B8-48DE-9A69-DEDADBD062B5}" dt="2023-02-11T14:38:36.022" v="1796" actId="1076"/>
          <ac:spMkLst>
            <pc:docMk/>
            <pc:sldMk cId="1731900099" sldId="2026819531"/>
            <ac:spMk id="13" creationId="{3596BFE3-70CF-C6BC-42E4-9A2D372C4B03}"/>
          </ac:spMkLst>
        </pc:spChg>
        <pc:grpChg chg="add mod">
          <ac:chgData name="Wang Ying" userId="a3e3fafb7729d1d2" providerId="LiveId" clId="{FD323E86-C6B8-48DE-9A69-DEDADBD062B5}" dt="2023-02-11T14:38:36.022" v="1796" actId="1076"/>
          <ac:grpSpMkLst>
            <pc:docMk/>
            <pc:sldMk cId="1731900099" sldId="2026819531"/>
            <ac:grpSpMk id="11" creationId="{20A2D04C-23D1-14B0-EC8A-167A831F5681}"/>
          </ac:grpSpMkLst>
        </pc:grpChg>
        <pc:picChg chg="add mod">
          <ac:chgData name="Wang Ying" userId="a3e3fafb7729d1d2" providerId="LiveId" clId="{FD323E86-C6B8-48DE-9A69-DEDADBD062B5}" dt="2023-02-09T05:39:23.836" v="162" actId="164"/>
          <ac:picMkLst>
            <pc:docMk/>
            <pc:sldMk cId="1731900099" sldId="2026819531"/>
            <ac:picMk id="6" creationId="{F7CD50A9-3F2A-9D74-42EC-93807A739343}"/>
          </ac:picMkLst>
        </pc:picChg>
      </pc:sldChg>
      <pc:sldChg chg="modSp mod">
        <pc:chgData name="Wang Ying" userId="a3e3fafb7729d1d2" providerId="LiveId" clId="{FD323E86-C6B8-48DE-9A69-DEDADBD062B5}" dt="2023-02-14T03:50:07.605" v="3365" actId="20577"/>
        <pc:sldMkLst>
          <pc:docMk/>
          <pc:sldMk cId="178499778" sldId="2026819532"/>
        </pc:sldMkLst>
        <pc:spChg chg="mod">
          <ac:chgData name="Wang Ying" userId="a3e3fafb7729d1d2" providerId="LiveId" clId="{FD323E86-C6B8-48DE-9A69-DEDADBD062B5}" dt="2023-02-14T03:50:07.605" v="3365" actId="20577"/>
          <ac:spMkLst>
            <pc:docMk/>
            <pc:sldMk cId="178499778" sldId="2026819532"/>
            <ac:spMk id="13" creationId="{301DC5BC-8087-28A8-613D-A00D970A42F6}"/>
          </ac:spMkLst>
        </pc:spChg>
      </pc:sldChg>
      <pc:sldChg chg="modSp mod">
        <pc:chgData name="Wang Ying" userId="a3e3fafb7729d1d2" providerId="LiveId" clId="{FD323E86-C6B8-48DE-9A69-DEDADBD062B5}" dt="2023-02-10T07:28:06.637" v="1051" actId="1076"/>
        <pc:sldMkLst>
          <pc:docMk/>
          <pc:sldMk cId="2036587161" sldId="2026819533"/>
        </pc:sldMkLst>
        <pc:spChg chg="mod">
          <ac:chgData name="Wang Ying" userId="a3e3fafb7729d1d2" providerId="LiveId" clId="{FD323E86-C6B8-48DE-9A69-DEDADBD062B5}" dt="2023-02-10T07:28:06.637" v="1051" actId="1076"/>
          <ac:spMkLst>
            <pc:docMk/>
            <pc:sldMk cId="2036587161" sldId="2026819533"/>
            <ac:spMk id="44" creationId="{60263D74-91DC-FB72-F4EF-5119DE543A5D}"/>
          </ac:spMkLst>
        </pc:spChg>
      </pc:sldChg>
      <pc:sldChg chg="addSp modSp mod">
        <pc:chgData name="Wang Ying" userId="a3e3fafb7729d1d2" providerId="LiveId" clId="{FD323E86-C6B8-48DE-9A69-DEDADBD062B5}" dt="2023-02-10T07:28:23.680" v="1054" actId="14100"/>
        <pc:sldMkLst>
          <pc:docMk/>
          <pc:sldMk cId="2892867668" sldId="2026819534"/>
        </pc:sldMkLst>
        <pc:spChg chg="add mod">
          <ac:chgData name="Wang Ying" userId="a3e3fafb7729d1d2" providerId="LiveId" clId="{FD323E86-C6B8-48DE-9A69-DEDADBD062B5}" dt="2023-02-10T07:28:23.680" v="1054" actId="14100"/>
          <ac:spMkLst>
            <pc:docMk/>
            <pc:sldMk cId="2892867668" sldId="2026819534"/>
            <ac:spMk id="14" creationId="{07F67B34-8E87-044E-E58A-F7DCF6F1AEFC}"/>
          </ac:spMkLst>
        </pc:spChg>
      </pc:sldChg>
      <pc:sldChg chg="modSp mod modNotesTx">
        <pc:chgData name="Wang Ying" userId="a3e3fafb7729d1d2" providerId="LiveId" clId="{FD323E86-C6B8-48DE-9A69-DEDADBD062B5}" dt="2023-02-14T04:43:20.818" v="3371" actId="1076"/>
        <pc:sldMkLst>
          <pc:docMk/>
          <pc:sldMk cId="3322713534" sldId="2026819536"/>
        </pc:sldMkLst>
        <pc:spChg chg="mod">
          <ac:chgData name="Wang Ying" userId="a3e3fafb7729d1d2" providerId="LiveId" clId="{FD323E86-C6B8-48DE-9A69-DEDADBD062B5}" dt="2023-02-14T04:43:20.818" v="3371" actId="1076"/>
          <ac:spMkLst>
            <pc:docMk/>
            <pc:sldMk cId="3322713534" sldId="2026819536"/>
            <ac:spMk id="2" creationId="{DAC362DF-38DB-32F5-4E94-E654175D8E0B}"/>
          </ac:spMkLst>
        </pc:spChg>
      </pc:sldChg>
      <pc:sldChg chg="modSp mod">
        <pc:chgData name="Wang Ying" userId="a3e3fafb7729d1d2" providerId="LiveId" clId="{FD323E86-C6B8-48DE-9A69-DEDADBD062B5}" dt="2023-02-14T04:47:55.923" v="3374" actId="20577"/>
        <pc:sldMkLst>
          <pc:docMk/>
          <pc:sldMk cId="3238477453" sldId="2026819538"/>
        </pc:sldMkLst>
        <pc:spChg chg="mod">
          <ac:chgData name="Wang Ying" userId="a3e3fafb7729d1d2" providerId="LiveId" clId="{FD323E86-C6B8-48DE-9A69-DEDADBD062B5}" dt="2023-02-14T04:47:55.923" v="3374" actId="20577"/>
          <ac:spMkLst>
            <pc:docMk/>
            <pc:sldMk cId="3238477453" sldId="2026819538"/>
            <ac:spMk id="8" creationId="{310DD76A-9040-25A4-890E-D98B5FFC69B0}"/>
          </ac:spMkLst>
        </pc:spChg>
      </pc:sldChg>
      <pc:sldChg chg="modSp mod modNotesTx">
        <pc:chgData name="Wang Ying" userId="a3e3fafb7729d1d2" providerId="LiveId" clId="{FD323E86-C6B8-48DE-9A69-DEDADBD062B5}" dt="2023-02-11T13:55:11.106" v="1274" actId="20577"/>
        <pc:sldMkLst>
          <pc:docMk/>
          <pc:sldMk cId="1838736925" sldId="2026819552"/>
        </pc:sldMkLst>
        <pc:spChg chg="mod">
          <ac:chgData name="Wang Ying" userId="a3e3fafb7729d1d2" providerId="LiveId" clId="{FD323E86-C6B8-48DE-9A69-DEDADBD062B5}" dt="2023-02-11T13:52:27.402" v="1244" actId="6549"/>
          <ac:spMkLst>
            <pc:docMk/>
            <pc:sldMk cId="1838736925" sldId="2026819552"/>
            <ac:spMk id="8" creationId="{29751932-2270-5535-5DC4-5A90188E99AC}"/>
          </ac:spMkLst>
        </pc:spChg>
        <pc:spChg chg="mod">
          <ac:chgData name="Wang Ying" userId="a3e3fafb7729d1d2" providerId="LiveId" clId="{FD323E86-C6B8-48DE-9A69-DEDADBD062B5}" dt="2023-02-11T13:53:30.807" v="1249" actId="14100"/>
          <ac:spMkLst>
            <pc:docMk/>
            <pc:sldMk cId="1838736925" sldId="2026819552"/>
            <ac:spMk id="9" creationId="{199C042A-88C8-2932-1B2B-D9041325AC74}"/>
          </ac:spMkLst>
        </pc:spChg>
      </pc:sldChg>
      <pc:sldChg chg="modSp mod modNotesTx">
        <pc:chgData name="Wang Ying" userId="a3e3fafb7729d1d2" providerId="LiveId" clId="{FD323E86-C6B8-48DE-9A69-DEDADBD062B5}" dt="2023-02-11T14:32:12.012" v="1715" actId="20577"/>
        <pc:sldMkLst>
          <pc:docMk/>
          <pc:sldMk cId="2426921235" sldId="2026819553"/>
        </pc:sldMkLst>
        <pc:spChg chg="mod">
          <ac:chgData name="Wang Ying" userId="a3e3fafb7729d1d2" providerId="LiveId" clId="{FD323E86-C6B8-48DE-9A69-DEDADBD062B5}" dt="2023-02-11T14:11:00.585" v="1439" actId="20577"/>
          <ac:spMkLst>
            <pc:docMk/>
            <pc:sldMk cId="2426921235" sldId="2026819553"/>
            <ac:spMk id="2" creationId="{457A7531-E401-B8C3-0F9D-10E91C56234A}"/>
          </ac:spMkLst>
        </pc:spChg>
        <pc:spChg chg="mod">
          <ac:chgData name="Wang Ying" userId="a3e3fafb7729d1d2" providerId="LiveId" clId="{FD323E86-C6B8-48DE-9A69-DEDADBD062B5}" dt="2023-02-11T14:11:47.018" v="1449" actId="113"/>
          <ac:spMkLst>
            <pc:docMk/>
            <pc:sldMk cId="2426921235" sldId="2026819553"/>
            <ac:spMk id="10" creationId="{DC6D966C-3DC5-C410-25E1-15694A2B4038}"/>
          </ac:spMkLst>
        </pc:spChg>
        <pc:spChg chg="mod">
          <ac:chgData name="Wang Ying" userId="a3e3fafb7729d1d2" providerId="LiveId" clId="{FD323E86-C6B8-48DE-9A69-DEDADBD062B5}" dt="2023-02-11T14:32:12.012" v="1715" actId="20577"/>
          <ac:spMkLst>
            <pc:docMk/>
            <pc:sldMk cId="2426921235" sldId="2026819553"/>
            <ac:spMk id="11" creationId="{D2B7606E-D622-86EA-B168-4B9689B3A878}"/>
          </ac:spMkLst>
        </pc:spChg>
        <pc:graphicFrameChg chg="mod">
          <ac:chgData name="Wang Ying" userId="a3e3fafb7729d1d2" providerId="LiveId" clId="{FD323E86-C6B8-48DE-9A69-DEDADBD062B5}" dt="2023-02-09T05:32:08.689" v="87" actId="1076"/>
          <ac:graphicFrameMkLst>
            <pc:docMk/>
            <pc:sldMk cId="2426921235" sldId="2026819553"/>
            <ac:graphicFrameMk id="19" creationId="{9ED931FE-800C-4F9E-191F-F05A2F50CCE7}"/>
          </ac:graphicFrameMkLst>
        </pc:graphicFrameChg>
      </pc:sldChg>
      <pc:sldChg chg="modSp mod">
        <pc:chgData name="Wang Ying" userId="a3e3fafb7729d1d2" providerId="LiveId" clId="{FD323E86-C6B8-48DE-9A69-DEDADBD062B5}" dt="2023-02-10T08:20:03.155" v="1120" actId="20577"/>
        <pc:sldMkLst>
          <pc:docMk/>
          <pc:sldMk cId="911785137" sldId="2026819555"/>
        </pc:sldMkLst>
        <pc:spChg chg="mod">
          <ac:chgData name="Wang Ying" userId="a3e3fafb7729d1d2" providerId="LiveId" clId="{FD323E86-C6B8-48DE-9A69-DEDADBD062B5}" dt="2023-02-10T08:20:03.155" v="1120" actId="20577"/>
          <ac:spMkLst>
            <pc:docMk/>
            <pc:sldMk cId="911785137" sldId="2026819555"/>
            <ac:spMk id="7" creationId="{8192CC6D-3E89-5B34-BEAE-458176B8BE02}"/>
          </ac:spMkLst>
        </pc:spChg>
      </pc:sldChg>
      <pc:sldChg chg="addSp delSp modSp mod modNotesTx">
        <pc:chgData name="Wang Ying" userId="a3e3fafb7729d1d2" providerId="LiveId" clId="{FD323E86-C6B8-48DE-9A69-DEDADBD062B5}" dt="2023-02-11T14:58:20.177" v="2096" actId="1076"/>
        <pc:sldMkLst>
          <pc:docMk/>
          <pc:sldMk cId="2139372273" sldId="2026819556"/>
        </pc:sldMkLst>
        <pc:spChg chg="mod">
          <ac:chgData name="Wang Ying" userId="a3e3fafb7729d1d2" providerId="LiveId" clId="{FD323E86-C6B8-48DE-9A69-DEDADBD062B5}" dt="2023-02-11T14:55:51.803" v="2025" actId="20577"/>
          <ac:spMkLst>
            <pc:docMk/>
            <pc:sldMk cId="2139372273" sldId="2026819556"/>
            <ac:spMk id="2" creationId="{77F4199C-3D22-302C-3BF4-3A0BCFDDF8A3}"/>
          </ac:spMkLst>
        </pc:spChg>
        <pc:spChg chg="mod">
          <ac:chgData name="Wang Ying" userId="a3e3fafb7729d1d2" providerId="LiveId" clId="{FD323E86-C6B8-48DE-9A69-DEDADBD062B5}" dt="2023-02-11T14:57:46.873" v="2083" actId="1076"/>
          <ac:spMkLst>
            <pc:docMk/>
            <pc:sldMk cId="2139372273" sldId="2026819556"/>
            <ac:spMk id="5" creationId="{ADA88706-5D4C-E611-CD45-8190256666EF}"/>
          </ac:spMkLst>
        </pc:spChg>
        <pc:spChg chg="mod">
          <ac:chgData name="Wang Ying" userId="a3e3fafb7729d1d2" providerId="LiveId" clId="{FD323E86-C6B8-48DE-9A69-DEDADBD062B5}" dt="2023-02-11T14:58:06.177" v="2093" actId="1035"/>
          <ac:spMkLst>
            <pc:docMk/>
            <pc:sldMk cId="2139372273" sldId="2026819556"/>
            <ac:spMk id="12" creationId="{7263C15A-7B32-7C5D-B403-FE8DE1AB6470}"/>
          </ac:spMkLst>
        </pc:spChg>
        <pc:spChg chg="mod">
          <ac:chgData name="Wang Ying" userId="a3e3fafb7729d1d2" providerId="LiveId" clId="{FD323E86-C6B8-48DE-9A69-DEDADBD062B5}" dt="2023-02-11T14:58:06.177" v="2093" actId="1035"/>
          <ac:spMkLst>
            <pc:docMk/>
            <pc:sldMk cId="2139372273" sldId="2026819556"/>
            <ac:spMk id="13" creationId="{2B13CBBF-4B13-6CB9-FFD3-769C90737FE6}"/>
          </ac:spMkLst>
        </pc:spChg>
        <pc:spChg chg="add mod">
          <ac:chgData name="Wang Ying" userId="a3e3fafb7729d1d2" providerId="LiveId" clId="{FD323E86-C6B8-48DE-9A69-DEDADBD062B5}" dt="2023-02-11T14:56:44.223" v="2073" actId="14100"/>
          <ac:spMkLst>
            <pc:docMk/>
            <pc:sldMk cId="2139372273" sldId="2026819556"/>
            <ac:spMk id="20" creationId="{92F6F45A-9FB4-C604-2566-5D575A438E92}"/>
          </ac:spMkLst>
        </pc:spChg>
        <pc:spChg chg="add mod">
          <ac:chgData name="Wang Ying" userId="a3e3fafb7729d1d2" providerId="LiveId" clId="{FD323E86-C6B8-48DE-9A69-DEDADBD062B5}" dt="2023-02-10T08:25:23.960" v="1150" actId="20577"/>
          <ac:spMkLst>
            <pc:docMk/>
            <pc:sldMk cId="2139372273" sldId="2026819556"/>
            <ac:spMk id="23" creationId="{5FCB3F9D-E08C-BB4F-B4F6-D76FD73E1225}"/>
          </ac:spMkLst>
        </pc:spChg>
        <pc:grpChg chg="mod">
          <ac:chgData name="Wang Ying" userId="a3e3fafb7729d1d2" providerId="LiveId" clId="{FD323E86-C6B8-48DE-9A69-DEDADBD062B5}" dt="2023-02-10T06:26:57.856" v="523" actId="404"/>
          <ac:grpSpMkLst>
            <pc:docMk/>
            <pc:sldMk cId="2139372273" sldId="2026819556"/>
            <ac:grpSpMk id="14" creationId="{B8DFA7C7-B870-AA88-59CA-35BEF80E0872}"/>
          </ac:grpSpMkLst>
        </pc:grpChg>
        <pc:grpChg chg="mod">
          <ac:chgData name="Wang Ying" userId="a3e3fafb7729d1d2" providerId="LiveId" clId="{FD323E86-C6B8-48DE-9A69-DEDADBD062B5}" dt="2023-02-11T14:58:14.681" v="2094" actId="1076"/>
          <ac:grpSpMkLst>
            <pc:docMk/>
            <pc:sldMk cId="2139372273" sldId="2026819556"/>
            <ac:grpSpMk id="16" creationId="{C112C730-4DEE-5EE0-9D0B-F981DBCD9662}"/>
          </ac:grpSpMkLst>
        </pc:grpChg>
        <pc:grpChg chg="add mod">
          <ac:chgData name="Wang Ying" userId="a3e3fafb7729d1d2" providerId="LiveId" clId="{FD323E86-C6B8-48DE-9A69-DEDADBD062B5}" dt="2023-02-10T06:25:03.543" v="495" actId="164"/>
          <ac:grpSpMkLst>
            <pc:docMk/>
            <pc:sldMk cId="2139372273" sldId="2026819556"/>
            <ac:grpSpMk id="18" creationId="{934E9C0C-6DD4-F6B1-2F01-D08C04D87ACD}"/>
          </ac:grpSpMkLst>
        </pc:grpChg>
        <pc:grpChg chg="add mod">
          <ac:chgData name="Wang Ying" userId="a3e3fafb7729d1d2" providerId="LiveId" clId="{FD323E86-C6B8-48DE-9A69-DEDADBD062B5}" dt="2023-02-11T14:58:17.465" v="2095" actId="1076"/>
          <ac:grpSpMkLst>
            <pc:docMk/>
            <pc:sldMk cId="2139372273" sldId="2026819556"/>
            <ac:grpSpMk id="21" creationId="{AEA714A4-C122-6152-F1F0-195D1D637B9F}"/>
          </ac:grpSpMkLst>
        </pc:grpChg>
        <pc:grpChg chg="add mod">
          <ac:chgData name="Wang Ying" userId="a3e3fafb7729d1d2" providerId="LiveId" clId="{FD323E86-C6B8-48DE-9A69-DEDADBD062B5}" dt="2023-02-11T14:56:51.680" v="2074" actId="1076"/>
          <ac:grpSpMkLst>
            <pc:docMk/>
            <pc:sldMk cId="2139372273" sldId="2026819556"/>
            <ac:grpSpMk id="24" creationId="{8C06CC65-80A6-9AFD-B697-05A0645E8AB7}"/>
          </ac:grpSpMkLst>
        </pc:grpChg>
        <pc:picChg chg="add mod">
          <ac:chgData name="Wang Ying" userId="a3e3fafb7729d1d2" providerId="LiveId" clId="{FD323E86-C6B8-48DE-9A69-DEDADBD062B5}" dt="2023-02-11T14:58:20.177" v="2096" actId="1076"/>
          <ac:picMkLst>
            <pc:docMk/>
            <pc:sldMk cId="2139372273" sldId="2026819556"/>
            <ac:picMk id="4" creationId="{95D2A399-F5D9-DF9F-49BA-0D62C38B2F70}"/>
          </ac:picMkLst>
        </pc:picChg>
        <pc:picChg chg="del">
          <ac:chgData name="Wang Ying" userId="a3e3fafb7729d1d2" providerId="LiveId" clId="{FD323E86-C6B8-48DE-9A69-DEDADBD062B5}" dt="2023-02-10T05:48:57.317" v="379" actId="478"/>
          <ac:picMkLst>
            <pc:docMk/>
            <pc:sldMk cId="2139372273" sldId="2026819556"/>
            <ac:picMk id="7" creationId="{D81CB62D-D2F8-3901-30FB-EAFFDD51FBCF}"/>
          </ac:picMkLst>
        </pc:picChg>
        <pc:picChg chg="mod">
          <ac:chgData name="Wang Ying" userId="a3e3fafb7729d1d2" providerId="LiveId" clId="{FD323E86-C6B8-48DE-9A69-DEDADBD062B5}" dt="2023-02-11T14:58:06.177" v="2093" actId="1035"/>
          <ac:picMkLst>
            <pc:docMk/>
            <pc:sldMk cId="2139372273" sldId="2026819556"/>
            <ac:picMk id="8" creationId="{7007583C-80A3-08ED-7E56-EEFC11EF9485}"/>
          </ac:picMkLst>
        </pc:picChg>
        <pc:picChg chg="add mod">
          <ac:chgData name="Wang Ying" userId="a3e3fafb7729d1d2" providerId="LiveId" clId="{FD323E86-C6B8-48DE-9A69-DEDADBD062B5}" dt="2023-02-10T08:26:51.655" v="1170" actId="1076"/>
          <ac:picMkLst>
            <pc:docMk/>
            <pc:sldMk cId="2139372273" sldId="2026819556"/>
            <ac:picMk id="9" creationId="{61768576-607D-2085-4919-75A96D52BD57}"/>
          </ac:picMkLst>
        </pc:picChg>
        <pc:picChg chg="add mod">
          <ac:chgData name="Wang Ying" userId="a3e3fafb7729d1d2" providerId="LiveId" clId="{FD323E86-C6B8-48DE-9A69-DEDADBD062B5}" dt="2023-02-10T06:26:01.368" v="512" actId="1076"/>
          <ac:picMkLst>
            <pc:docMk/>
            <pc:sldMk cId="2139372273" sldId="2026819556"/>
            <ac:picMk id="11" creationId="{E40A7FF3-F790-0926-48AD-9BC622D7E130}"/>
          </ac:picMkLst>
        </pc:picChg>
        <pc:picChg chg="add mod">
          <ac:chgData name="Wang Ying" userId="a3e3fafb7729d1d2" providerId="LiveId" clId="{FD323E86-C6B8-48DE-9A69-DEDADBD062B5}" dt="2023-02-10T06:26:01.368" v="512" actId="1076"/>
          <ac:picMkLst>
            <pc:docMk/>
            <pc:sldMk cId="2139372273" sldId="2026819556"/>
            <ac:picMk id="17" creationId="{AA2440BD-A4E1-EC79-E3AE-4E6C96AA5174}"/>
          </ac:picMkLst>
        </pc:picChg>
      </pc:sldChg>
      <pc:sldChg chg="modSp mod">
        <pc:chgData name="Wang Ying" userId="a3e3fafb7729d1d2" providerId="LiveId" clId="{FD323E86-C6B8-48DE-9A69-DEDADBD062B5}" dt="2023-02-14T01:51:25.223" v="2397" actId="20578"/>
        <pc:sldMkLst>
          <pc:docMk/>
          <pc:sldMk cId="2235190982" sldId="2026819557"/>
        </pc:sldMkLst>
        <pc:spChg chg="mod">
          <ac:chgData name="Wang Ying" userId="a3e3fafb7729d1d2" providerId="LiveId" clId="{FD323E86-C6B8-48DE-9A69-DEDADBD062B5}" dt="2023-02-14T01:51:25.223" v="2397" actId="20578"/>
          <ac:spMkLst>
            <pc:docMk/>
            <pc:sldMk cId="2235190982" sldId="2026819557"/>
            <ac:spMk id="5" creationId="{03475E4C-B437-0797-D300-70BE0EEB6895}"/>
          </ac:spMkLst>
        </pc:spChg>
      </pc:sldChg>
      <pc:sldChg chg="modSp mod modNotesTx">
        <pc:chgData name="Wang Ying" userId="a3e3fafb7729d1d2" providerId="LiveId" clId="{FD323E86-C6B8-48DE-9A69-DEDADBD062B5}" dt="2023-02-11T15:31:20.944" v="2378" actId="20577"/>
        <pc:sldMkLst>
          <pc:docMk/>
          <pc:sldMk cId="729981984" sldId="2026819558"/>
        </pc:sldMkLst>
        <pc:spChg chg="mod">
          <ac:chgData name="Wang Ying" userId="a3e3fafb7729d1d2" providerId="LiveId" clId="{FD323E86-C6B8-48DE-9A69-DEDADBD062B5}" dt="2023-02-09T04:29:52.067" v="41" actId="20577"/>
          <ac:spMkLst>
            <pc:docMk/>
            <pc:sldMk cId="729981984" sldId="2026819558"/>
            <ac:spMk id="9" creationId="{ABA206A5-7DD9-42D0-BA00-8B9CB07BD8DA}"/>
          </ac:spMkLst>
        </pc:spChg>
        <pc:spChg chg="mod">
          <ac:chgData name="Wang Ying" userId="a3e3fafb7729d1d2" providerId="LiveId" clId="{FD323E86-C6B8-48DE-9A69-DEDADBD062B5}" dt="2023-02-09T04:29:56.151" v="50" actId="20577"/>
          <ac:spMkLst>
            <pc:docMk/>
            <pc:sldMk cId="729981984" sldId="2026819558"/>
            <ac:spMk id="52" creationId="{56AA74A3-D3A5-0C05-D36D-590A577DCDF0}"/>
          </ac:spMkLst>
        </pc:spChg>
        <pc:spChg chg="mod">
          <ac:chgData name="Wang Ying" userId="a3e3fafb7729d1d2" providerId="LiveId" clId="{FD323E86-C6B8-48DE-9A69-DEDADBD062B5}" dt="2023-02-09T04:29:47.323" v="40" actId="20577"/>
          <ac:spMkLst>
            <pc:docMk/>
            <pc:sldMk cId="729981984" sldId="2026819558"/>
            <ac:spMk id="62" creationId="{96F755F3-36F3-FF2A-BB9D-96D19372EF65}"/>
          </ac:spMkLst>
        </pc:spChg>
      </pc:sldChg>
      <pc:sldChg chg="addSp delSp modSp mod modAnim modNotesTx">
        <pc:chgData name="Wang Ying" userId="a3e3fafb7729d1d2" providerId="LiveId" clId="{FD323E86-C6B8-48DE-9A69-DEDADBD062B5}" dt="2023-02-14T02:33:21.015" v="2649" actId="20577"/>
        <pc:sldMkLst>
          <pc:docMk/>
          <pc:sldMk cId="3722053420" sldId="2026819559"/>
        </pc:sldMkLst>
        <pc:spChg chg="add mod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4" creationId="{CD63FF5D-F371-E6D8-BD18-9D468F1D1E01}"/>
          </ac:spMkLst>
        </pc:spChg>
        <pc:spChg chg="add mod">
          <ac:chgData name="Wang Ying" userId="a3e3fafb7729d1d2" providerId="LiveId" clId="{FD323E86-C6B8-48DE-9A69-DEDADBD062B5}" dt="2023-02-14T02:20:43.960" v="2568" actId="164"/>
          <ac:spMkLst>
            <pc:docMk/>
            <pc:sldMk cId="3722053420" sldId="2026819559"/>
            <ac:spMk id="7" creationId="{EF190119-7B78-77F6-29EE-025C6190ADC8}"/>
          </ac:spMkLst>
        </pc:spChg>
        <pc:spChg chg="add mod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8" creationId="{79F44234-C6DD-D4D8-8E9B-1CC09E45D96D}"/>
          </ac:spMkLst>
        </pc:spChg>
        <pc:spChg chg="add del mod">
          <ac:chgData name="Wang Ying" userId="a3e3fafb7729d1d2" providerId="LiveId" clId="{FD323E86-C6B8-48DE-9A69-DEDADBD062B5}" dt="2023-02-14T02:19:57.016" v="2556" actId="767"/>
          <ac:spMkLst>
            <pc:docMk/>
            <pc:sldMk cId="3722053420" sldId="2026819559"/>
            <ac:spMk id="9" creationId="{984B198C-2F83-DD4A-0F73-CB9107482B0B}"/>
          </ac:spMkLst>
        </pc:spChg>
        <pc:spChg chg="add mod">
          <ac:chgData name="Wang Ying" userId="a3e3fafb7729d1d2" providerId="LiveId" clId="{FD323E86-C6B8-48DE-9A69-DEDADBD062B5}" dt="2023-02-14T02:26:29.308" v="2626" actId="403"/>
          <ac:spMkLst>
            <pc:docMk/>
            <pc:sldMk cId="3722053420" sldId="2026819559"/>
            <ac:spMk id="12" creationId="{72C89784-E8BC-07DC-D8ED-B0DFF0E8B162}"/>
          </ac:spMkLst>
        </pc:spChg>
        <pc:spChg chg="mod">
          <ac:chgData name="Wang Ying" userId="a3e3fafb7729d1d2" providerId="LiveId" clId="{FD323E86-C6B8-48DE-9A69-DEDADBD062B5}" dt="2023-02-14T02:18:17.202" v="2515" actId="404"/>
          <ac:spMkLst>
            <pc:docMk/>
            <pc:sldMk cId="3722053420" sldId="2026819559"/>
            <ac:spMk id="34" creationId="{2E0CD338-2421-49AA-B39C-5E357134D6A5}"/>
          </ac:spMkLst>
        </pc:spChg>
        <pc:spChg chg="mod">
          <ac:chgData name="Wang Ying" userId="a3e3fafb7729d1d2" providerId="LiveId" clId="{FD323E86-C6B8-48DE-9A69-DEDADBD062B5}" dt="2023-02-11T15:22:12.398" v="2226" actId="1076"/>
          <ac:spMkLst>
            <pc:docMk/>
            <pc:sldMk cId="3722053420" sldId="2026819559"/>
            <ac:spMk id="43" creationId="{F2830132-7826-462C-83E8-72474ADAB1F3}"/>
          </ac:spMkLst>
        </pc:spChg>
        <pc:spChg chg="del">
          <ac:chgData name="Wang Ying" userId="a3e3fafb7729d1d2" providerId="LiveId" clId="{FD323E86-C6B8-48DE-9A69-DEDADBD062B5}" dt="2023-02-11T15:20:38.116" v="2211" actId="478"/>
          <ac:spMkLst>
            <pc:docMk/>
            <pc:sldMk cId="3722053420" sldId="2026819559"/>
            <ac:spMk id="44" creationId="{348F22DD-3DFB-4497-B3B0-3DE55850A69C}"/>
          </ac:spMkLst>
        </pc:spChg>
        <pc:spChg chg="del">
          <ac:chgData name="Wang Ying" userId="a3e3fafb7729d1d2" providerId="LiveId" clId="{FD323E86-C6B8-48DE-9A69-DEDADBD062B5}" dt="2023-02-11T15:20:28.003" v="2208" actId="478"/>
          <ac:spMkLst>
            <pc:docMk/>
            <pc:sldMk cId="3722053420" sldId="2026819559"/>
            <ac:spMk id="49" creationId="{86B15DF6-4BEA-4B11-81C8-C8BE40A7FD20}"/>
          </ac:spMkLst>
        </pc:spChg>
        <pc:spChg chg="add del mod">
          <ac:chgData name="Wang Ying" userId="a3e3fafb7729d1d2" providerId="LiveId" clId="{FD323E86-C6B8-48DE-9A69-DEDADBD062B5}" dt="2023-02-14T02:18:43.875" v="2517" actId="478"/>
          <ac:spMkLst>
            <pc:docMk/>
            <pc:sldMk cId="3722053420" sldId="2026819559"/>
            <ac:spMk id="50" creationId="{FCC353D2-51C6-46B1-8002-E959711FF36A}"/>
          </ac:spMkLst>
        </pc:spChg>
        <pc:spChg chg="mod topLvl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54" creationId="{4D4EDA30-D126-4B14-940C-0E3BE69F4E17}"/>
          </ac:spMkLst>
        </pc:spChg>
        <pc:spChg chg="mod topLvl">
          <ac:chgData name="Wang Ying" userId="a3e3fafb7729d1d2" providerId="LiveId" clId="{FD323E86-C6B8-48DE-9A69-DEDADBD062B5}" dt="2023-02-14T02:21:41.747" v="2575" actId="338"/>
          <ac:spMkLst>
            <pc:docMk/>
            <pc:sldMk cId="3722053420" sldId="2026819559"/>
            <ac:spMk id="55" creationId="{09BF4E8E-DE86-4942-BF32-E5A36147E11B}"/>
          </ac:spMkLst>
        </pc:spChg>
        <pc:spChg chg="add del mod topLvl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57" creationId="{0D2C1B63-2AA4-4033-BE9A-08818ADD735B}"/>
          </ac:spMkLst>
        </pc:spChg>
        <pc:spChg chg="add del mod topLvl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61" creationId="{DA6B836E-F522-49BF-AE56-6D29213AFA22}"/>
          </ac:spMkLst>
        </pc:spChg>
        <pc:spChg chg="add del mod topLvl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62" creationId="{2325287A-600C-458E-911A-39DE4D0A8E3F}"/>
          </ac:spMkLst>
        </pc:spChg>
        <pc:spChg chg="add del mod topLvl">
          <ac:chgData name="Wang Ying" userId="a3e3fafb7729d1d2" providerId="LiveId" clId="{FD323E86-C6B8-48DE-9A69-DEDADBD062B5}" dt="2023-02-14T02:14:58.401" v="2483" actId="478"/>
          <ac:spMkLst>
            <pc:docMk/>
            <pc:sldMk cId="3722053420" sldId="2026819559"/>
            <ac:spMk id="63" creationId="{28BB558B-5A6D-4B7A-9D85-0629C0407524}"/>
          </ac:spMkLst>
        </pc:spChg>
        <pc:spChg chg="del mod topLvl">
          <ac:chgData name="Wang Ying" userId="a3e3fafb7729d1d2" providerId="LiveId" clId="{FD323E86-C6B8-48DE-9A69-DEDADBD062B5}" dt="2023-02-14T02:00:30.319" v="2457" actId="478"/>
          <ac:spMkLst>
            <pc:docMk/>
            <pc:sldMk cId="3722053420" sldId="2026819559"/>
            <ac:spMk id="64" creationId="{7DBD7B61-01B9-42BC-9679-B3ED46B41891}"/>
          </ac:spMkLst>
        </pc:spChg>
        <pc:spChg chg="mod topLvl">
          <ac:chgData name="Wang Ying" userId="a3e3fafb7729d1d2" providerId="LiveId" clId="{FD323E86-C6B8-48DE-9A69-DEDADBD062B5}" dt="2023-02-14T02:21:45.155" v="2576" actId="164"/>
          <ac:spMkLst>
            <pc:docMk/>
            <pc:sldMk cId="3722053420" sldId="2026819559"/>
            <ac:spMk id="67" creationId="{290B7739-8C42-4225-BDD6-89DF27F002BF}"/>
          </ac:spMkLst>
        </pc:spChg>
        <pc:spChg chg="del">
          <ac:chgData name="Wang Ying" userId="a3e3fafb7729d1d2" providerId="LiveId" clId="{FD323E86-C6B8-48DE-9A69-DEDADBD062B5}" dt="2023-02-10T08:18:36.403" v="1106" actId="21"/>
          <ac:spMkLst>
            <pc:docMk/>
            <pc:sldMk cId="3722053420" sldId="2026819559"/>
            <ac:spMk id="91" creationId="{DBAF3DFF-4396-409E-8C9C-2C2DE2FD69F1}"/>
          </ac:spMkLst>
        </pc:spChg>
        <pc:grpChg chg="mod">
          <ac:chgData name="Wang Ying" userId="a3e3fafb7729d1d2" providerId="LiveId" clId="{FD323E86-C6B8-48DE-9A69-DEDADBD062B5}" dt="2023-02-14T02:20:43.960" v="2568" actId="164"/>
          <ac:grpSpMkLst>
            <pc:docMk/>
            <pc:sldMk cId="3722053420" sldId="2026819559"/>
            <ac:grpSpMk id="3" creationId="{86E29CFE-A4D5-4CAB-A5BD-408BBB1E0004}"/>
          </ac:grpSpMkLst>
        </pc:grpChg>
        <pc:grpChg chg="del mod">
          <ac:chgData name="Wang Ying" userId="a3e3fafb7729d1d2" providerId="LiveId" clId="{FD323E86-C6B8-48DE-9A69-DEDADBD062B5}" dt="2023-02-14T01:58:22.521" v="2400" actId="165"/>
          <ac:grpSpMkLst>
            <pc:docMk/>
            <pc:sldMk cId="3722053420" sldId="2026819559"/>
            <ac:grpSpMk id="5" creationId="{D94A1860-965A-4FBF-A13F-485894D94DB6}"/>
          </ac:grpSpMkLst>
        </pc:grpChg>
        <pc:grpChg chg="add mod">
          <ac:chgData name="Wang Ying" userId="a3e3fafb7729d1d2" providerId="LiveId" clId="{FD323E86-C6B8-48DE-9A69-DEDADBD062B5}" dt="2023-02-14T02:20:48.097" v="2569" actId="1076"/>
          <ac:grpSpMkLst>
            <pc:docMk/>
            <pc:sldMk cId="3722053420" sldId="2026819559"/>
            <ac:grpSpMk id="13" creationId="{735C2406-F2A1-49AB-A9C5-E4E105462017}"/>
          </ac:grpSpMkLst>
        </pc:grpChg>
        <pc:grpChg chg="add mod">
          <ac:chgData name="Wang Ying" userId="a3e3fafb7729d1d2" providerId="LiveId" clId="{FD323E86-C6B8-48DE-9A69-DEDADBD062B5}" dt="2023-02-14T02:21:30.435" v="2573" actId="164"/>
          <ac:grpSpMkLst>
            <pc:docMk/>
            <pc:sldMk cId="3722053420" sldId="2026819559"/>
            <ac:grpSpMk id="14" creationId="{C5700FEF-55D9-09FF-86B6-79FEA0E65C09}"/>
          </ac:grpSpMkLst>
        </pc:grpChg>
        <pc:grpChg chg="add mod">
          <ac:chgData name="Wang Ying" userId="a3e3fafb7729d1d2" providerId="LiveId" clId="{FD323E86-C6B8-48DE-9A69-DEDADBD062B5}" dt="2023-02-14T02:21:41.747" v="2575" actId="338"/>
          <ac:grpSpMkLst>
            <pc:docMk/>
            <pc:sldMk cId="3722053420" sldId="2026819559"/>
            <ac:grpSpMk id="15" creationId="{265A56D6-1358-78F8-165D-E7A88B9EDBD2}"/>
          </ac:grpSpMkLst>
        </pc:grpChg>
        <pc:grpChg chg="add mod">
          <ac:chgData name="Wang Ying" userId="a3e3fafb7729d1d2" providerId="LiveId" clId="{FD323E86-C6B8-48DE-9A69-DEDADBD062B5}" dt="2023-02-14T02:21:41.747" v="2575" actId="338"/>
          <ac:grpSpMkLst>
            <pc:docMk/>
            <pc:sldMk cId="3722053420" sldId="2026819559"/>
            <ac:grpSpMk id="16" creationId="{DE05C490-3D89-9AFC-01D0-7B55D645146C}"/>
          </ac:grpSpMkLst>
        </pc:grpChg>
        <pc:grpChg chg="add mod">
          <ac:chgData name="Wang Ying" userId="a3e3fafb7729d1d2" providerId="LiveId" clId="{FD323E86-C6B8-48DE-9A69-DEDADBD062B5}" dt="2023-02-14T02:21:45.155" v="2576" actId="164"/>
          <ac:grpSpMkLst>
            <pc:docMk/>
            <pc:sldMk cId="3722053420" sldId="2026819559"/>
            <ac:grpSpMk id="17" creationId="{BD564126-BAFD-EAAE-AA93-ACA55F19E5D7}"/>
          </ac:grpSpMkLst>
        </pc:grpChg>
        <pc:grpChg chg="del mod topLvl">
          <ac:chgData name="Wang Ying" userId="a3e3fafb7729d1d2" providerId="LiveId" clId="{FD323E86-C6B8-48DE-9A69-DEDADBD062B5}" dt="2023-02-14T01:58:34.663" v="2402" actId="165"/>
          <ac:grpSpMkLst>
            <pc:docMk/>
            <pc:sldMk cId="3722053420" sldId="2026819559"/>
            <ac:grpSpMk id="59" creationId="{130B0D00-2843-48DF-81FD-BE541B0EC41D}"/>
          </ac:grpSpMkLst>
        </pc:grpChg>
        <pc:grpChg chg="del mod topLvl">
          <ac:chgData name="Wang Ying" userId="a3e3fafb7729d1d2" providerId="LiveId" clId="{FD323E86-C6B8-48DE-9A69-DEDADBD062B5}" dt="2023-02-14T01:58:30.062" v="2401" actId="165"/>
          <ac:grpSpMkLst>
            <pc:docMk/>
            <pc:sldMk cId="3722053420" sldId="2026819559"/>
            <ac:grpSpMk id="65" creationId="{0E103D17-8CA8-4041-85FF-BF197AC23B38}"/>
          </ac:grpSpMkLst>
        </pc:grpChg>
        <pc:grpChg chg="del">
          <ac:chgData name="Wang Ying" userId="a3e3fafb7729d1d2" providerId="LiveId" clId="{FD323E86-C6B8-48DE-9A69-DEDADBD062B5}" dt="2023-02-10T08:18:36.403" v="1106" actId="21"/>
          <ac:grpSpMkLst>
            <pc:docMk/>
            <pc:sldMk cId="3722053420" sldId="2026819559"/>
            <ac:grpSpMk id="90" creationId="{B4A511AF-E8C0-4A32-8123-0AAC824958BF}"/>
          </ac:grpSpMkLst>
        </pc:grpChg>
        <pc:picChg chg="add del mod">
          <ac:chgData name="Wang Ying" userId="a3e3fafb7729d1d2" providerId="LiveId" clId="{FD323E86-C6B8-48DE-9A69-DEDADBD062B5}" dt="2023-02-10T08:23:21.521" v="1122"/>
          <ac:picMkLst>
            <pc:docMk/>
            <pc:sldMk cId="3722053420" sldId="2026819559"/>
            <ac:picMk id="4" creationId="{97406AE4-863F-0C0B-EC2D-3A27DC7EE3DA}"/>
          </ac:picMkLst>
        </pc:picChg>
        <pc:cxnChg chg="mod topLvl">
          <ac:chgData name="Wang Ying" userId="a3e3fafb7729d1d2" providerId="LiveId" clId="{FD323E86-C6B8-48DE-9A69-DEDADBD062B5}" dt="2023-02-14T02:21:45.155" v="2576" actId="164"/>
          <ac:cxnSpMkLst>
            <pc:docMk/>
            <pc:sldMk cId="3722053420" sldId="2026819559"/>
            <ac:cxnSpMk id="56" creationId="{F01D7461-DD47-4D73-8829-745E6FC086DF}"/>
          </ac:cxnSpMkLst>
        </pc:cxnChg>
      </pc:sldChg>
      <pc:sldChg chg="del">
        <pc:chgData name="Wang Ying" userId="a3e3fafb7729d1d2" providerId="LiveId" clId="{FD323E86-C6B8-48DE-9A69-DEDADBD062B5}" dt="2023-02-10T08:05:59.973" v="1057" actId="47"/>
        <pc:sldMkLst>
          <pc:docMk/>
          <pc:sldMk cId="4241532086" sldId="2026819562"/>
        </pc:sldMkLst>
      </pc:sldChg>
    </pc:docChg>
  </pc:docChgLst>
  <pc:docChgLst>
    <pc:chgData name="刘 欢欢" userId="a3e3fafb7729d1d2" providerId="LiveId" clId="{C27F4B7D-36C6-4418-872D-43EFA7F8516C}"/>
    <pc:docChg chg="undo redo custSel addSld delSld modSld sldOrd modMainMaster addSection delSection">
      <pc:chgData name="刘 欢欢" userId="a3e3fafb7729d1d2" providerId="LiveId" clId="{C27F4B7D-36C6-4418-872D-43EFA7F8516C}" dt="2022-08-19T07:47:12.204" v="14982" actId="729"/>
      <pc:docMkLst>
        <pc:docMk/>
      </pc:docMkLst>
      <pc:sldChg chg="addSp delSp modSp mod ord modClrScheme chgLayout modNotesTx">
        <pc:chgData name="刘 欢欢" userId="a3e3fafb7729d1d2" providerId="LiveId" clId="{C27F4B7D-36C6-4418-872D-43EFA7F8516C}" dt="2022-08-19T05:34:18.548" v="14890" actId="20577"/>
        <pc:sldMkLst>
          <pc:docMk/>
          <pc:sldMk cId="3661081302" sldId="749"/>
        </pc:sldMkLst>
        <pc:spChg chg="mod ord">
          <ac:chgData name="刘 欢欢" userId="a3e3fafb7729d1d2" providerId="LiveId" clId="{C27F4B7D-36C6-4418-872D-43EFA7F8516C}" dt="2022-08-17T07:16:41.053" v="6015" actId="20577"/>
          <ac:spMkLst>
            <pc:docMk/>
            <pc:sldMk cId="3661081302" sldId="749"/>
            <ac:spMk id="2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5:06.811" v="271" actId="478"/>
          <ac:spMkLst>
            <pc:docMk/>
            <pc:sldMk cId="3661081302" sldId="749"/>
            <ac:spMk id="3" creationId="{FDAC66E6-400B-CA96-7596-D3CDB6D686E3}"/>
          </ac:spMkLst>
        </pc:spChg>
        <pc:spChg chg="mod or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4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5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7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9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11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5:08.373" v="272" actId="478"/>
          <ac:spMkLst>
            <pc:docMk/>
            <pc:sldMk cId="3661081302" sldId="749"/>
            <ac:spMk id="12" creationId="{4A5F76FE-8D2C-F1C0-A938-298329557EF4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13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14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5:10.942" v="273" actId="478"/>
          <ac:spMkLst>
            <pc:docMk/>
            <pc:sldMk cId="3661081302" sldId="749"/>
            <ac:spMk id="15" creationId="{0ABC7832-EE4A-BCC7-A555-BDB7CC1870E5}"/>
          </ac:spMkLst>
        </pc:spChg>
        <pc:spChg chg="mod">
          <ac:chgData name="刘 欢欢" userId="a3e3fafb7729d1d2" providerId="LiveId" clId="{C27F4B7D-36C6-4418-872D-43EFA7F8516C}" dt="2022-08-19T05:31:15.196" v="14836" actId="20577"/>
          <ac:spMkLst>
            <pc:docMk/>
            <pc:sldMk cId="3661081302" sldId="749"/>
            <ac:spMk id="17" creationId="{00000000-0000-0000-0000-000000000000}"/>
          </ac:spMkLst>
        </pc:spChg>
        <pc:spChg chg="mod">
          <ac:chgData name="刘 欢欢" userId="a3e3fafb7729d1d2" providerId="LiveId" clId="{C27F4B7D-36C6-4418-872D-43EFA7F8516C}" dt="2022-08-19T05:31:21.610" v="14839" actId="20577"/>
          <ac:spMkLst>
            <pc:docMk/>
            <pc:sldMk cId="3661081302" sldId="749"/>
            <ac:spMk id="18" creationId="{00000000-0000-0000-0000-000000000000}"/>
          </ac:spMkLst>
        </pc:spChg>
        <pc:spChg chg="mod">
          <ac:chgData name="刘 欢欢" userId="a3e3fafb7729d1d2" providerId="LiveId" clId="{C27F4B7D-36C6-4418-872D-43EFA7F8516C}" dt="2022-08-19T05:31:18.190" v="14837" actId="20577"/>
          <ac:spMkLst>
            <pc:docMk/>
            <pc:sldMk cId="3661081302" sldId="749"/>
            <ac:spMk id="21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22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24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25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26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28" creationId="{00000000-0000-0000-0000-000000000000}"/>
          </ac:spMkLst>
        </pc:spChg>
        <pc:spChg chg="mod">
          <ac:chgData name="刘 欢欢" userId="a3e3fafb7729d1d2" providerId="LiveId" clId="{C27F4B7D-36C6-4418-872D-43EFA7F8516C}" dt="2022-08-19T05:31:23.432" v="14840" actId="20577"/>
          <ac:spMkLst>
            <pc:docMk/>
            <pc:sldMk cId="3661081302" sldId="749"/>
            <ac:spMk id="29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5:27.747" v="323" actId="1035"/>
          <ac:spMkLst>
            <pc:docMk/>
            <pc:sldMk cId="3661081302" sldId="749"/>
            <ac:spMk id="30" creationId="{00000000-0000-0000-0000-000000000000}"/>
          </ac:spMkLst>
        </pc:spChg>
        <pc:spChg chg="mod">
          <ac:chgData name="刘 欢欢" userId="a3e3fafb7729d1d2" providerId="LiveId" clId="{C27F4B7D-36C6-4418-872D-43EFA7F8516C}" dt="2022-08-16T14:02:11.051" v="3544" actId="20577"/>
          <ac:spMkLst>
            <pc:docMk/>
            <pc:sldMk cId="3661081302" sldId="749"/>
            <ac:spMk id="31" creationId="{FC3C3F14-97E2-5D26-5C9F-1D5A51F857B9}"/>
          </ac:spMkLst>
        </pc:spChg>
        <pc:spChg chg="mod">
          <ac:chgData name="刘 欢欢" userId="a3e3fafb7729d1d2" providerId="LiveId" clId="{C27F4B7D-36C6-4418-872D-43EFA7F8516C}" dt="2022-08-16T14:01:14.498" v="3539" actId="20577"/>
          <ac:spMkLst>
            <pc:docMk/>
            <pc:sldMk cId="3661081302" sldId="749"/>
            <ac:spMk id="32" creationId="{FF9ABF27-F143-158C-AFE6-08BEAD5C521B}"/>
          </ac:spMkLst>
        </pc:spChg>
        <pc:graphicFrameChg chg="mod">
          <ac:chgData name="刘 欢欢" userId="a3e3fafb7729d1d2" providerId="LiveId" clId="{C27F4B7D-36C6-4418-872D-43EFA7F8516C}" dt="2022-08-13T07:45:27.747" v="323" actId="1035"/>
          <ac:graphicFrameMkLst>
            <pc:docMk/>
            <pc:sldMk cId="3661081302" sldId="749"/>
            <ac:graphicFrameMk id="16" creationId="{00000000-0000-0000-0000-000000000000}"/>
          </ac:graphicFrameMkLst>
        </pc:graphicFrame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6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8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10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19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20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23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27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5:27.747" v="323" actId="1035"/>
          <ac:cxnSpMkLst>
            <pc:docMk/>
            <pc:sldMk cId="3661081302" sldId="749"/>
            <ac:cxnSpMk id="33" creationId="{4F618751-F9B9-799B-85BE-009739B2503D}"/>
          </ac:cxnSpMkLst>
        </pc:cxnChg>
      </pc:sldChg>
      <pc:sldChg chg="modSp mod modNotesTx">
        <pc:chgData name="刘 欢欢" userId="a3e3fafb7729d1d2" providerId="LiveId" clId="{C27F4B7D-36C6-4418-872D-43EFA7F8516C}" dt="2022-08-19T05:07:02.143" v="14823" actId="20577"/>
        <pc:sldMkLst>
          <pc:docMk/>
          <pc:sldMk cId="183729342" sldId="2026819428"/>
        </pc:sldMkLst>
        <pc:spChg chg="mod">
          <ac:chgData name="刘 欢欢" userId="a3e3fafb7729d1d2" providerId="LiveId" clId="{C27F4B7D-36C6-4418-872D-43EFA7F8516C}" dt="2022-08-16T13:15:23.618" v="3308" actId="20577"/>
          <ac:spMkLst>
            <pc:docMk/>
            <pc:sldMk cId="183729342" sldId="2026819428"/>
            <ac:spMk id="2" creationId="{12ED471A-E446-4EA9-9F8E-29E0291C9B91}"/>
          </ac:spMkLst>
        </pc:spChg>
        <pc:spChg chg="mod">
          <ac:chgData name="刘 欢欢" userId="a3e3fafb7729d1d2" providerId="LiveId" clId="{C27F4B7D-36C6-4418-872D-43EFA7F8516C}" dt="2022-08-16T13:03:46.649" v="2967" actId="2711"/>
          <ac:spMkLst>
            <pc:docMk/>
            <pc:sldMk cId="183729342" sldId="2026819428"/>
            <ac:spMk id="20" creationId="{4C51A834-4355-49AE-06FA-39DFCEDA3894}"/>
          </ac:spMkLst>
        </pc:spChg>
        <pc:spChg chg="mod">
          <ac:chgData name="刘 欢欢" userId="a3e3fafb7729d1d2" providerId="LiveId" clId="{C27F4B7D-36C6-4418-872D-43EFA7F8516C}" dt="2022-08-16T13:03:46.649" v="2967" actId="2711"/>
          <ac:spMkLst>
            <pc:docMk/>
            <pc:sldMk cId="183729342" sldId="2026819428"/>
            <ac:spMk id="21" creationId="{4E9518D4-2FD3-432A-8306-AA2957EAEEC8}"/>
          </ac:spMkLst>
        </pc:spChg>
      </pc:sldChg>
      <pc:sldChg chg="add del">
        <pc:chgData name="刘 欢欢" userId="a3e3fafb7729d1d2" providerId="LiveId" clId="{C27F4B7D-36C6-4418-872D-43EFA7F8516C}" dt="2022-08-16T14:43:04.514" v="4020" actId="2696"/>
        <pc:sldMkLst>
          <pc:docMk/>
          <pc:sldMk cId="1885231641" sldId="2026819435"/>
        </pc:sldMkLst>
      </pc:sldChg>
      <pc:sldChg chg="addSp delSp modSp add del mod">
        <pc:chgData name="刘 欢欢" userId="a3e3fafb7729d1d2" providerId="LiveId" clId="{C27F4B7D-36C6-4418-872D-43EFA7F8516C}" dt="2022-08-16T13:29:01.686" v="3375" actId="2696"/>
        <pc:sldMkLst>
          <pc:docMk/>
          <pc:sldMk cId="2214100465" sldId="2026819435"/>
        </pc:sldMkLst>
        <pc:spChg chg="mod">
          <ac:chgData name="刘 欢欢" userId="a3e3fafb7729d1d2" providerId="LiveId" clId="{C27F4B7D-36C6-4418-872D-43EFA7F8516C}" dt="2022-08-16T12:55:28.902" v="2896" actId="20577"/>
          <ac:spMkLst>
            <pc:docMk/>
            <pc:sldMk cId="2214100465" sldId="2026819435"/>
            <ac:spMk id="2" creationId="{4EC638B3-FECE-47B7-9652-1E2B5A38DC56}"/>
          </ac:spMkLst>
        </pc:spChg>
        <pc:spChg chg="mod">
          <ac:chgData name="刘 欢欢" userId="a3e3fafb7729d1d2" providerId="LiveId" clId="{C27F4B7D-36C6-4418-872D-43EFA7F8516C}" dt="2022-08-16T12:59:23.351" v="2949" actId="1076"/>
          <ac:spMkLst>
            <pc:docMk/>
            <pc:sldMk cId="2214100465" sldId="2026819435"/>
            <ac:spMk id="4" creationId="{B85CD8F1-9DD3-413B-9884-FA758018FBF5}"/>
          </ac:spMkLst>
        </pc:spChg>
        <pc:spChg chg="add del">
          <ac:chgData name="刘 欢欢" userId="a3e3fafb7729d1d2" providerId="LiveId" clId="{C27F4B7D-36C6-4418-872D-43EFA7F8516C}" dt="2022-08-16T12:26:50.159" v="2768" actId="22"/>
          <ac:spMkLst>
            <pc:docMk/>
            <pc:sldMk cId="2214100465" sldId="2026819435"/>
            <ac:spMk id="7" creationId="{C70E2C7C-7322-7FFE-F70D-22E1C4E274D0}"/>
          </ac:spMkLst>
        </pc:spChg>
        <pc:graphicFrameChg chg="add del mod">
          <ac:chgData name="刘 欢欢" userId="a3e3fafb7729d1d2" providerId="LiveId" clId="{C27F4B7D-36C6-4418-872D-43EFA7F8516C}" dt="2022-08-16T12:26:47.924" v="2765"/>
          <ac:graphicFrameMkLst>
            <pc:docMk/>
            <pc:sldMk cId="2214100465" sldId="2026819435"/>
            <ac:graphicFrameMk id="5" creationId="{CC3E64CD-0BCE-EE13-D634-743077833291}"/>
          </ac:graphicFrameMkLst>
        </pc:graphicFrameChg>
        <pc:graphicFrameChg chg="add del mod">
          <ac:chgData name="刘 欢欢" userId="a3e3fafb7729d1d2" providerId="LiveId" clId="{C27F4B7D-36C6-4418-872D-43EFA7F8516C}" dt="2022-08-16T12:26:52.780" v="2770"/>
          <ac:graphicFrameMkLst>
            <pc:docMk/>
            <pc:sldMk cId="2214100465" sldId="2026819435"/>
            <ac:graphicFrameMk id="8" creationId="{7AFF9B29-8A9F-619D-05F6-E8AA2BE165DB}"/>
          </ac:graphicFrameMkLst>
        </pc:graphicFrameChg>
        <pc:graphicFrameChg chg="add del mod modGraphic">
          <ac:chgData name="刘 欢欢" userId="a3e3fafb7729d1d2" providerId="LiveId" clId="{C27F4B7D-36C6-4418-872D-43EFA7F8516C}" dt="2022-08-16T12:48:19.252" v="2809" actId="478"/>
          <ac:graphicFrameMkLst>
            <pc:docMk/>
            <pc:sldMk cId="2214100465" sldId="2026819435"/>
            <ac:graphicFrameMk id="9" creationId="{1B3653EA-67C6-56A9-06D8-4E4F3A8BD1DE}"/>
          </ac:graphicFrameMkLst>
        </pc:graphicFrameChg>
        <pc:graphicFrameChg chg="add del mod modGraphic">
          <ac:chgData name="刘 欢欢" userId="a3e3fafb7729d1d2" providerId="LiveId" clId="{C27F4B7D-36C6-4418-872D-43EFA7F8516C}" dt="2022-08-16T12:48:32.598" v="2814"/>
          <ac:graphicFrameMkLst>
            <pc:docMk/>
            <pc:sldMk cId="2214100465" sldId="2026819435"/>
            <ac:graphicFrameMk id="10" creationId="{DD36BDC0-8373-AB53-151C-AAE7FEE27A19}"/>
          </ac:graphicFrameMkLst>
        </pc:graphicFrameChg>
        <pc:graphicFrameChg chg="add del mod">
          <ac:chgData name="刘 欢欢" userId="a3e3fafb7729d1d2" providerId="LiveId" clId="{C27F4B7D-36C6-4418-872D-43EFA7F8516C}" dt="2022-08-16T12:48:35.298" v="2816"/>
          <ac:graphicFrameMkLst>
            <pc:docMk/>
            <pc:sldMk cId="2214100465" sldId="2026819435"/>
            <ac:graphicFrameMk id="11" creationId="{DE44D3AE-C96D-B648-09C4-D9B6D563FD98}"/>
          </ac:graphicFrameMkLst>
        </pc:graphicFrameChg>
        <pc:graphicFrameChg chg="add mod modGraphic">
          <ac:chgData name="刘 欢欢" userId="a3e3fafb7729d1d2" providerId="LiveId" clId="{C27F4B7D-36C6-4418-872D-43EFA7F8516C}" dt="2022-08-16T12:56:04.352" v="2901" actId="1076"/>
          <ac:graphicFrameMkLst>
            <pc:docMk/>
            <pc:sldMk cId="2214100465" sldId="2026819435"/>
            <ac:graphicFrameMk id="12" creationId="{A45FE14D-5677-1630-59FD-E539E6FE79CD}"/>
          </ac:graphicFrameMkLst>
        </pc:graphicFrameChg>
      </pc:sldChg>
      <pc:sldChg chg="delSp modSp add mod modNotesTx">
        <pc:chgData name="刘 欢欢" userId="a3e3fafb7729d1d2" providerId="LiveId" clId="{C27F4B7D-36C6-4418-872D-43EFA7F8516C}" dt="2022-08-19T00:44:18.677" v="14027" actId="20577"/>
        <pc:sldMkLst>
          <pc:docMk/>
          <pc:sldMk cId="4210026326" sldId="2026819435"/>
        </pc:sldMkLst>
        <pc:spChg chg="del mod">
          <ac:chgData name="刘 欢欢" userId="a3e3fafb7729d1d2" providerId="LiveId" clId="{C27F4B7D-36C6-4418-872D-43EFA7F8516C}" dt="2022-08-16T14:49:54.083" v="4323" actId="478"/>
          <ac:spMkLst>
            <pc:docMk/>
            <pc:sldMk cId="4210026326" sldId="2026819435"/>
            <ac:spMk id="4" creationId="{B85CD8F1-9DD3-413B-9884-FA758018FBF5}"/>
          </ac:spMkLst>
        </pc:spChg>
        <pc:graphicFrameChg chg="mod modGraphic">
          <ac:chgData name="刘 欢欢" userId="a3e3fafb7729d1d2" providerId="LiveId" clId="{C27F4B7D-36C6-4418-872D-43EFA7F8516C}" dt="2022-08-19T00:44:18.677" v="14027" actId="20577"/>
          <ac:graphicFrameMkLst>
            <pc:docMk/>
            <pc:sldMk cId="4210026326" sldId="2026819435"/>
            <ac:graphicFrameMk id="12" creationId="{A45FE14D-5677-1630-59FD-E539E6FE79CD}"/>
          </ac:graphicFrameMkLst>
        </pc:graphicFrameChg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1496583990" sldId="2026819442"/>
        </pc:sldMkLst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1979543248" sldId="2026819442"/>
        </pc:sldMkLst>
      </pc:sldChg>
      <pc:sldChg chg="modSp del mod modShow modNotes modNotesTx">
        <pc:chgData name="刘 欢欢" userId="a3e3fafb7729d1d2" providerId="LiveId" clId="{C27F4B7D-36C6-4418-872D-43EFA7F8516C}" dt="2022-08-18T03:04:52.582" v="12867" actId="2696"/>
        <pc:sldMkLst>
          <pc:docMk/>
          <pc:sldMk cId="3729542341" sldId="2026819442"/>
        </pc:sldMkLst>
        <pc:spChg chg="mod">
          <ac:chgData name="刘 欢欢" userId="a3e3fafb7729d1d2" providerId="LiveId" clId="{C27F4B7D-36C6-4418-872D-43EFA7F8516C}" dt="2022-08-16T14:43:48.743" v="4024" actId="20577"/>
          <ac:spMkLst>
            <pc:docMk/>
            <pc:sldMk cId="3729542341" sldId="2026819442"/>
            <ac:spMk id="2" creationId="{4EC638B3-FECE-47B7-9652-1E2B5A38DC56}"/>
          </ac:spMkLst>
        </pc:spChg>
        <pc:spChg chg="mod">
          <ac:chgData name="刘 欢欢" userId="a3e3fafb7729d1d2" providerId="LiveId" clId="{C27F4B7D-36C6-4418-872D-43EFA7F8516C}" dt="2022-08-13T07:12:20.607" v="127" actId="1035"/>
          <ac:spMkLst>
            <pc:docMk/>
            <pc:sldMk cId="3729542341" sldId="2026819442"/>
            <ac:spMk id="14" creationId="{6014804E-C047-F403-4015-B372EFC9E984}"/>
          </ac:spMkLst>
        </pc:spChg>
        <pc:spChg chg="mod">
          <ac:chgData name="刘 欢欢" userId="a3e3fafb7729d1d2" providerId="LiveId" clId="{C27F4B7D-36C6-4418-872D-43EFA7F8516C}" dt="2022-08-13T07:12:28.480" v="132" actId="1037"/>
          <ac:spMkLst>
            <pc:docMk/>
            <pc:sldMk cId="3729542341" sldId="2026819442"/>
            <ac:spMk id="31" creationId="{9E840D0A-77AA-8CC9-954D-40052431C478}"/>
          </ac:spMkLst>
        </pc:spChg>
        <pc:spChg chg="mod">
          <ac:chgData name="刘 欢欢" userId="a3e3fafb7729d1d2" providerId="LiveId" clId="{C27F4B7D-36C6-4418-872D-43EFA7F8516C}" dt="2022-08-13T07:11:57.767" v="97" actId="1035"/>
          <ac:spMkLst>
            <pc:docMk/>
            <pc:sldMk cId="3729542341" sldId="2026819442"/>
            <ac:spMk id="33" creationId="{6B065567-D4F5-CB54-21D8-FF6DC5C4A51B}"/>
          </ac:spMkLst>
        </pc:spChg>
        <pc:spChg chg="mod">
          <ac:chgData name="刘 欢欢" userId="a3e3fafb7729d1d2" providerId="LiveId" clId="{C27F4B7D-36C6-4418-872D-43EFA7F8516C}" dt="2022-08-13T07:11:57.767" v="97" actId="1035"/>
          <ac:spMkLst>
            <pc:docMk/>
            <pc:sldMk cId="3729542341" sldId="2026819442"/>
            <ac:spMk id="35" creationId="{547C297F-8161-6A45-DAEC-F6F80BB9454E}"/>
          </ac:spMkLst>
        </pc:spChg>
        <pc:spChg chg="mod">
          <ac:chgData name="刘 欢欢" userId="a3e3fafb7729d1d2" providerId="LiveId" clId="{C27F4B7D-36C6-4418-872D-43EFA7F8516C}" dt="2022-08-17T08:49:13.185" v="9968" actId="20577"/>
          <ac:spMkLst>
            <pc:docMk/>
            <pc:sldMk cId="3729542341" sldId="2026819442"/>
            <ac:spMk id="36" creationId="{48215867-4EC6-5B96-4093-A27142F20AD4}"/>
          </ac:spMkLst>
        </pc:spChg>
        <pc:spChg chg="mod">
          <ac:chgData name="刘 欢欢" userId="a3e3fafb7729d1d2" providerId="LiveId" clId="{C27F4B7D-36C6-4418-872D-43EFA7F8516C}" dt="2022-08-13T07:11:38.086" v="88" actId="1035"/>
          <ac:spMkLst>
            <pc:docMk/>
            <pc:sldMk cId="3729542341" sldId="2026819442"/>
            <ac:spMk id="39" creationId="{C4DBE0DC-ACB1-CE38-845C-AAA38FF7B99A}"/>
          </ac:spMkLst>
        </pc:spChg>
        <pc:spChg chg="mod">
          <ac:chgData name="刘 欢欢" userId="a3e3fafb7729d1d2" providerId="LiveId" clId="{C27F4B7D-36C6-4418-872D-43EFA7F8516C}" dt="2022-08-13T07:11:38.086" v="88" actId="1035"/>
          <ac:spMkLst>
            <pc:docMk/>
            <pc:sldMk cId="3729542341" sldId="2026819442"/>
            <ac:spMk id="40" creationId="{3CE95F94-2CFA-B79C-0690-34F3E61BAA5F}"/>
          </ac:spMkLst>
        </pc:spChg>
        <pc:spChg chg="mod">
          <ac:chgData name="刘 欢欢" userId="a3e3fafb7729d1d2" providerId="LiveId" clId="{C27F4B7D-36C6-4418-872D-43EFA7F8516C}" dt="2022-08-13T07:11:50.836" v="90" actId="1076"/>
          <ac:spMkLst>
            <pc:docMk/>
            <pc:sldMk cId="3729542341" sldId="2026819442"/>
            <ac:spMk id="41" creationId="{54EF8959-9131-E702-9F0F-017E1C43EF00}"/>
          </ac:spMkLst>
        </pc:spChg>
        <pc:spChg chg="mod">
          <ac:chgData name="刘 欢欢" userId="a3e3fafb7729d1d2" providerId="LiveId" clId="{C27F4B7D-36C6-4418-872D-43EFA7F8516C}" dt="2022-08-13T07:12:09.898" v="114" actId="1035"/>
          <ac:spMkLst>
            <pc:docMk/>
            <pc:sldMk cId="3729542341" sldId="2026819442"/>
            <ac:spMk id="42" creationId="{E01D831E-7DA9-216A-631E-C65ED8A2C69A}"/>
          </ac:spMkLst>
        </pc:spChg>
        <pc:spChg chg="mod">
          <ac:chgData name="刘 欢欢" userId="a3e3fafb7729d1d2" providerId="LiveId" clId="{C27F4B7D-36C6-4418-872D-43EFA7F8516C}" dt="2022-08-13T07:12:15.310" v="117" actId="1036"/>
          <ac:spMkLst>
            <pc:docMk/>
            <pc:sldMk cId="3729542341" sldId="2026819442"/>
            <ac:spMk id="44" creationId="{6923FFEE-979E-0ADE-9E78-DB5A6C765222}"/>
          </ac:spMkLst>
        </pc:spChg>
        <pc:grpChg chg="mod">
          <ac:chgData name="刘 欢欢" userId="a3e3fafb7729d1d2" providerId="LiveId" clId="{C27F4B7D-36C6-4418-872D-43EFA7F8516C}" dt="2022-08-13T07:12:02.565" v="98" actId="14100"/>
          <ac:grpSpMkLst>
            <pc:docMk/>
            <pc:sldMk cId="3729542341" sldId="2026819442"/>
            <ac:grpSpMk id="15" creationId="{2D0B4C01-5C29-4521-2EC7-74CD6D527FD6}"/>
          </ac:grpSpMkLst>
        </pc:grpChg>
        <pc:grpChg chg="mod">
          <ac:chgData name="刘 欢欢" userId="a3e3fafb7729d1d2" providerId="LiveId" clId="{C27F4B7D-36C6-4418-872D-43EFA7F8516C}" dt="2022-08-13T07:11:46.156" v="89" actId="1076"/>
          <ac:grpSpMkLst>
            <pc:docMk/>
            <pc:sldMk cId="3729542341" sldId="2026819442"/>
            <ac:grpSpMk id="16" creationId="{67380430-6962-B449-96F9-C16AADC8DC81}"/>
          </ac:grpSpMkLst>
        </pc:grpChg>
        <pc:graphicFrameChg chg="mod">
          <ac:chgData name="刘 欢欢" userId="a3e3fafb7729d1d2" providerId="LiveId" clId="{C27F4B7D-36C6-4418-872D-43EFA7F8516C}" dt="2022-08-13T07:11:38.086" v="88" actId="1035"/>
          <ac:graphicFrameMkLst>
            <pc:docMk/>
            <pc:sldMk cId="3729542341" sldId="2026819442"/>
            <ac:graphicFrameMk id="37" creationId="{1DC28AFC-3E78-4465-FA07-71A2EA458647}"/>
          </ac:graphicFrameMkLst>
        </pc:graphicFrameChg>
      </pc:sldChg>
      <pc:sldChg chg="modSp mod">
        <pc:chgData name="刘 欢欢" userId="a3e3fafb7729d1d2" providerId="LiveId" clId="{C27F4B7D-36C6-4418-872D-43EFA7F8516C}" dt="2022-08-13T08:12:32.944" v="656" actId="20577"/>
        <pc:sldMkLst>
          <pc:docMk/>
          <pc:sldMk cId="2666406692" sldId="2026819452"/>
        </pc:sldMkLst>
        <pc:spChg chg="mod">
          <ac:chgData name="刘 欢欢" userId="a3e3fafb7729d1d2" providerId="LiveId" clId="{C27F4B7D-36C6-4418-872D-43EFA7F8516C}" dt="2022-08-13T08:12:32.944" v="656" actId="20577"/>
          <ac:spMkLst>
            <pc:docMk/>
            <pc:sldMk cId="2666406692" sldId="2026819452"/>
            <ac:spMk id="2" creationId="{B97807F4-B654-8E4B-B02B-40232A2DA4CA}"/>
          </ac:spMkLst>
        </pc:spChg>
      </pc:sldChg>
      <pc:sldChg chg="modSp mod modNotesTx">
        <pc:chgData name="刘 欢欢" userId="a3e3fafb7729d1d2" providerId="LiveId" clId="{C27F4B7D-36C6-4418-872D-43EFA7F8516C}" dt="2022-08-18T11:24:38.587" v="13384" actId="20577"/>
        <pc:sldMkLst>
          <pc:docMk/>
          <pc:sldMk cId="2496418591" sldId="2026819460"/>
        </pc:sldMkLst>
        <pc:spChg chg="mod">
          <ac:chgData name="刘 欢欢" userId="a3e3fafb7729d1d2" providerId="LiveId" clId="{C27F4B7D-36C6-4418-872D-43EFA7F8516C}" dt="2022-08-15T06:49:14.028" v="1204" actId="20577"/>
          <ac:spMkLst>
            <pc:docMk/>
            <pc:sldMk cId="2496418591" sldId="2026819460"/>
            <ac:spMk id="2" creationId="{B97807F4-B654-8E4B-B02B-40232A2DA4CA}"/>
          </ac:spMkLst>
        </pc:spChg>
        <pc:spChg chg="mod">
          <ac:chgData name="刘 欢欢" userId="a3e3fafb7729d1d2" providerId="LiveId" clId="{C27F4B7D-36C6-4418-872D-43EFA7F8516C}" dt="2022-08-17T06:55:38.763" v="5275" actId="1076"/>
          <ac:spMkLst>
            <pc:docMk/>
            <pc:sldMk cId="2496418591" sldId="2026819460"/>
            <ac:spMk id="3" creationId="{5FAFCA0B-2C75-42EE-99DA-1B67706B2123}"/>
          </ac:spMkLst>
        </pc:spChg>
      </pc:sldChg>
      <pc:sldChg chg="modSp mod modNotesTx">
        <pc:chgData name="刘 欢欢" userId="a3e3fafb7729d1d2" providerId="LiveId" clId="{C27F4B7D-36C6-4418-872D-43EFA7F8516C}" dt="2022-08-18T12:30:34.382" v="13471" actId="20577"/>
        <pc:sldMkLst>
          <pc:docMk/>
          <pc:sldMk cId="249203951" sldId="2026819461"/>
        </pc:sldMkLst>
        <pc:spChg chg="mod">
          <ac:chgData name="刘 欢欢" userId="a3e3fafb7729d1d2" providerId="LiveId" clId="{C27F4B7D-36C6-4418-872D-43EFA7F8516C}" dt="2022-08-18T11:22:11.141" v="13379" actId="20577"/>
          <ac:spMkLst>
            <pc:docMk/>
            <pc:sldMk cId="249203951" sldId="2026819461"/>
            <ac:spMk id="4" creationId="{A392EAD2-BAB3-41FA-8380-C0FA9B424442}"/>
          </ac:spMkLst>
        </pc:spChg>
      </pc:sldChg>
      <pc:sldChg chg="modSp mod modNotes modNotesTx">
        <pc:chgData name="刘 欢欢" userId="a3e3fafb7729d1d2" providerId="LiveId" clId="{C27F4B7D-36C6-4418-872D-43EFA7F8516C}" dt="2022-08-18T02:00:42.565" v="11600" actId="27636"/>
        <pc:sldMkLst>
          <pc:docMk/>
          <pc:sldMk cId="3084579162" sldId="2026819462"/>
        </pc:sldMkLst>
        <pc:spChg chg="mod">
          <ac:chgData name="刘 欢欢" userId="a3e3fafb7729d1d2" providerId="LiveId" clId="{C27F4B7D-36C6-4418-872D-43EFA7F8516C}" dt="2022-08-17T14:27:08.383" v="11013" actId="1037"/>
          <ac:spMkLst>
            <pc:docMk/>
            <pc:sldMk cId="3084579162" sldId="2026819462"/>
            <ac:spMk id="23" creationId="{44BE4DB1-6523-4E36-B34B-93B0888AAD28}"/>
          </ac:spMkLst>
        </pc:spChg>
        <pc:graphicFrameChg chg="modGraphic">
          <ac:chgData name="刘 欢欢" userId="a3e3fafb7729d1d2" providerId="LiveId" clId="{C27F4B7D-36C6-4418-872D-43EFA7F8516C}" dt="2022-08-18T01:46:58.103" v="11337" actId="20577"/>
          <ac:graphicFrameMkLst>
            <pc:docMk/>
            <pc:sldMk cId="3084579162" sldId="2026819462"/>
            <ac:graphicFrameMk id="10" creationId="{8AA347A1-CFC5-4616-93A7-E9CAB0D3B671}"/>
          </ac:graphicFrameMkLst>
        </pc:graphicFrameChg>
        <pc:picChg chg="mod">
          <ac:chgData name="刘 欢欢" userId="a3e3fafb7729d1d2" providerId="LiveId" clId="{C27F4B7D-36C6-4418-872D-43EFA7F8516C}" dt="2022-08-15T05:57:52.143" v="1123" actId="1035"/>
          <ac:picMkLst>
            <pc:docMk/>
            <pc:sldMk cId="3084579162" sldId="2026819462"/>
            <ac:picMk id="15" creationId="{9F924C17-1E93-4346-C1FF-5C6DCE7259B8}"/>
          </ac:picMkLst>
        </pc:picChg>
      </pc:sldChg>
      <pc:sldChg chg="modSp mod">
        <pc:chgData name="刘 欢欢" userId="a3e3fafb7729d1d2" providerId="LiveId" clId="{C27F4B7D-36C6-4418-872D-43EFA7F8516C}" dt="2022-08-18T11:26:12.846" v="13391" actId="20577"/>
        <pc:sldMkLst>
          <pc:docMk/>
          <pc:sldMk cId="1911921479" sldId="2026819463"/>
        </pc:sldMkLst>
        <pc:spChg chg="mod">
          <ac:chgData name="刘 欢欢" userId="a3e3fafb7729d1d2" providerId="LiveId" clId="{C27F4B7D-36C6-4418-872D-43EFA7F8516C}" dt="2022-08-15T06:49:19.111" v="1205" actId="20577"/>
          <ac:spMkLst>
            <pc:docMk/>
            <pc:sldMk cId="1911921479" sldId="2026819463"/>
            <ac:spMk id="2" creationId="{B97807F4-B654-8E4B-B02B-40232A2DA4CA}"/>
          </ac:spMkLst>
        </pc:spChg>
        <pc:spChg chg="mod">
          <ac:chgData name="刘 欢欢" userId="a3e3fafb7729d1d2" providerId="LiveId" clId="{C27F4B7D-36C6-4418-872D-43EFA7F8516C}" dt="2022-08-18T11:26:12.846" v="13391" actId="20577"/>
          <ac:spMkLst>
            <pc:docMk/>
            <pc:sldMk cId="1911921479" sldId="2026819463"/>
            <ac:spMk id="14" creationId="{03E08B41-B10B-4AE7-80C1-8DB845A5A92B}"/>
          </ac:spMkLst>
        </pc:spChg>
      </pc:sldChg>
      <pc:sldChg chg="modSp mod modNotesTx">
        <pc:chgData name="刘 欢欢" userId="a3e3fafb7729d1d2" providerId="LiveId" clId="{C27F4B7D-36C6-4418-872D-43EFA7F8516C}" dt="2022-08-19T00:24:33.855" v="14014" actId="20577"/>
        <pc:sldMkLst>
          <pc:docMk/>
          <pc:sldMk cId="2165633693" sldId="2026819464"/>
        </pc:sldMkLst>
        <pc:spChg chg="mod">
          <ac:chgData name="刘 欢欢" userId="a3e3fafb7729d1d2" providerId="LiveId" clId="{C27F4B7D-36C6-4418-872D-43EFA7F8516C}" dt="2022-08-16T13:15:05.039" v="3302" actId="20577"/>
          <ac:spMkLst>
            <pc:docMk/>
            <pc:sldMk cId="2165633693" sldId="2026819464"/>
            <ac:spMk id="2" creationId="{B97807F4-B654-8E4B-B02B-40232A2DA4CA}"/>
          </ac:spMkLst>
        </pc:spChg>
      </pc:sldChg>
      <pc:sldChg chg="addSp delSp modSp mod modNotesTx">
        <pc:chgData name="刘 欢欢" userId="a3e3fafb7729d1d2" providerId="LiveId" clId="{C27F4B7D-36C6-4418-872D-43EFA7F8516C}" dt="2022-08-19T05:40:41.906" v="14899" actId="20577"/>
        <pc:sldMkLst>
          <pc:docMk/>
          <pc:sldMk cId="2459478678" sldId="2026819471"/>
        </pc:sldMkLst>
        <pc:spChg chg="mod">
          <ac:chgData name="刘 欢欢" userId="a3e3fafb7729d1d2" providerId="LiveId" clId="{C27F4B7D-36C6-4418-872D-43EFA7F8516C}" dt="2022-08-16T13:15:10.784" v="3303" actId="20577"/>
          <ac:spMkLst>
            <pc:docMk/>
            <pc:sldMk cId="2459478678" sldId="2026819471"/>
            <ac:spMk id="2" creationId="{12ED471A-E446-4EA9-9F8E-29E0291C9B91}"/>
          </ac:spMkLst>
        </pc:spChg>
        <pc:spChg chg="mod topLvl">
          <ac:chgData name="刘 欢欢" userId="a3e3fafb7729d1d2" providerId="LiveId" clId="{C27F4B7D-36C6-4418-872D-43EFA7F8516C}" dt="2022-08-18T13:53:49.129" v="13797" actId="478"/>
          <ac:spMkLst>
            <pc:docMk/>
            <pc:sldMk cId="2459478678" sldId="2026819471"/>
            <ac:spMk id="19" creationId="{D1BA7AEE-9039-D9B5-10E1-644CEC18CAE7}"/>
          </ac:spMkLst>
        </pc:spChg>
        <pc:spChg chg="add del mod topLvl">
          <ac:chgData name="刘 欢欢" userId="a3e3fafb7729d1d2" providerId="LiveId" clId="{C27F4B7D-36C6-4418-872D-43EFA7F8516C}" dt="2022-08-18T13:53:49.673" v="13798" actId="478"/>
          <ac:spMkLst>
            <pc:docMk/>
            <pc:sldMk cId="2459478678" sldId="2026819471"/>
            <ac:spMk id="21" creationId="{015E7E1E-3520-C4A0-92DF-A1F0B83F46E3}"/>
          </ac:spMkLst>
        </pc:spChg>
        <pc:spChg chg="add del mod">
          <ac:chgData name="刘 欢欢" userId="a3e3fafb7729d1d2" providerId="LiveId" clId="{C27F4B7D-36C6-4418-872D-43EFA7F8516C}" dt="2022-08-18T13:53:49.673" v="13798" actId="478"/>
          <ac:spMkLst>
            <pc:docMk/>
            <pc:sldMk cId="2459478678" sldId="2026819471"/>
            <ac:spMk id="22" creationId="{CC042B64-26A5-C14F-E71B-9C06D116AF03}"/>
          </ac:spMkLst>
        </pc:spChg>
        <pc:grpChg chg="add del">
          <ac:chgData name="刘 欢欢" userId="a3e3fafb7729d1d2" providerId="LiveId" clId="{C27F4B7D-36C6-4418-872D-43EFA7F8516C}" dt="2022-08-18T13:53:49.129" v="13797" actId="478"/>
          <ac:grpSpMkLst>
            <pc:docMk/>
            <pc:sldMk cId="2459478678" sldId="2026819471"/>
            <ac:grpSpMk id="17" creationId="{33BB70D5-0CA2-6EF6-1A0D-852CB496BD61}"/>
          </ac:grpSpMkLst>
        </pc:grpChg>
        <pc:grpChg chg="add del">
          <ac:chgData name="刘 欢欢" userId="a3e3fafb7729d1d2" providerId="LiveId" clId="{C27F4B7D-36C6-4418-872D-43EFA7F8516C}" dt="2022-08-18T13:53:49.673" v="13798" actId="478"/>
          <ac:grpSpMkLst>
            <pc:docMk/>
            <pc:sldMk cId="2459478678" sldId="2026819471"/>
            <ac:grpSpMk id="20" creationId="{ACF1751F-AD54-5B13-B696-92253DA6C037}"/>
          </ac:grpSpMkLst>
        </pc:grpChg>
      </pc:sldChg>
      <pc:sldChg chg="addSp delSp modSp mod modNotes modNotesTx">
        <pc:chgData name="刘 欢欢" userId="a3e3fafb7729d1d2" providerId="LiveId" clId="{C27F4B7D-36C6-4418-872D-43EFA7F8516C}" dt="2022-08-19T04:49:11.080" v="14208" actId="313"/>
        <pc:sldMkLst>
          <pc:docMk/>
          <pc:sldMk cId="1457944614" sldId="2026819476"/>
        </pc:sldMkLst>
        <pc:spChg chg="mod">
          <ac:chgData name="刘 欢欢" userId="a3e3fafb7729d1d2" providerId="LiveId" clId="{C27F4B7D-36C6-4418-872D-43EFA7F8516C}" dt="2022-08-13T08:19:40.054" v="660" actId="20577"/>
          <ac:spMkLst>
            <pc:docMk/>
            <pc:sldMk cId="1457944614" sldId="2026819476"/>
            <ac:spMk id="2" creationId="{8BB74804-F8D7-4EFC-A5D4-92ADD5BA3348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" creationId="{F6371CD6-AF90-425B-866C-19303D94E158}"/>
          </ac:spMkLst>
        </pc:spChg>
        <pc:spChg chg="del mod">
          <ac:chgData name="刘 欢欢" userId="a3e3fafb7729d1d2" providerId="LiveId" clId="{C27F4B7D-36C6-4418-872D-43EFA7F8516C}" dt="2022-08-15T07:26:47.046" v="1577" actId="478"/>
          <ac:spMkLst>
            <pc:docMk/>
            <pc:sldMk cId="1457944614" sldId="2026819476"/>
            <ac:spMk id="9" creationId="{ABA206A5-7DD9-42D0-BA00-8B9CB07BD8DA}"/>
          </ac:spMkLst>
        </pc:spChg>
        <pc:spChg chg="mod">
          <ac:chgData name="刘 欢欢" userId="a3e3fafb7729d1d2" providerId="LiveId" clId="{C27F4B7D-36C6-4418-872D-43EFA7F8516C}" dt="2022-08-15T07:26:58.923" v="1579" actId="1076"/>
          <ac:spMkLst>
            <pc:docMk/>
            <pc:sldMk cId="1457944614" sldId="2026819476"/>
            <ac:spMk id="11" creationId="{1BC31D31-38AF-4D4A-A9B1-6A10AC413E21}"/>
          </ac:spMkLst>
        </pc:spChg>
        <pc:spChg chg="add mod">
          <ac:chgData name="刘 欢欢" userId="a3e3fafb7729d1d2" providerId="LiveId" clId="{C27F4B7D-36C6-4418-872D-43EFA7F8516C}" dt="2022-08-15T07:27:19.257" v="1587" actId="1037"/>
          <ac:spMkLst>
            <pc:docMk/>
            <pc:sldMk cId="1457944614" sldId="2026819476"/>
            <ac:spMk id="13" creationId="{92515978-8363-4018-1F3A-E5D5C5156574}"/>
          </ac:spMkLst>
        </pc:spChg>
        <pc:spChg chg="mod">
          <ac:chgData name="刘 欢欢" userId="a3e3fafb7729d1d2" providerId="LiveId" clId="{C27F4B7D-36C6-4418-872D-43EFA7F8516C}" dt="2022-08-15T07:29:34.310" v="1703" actId="14100"/>
          <ac:spMkLst>
            <pc:docMk/>
            <pc:sldMk cId="1457944614" sldId="2026819476"/>
            <ac:spMk id="14" creationId="{D92DDB9C-CC38-4012-94AC-EE59A2A671E6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21" creationId="{347AB367-542A-41BE-8CE9-0F8FC2EA9EE4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22" creationId="{D1F59466-BEFD-4B9F-A260-0E68FB10A25F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23" creationId="{369D8CE8-ADF7-4C7D-844C-4BC9AEFE6E86}"/>
          </ac:spMkLst>
        </pc:spChg>
        <pc:spChg chg="mod">
          <ac:chgData name="刘 欢欢" userId="a3e3fafb7729d1d2" providerId="LiveId" clId="{C27F4B7D-36C6-4418-872D-43EFA7F8516C}" dt="2022-08-16T10:37:11.225" v="2526" actId="1035"/>
          <ac:spMkLst>
            <pc:docMk/>
            <pc:sldMk cId="1457944614" sldId="2026819476"/>
            <ac:spMk id="29" creationId="{44F65A7D-3C2D-4749-B77A-3875ADB74915}"/>
          </ac:spMkLst>
        </pc:spChg>
        <pc:spChg chg="mod">
          <ac:chgData name="刘 欢欢" userId="a3e3fafb7729d1d2" providerId="LiveId" clId="{C27F4B7D-36C6-4418-872D-43EFA7F8516C}" dt="2022-08-16T10:37:04.923" v="2516" actId="1035"/>
          <ac:spMkLst>
            <pc:docMk/>
            <pc:sldMk cId="1457944614" sldId="2026819476"/>
            <ac:spMk id="31" creationId="{D9783D39-352B-4B67-B9DF-22368ADFE240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2" creationId="{31D38B33-BCF8-4A69-9C7C-7964C180F273}"/>
          </ac:spMkLst>
        </pc:spChg>
        <pc:spChg chg="mod">
          <ac:chgData name="刘 欢欢" userId="a3e3fafb7729d1d2" providerId="LiveId" clId="{C27F4B7D-36C6-4418-872D-43EFA7F8516C}" dt="2022-08-16T10:37:16.736" v="2540" actId="1037"/>
          <ac:spMkLst>
            <pc:docMk/>
            <pc:sldMk cId="1457944614" sldId="2026819476"/>
            <ac:spMk id="33" creationId="{4B838C06-88AD-4371-89D0-75CDD6DBDC82}"/>
          </ac:spMkLst>
        </pc:spChg>
        <pc:spChg chg="mod">
          <ac:chgData name="刘 欢欢" userId="a3e3fafb7729d1d2" providerId="LiveId" clId="{C27F4B7D-36C6-4418-872D-43EFA7F8516C}" dt="2022-08-16T10:37:26.603" v="2546" actId="404"/>
          <ac:spMkLst>
            <pc:docMk/>
            <pc:sldMk cId="1457944614" sldId="2026819476"/>
            <ac:spMk id="34" creationId="{5A97D147-6F87-480C-AFD2-A797814A847E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5" creationId="{A0902B26-241F-45B9-8F34-5F907F5962B3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7" creationId="{7EC76F5C-B672-47E8-881C-4E59A683476F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8" creationId="{750A4491-BE41-43FF-9331-F78E0E7285AD}"/>
          </ac:spMkLst>
        </pc:spChg>
        <pc:spChg chg="mod">
          <ac:chgData name="刘 欢欢" userId="a3e3fafb7729d1d2" providerId="LiveId" clId="{C27F4B7D-36C6-4418-872D-43EFA7F8516C}" dt="2022-08-15T07:42:34.926" v="2501" actId="1076"/>
          <ac:spMkLst>
            <pc:docMk/>
            <pc:sldMk cId="1457944614" sldId="2026819476"/>
            <ac:spMk id="39" creationId="{AC6A929F-A88C-47AF-9407-1AFB23C1C16F}"/>
          </ac:spMkLst>
        </pc:spChg>
        <pc:spChg chg="del mod">
          <ac:chgData name="刘 欢欢" userId="a3e3fafb7729d1d2" providerId="LiveId" clId="{C27F4B7D-36C6-4418-872D-43EFA7F8516C}" dt="2022-08-15T07:26:43.172" v="1576" actId="478"/>
          <ac:spMkLst>
            <pc:docMk/>
            <pc:sldMk cId="1457944614" sldId="2026819476"/>
            <ac:spMk id="40" creationId="{6355D156-1FCB-4AD0-A23E-11BB65EACDE7}"/>
          </ac:spMkLst>
        </pc:spChg>
        <pc:spChg chg="mod">
          <ac:chgData name="刘 欢欢" userId="a3e3fafb7729d1d2" providerId="LiveId" clId="{C27F4B7D-36C6-4418-872D-43EFA7F8516C}" dt="2022-08-15T07:42:46.065" v="2503" actId="1076"/>
          <ac:spMkLst>
            <pc:docMk/>
            <pc:sldMk cId="1457944614" sldId="2026819476"/>
            <ac:spMk id="41" creationId="{44243FEF-3212-4F3F-B27C-60B7F66D8534}"/>
          </ac:spMkLst>
        </pc:spChg>
        <pc:spChg chg="mod">
          <ac:chgData name="刘 欢欢" userId="a3e3fafb7729d1d2" providerId="LiveId" clId="{C27F4B7D-36C6-4418-872D-43EFA7F8516C}" dt="2022-08-15T07:26:26.299" v="1574" actId="14100"/>
          <ac:spMkLst>
            <pc:docMk/>
            <pc:sldMk cId="1457944614" sldId="2026819476"/>
            <ac:spMk id="45" creationId="{BA38E301-2AB0-47AB-971C-77E4A751E7CB}"/>
          </ac:spMkLst>
        </pc:spChg>
        <pc:spChg chg="mod">
          <ac:chgData name="刘 欢欢" userId="a3e3fafb7729d1d2" providerId="LiveId" clId="{C27F4B7D-36C6-4418-872D-43EFA7F8516C}" dt="2022-08-15T07:26:26.299" v="1574" actId="14100"/>
          <ac:spMkLst>
            <pc:docMk/>
            <pc:sldMk cId="1457944614" sldId="2026819476"/>
            <ac:spMk id="46" creationId="{73DB1DD4-3C1D-4FB1-89ED-65EF23FC2716}"/>
          </ac:spMkLst>
        </pc:spChg>
        <pc:spChg chg="mod">
          <ac:chgData name="刘 欢欢" userId="a3e3fafb7729d1d2" providerId="LiveId" clId="{C27F4B7D-36C6-4418-872D-43EFA7F8516C}" dt="2022-08-16T10:37:34.046" v="2548" actId="1076"/>
          <ac:spMkLst>
            <pc:docMk/>
            <pc:sldMk cId="1457944614" sldId="2026819476"/>
            <ac:spMk id="49" creationId="{1F770627-3FEE-428E-81F2-584AC0955981}"/>
          </ac:spMkLst>
        </pc:spChg>
        <pc:spChg chg="mod">
          <ac:chgData name="刘 欢欢" userId="a3e3fafb7729d1d2" providerId="LiveId" clId="{C27F4B7D-36C6-4418-872D-43EFA7F8516C}" dt="2022-08-15T07:26:26.299" v="1574" actId="14100"/>
          <ac:spMkLst>
            <pc:docMk/>
            <pc:sldMk cId="1457944614" sldId="2026819476"/>
            <ac:spMk id="51" creationId="{237E2367-7330-4040-893C-6493EC01155B}"/>
          </ac:spMkLst>
        </pc:spChg>
        <pc:spChg chg="add del mod">
          <ac:chgData name="刘 欢欢" userId="a3e3fafb7729d1d2" providerId="LiveId" clId="{C27F4B7D-36C6-4418-872D-43EFA7F8516C}" dt="2022-08-15T07:30:45.745" v="1744" actId="478"/>
          <ac:spMkLst>
            <pc:docMk/>
            <pc:sldMk cId="1457944614" sldId="2026819476"/>
            <ac:spMk id="52" creationId="{54802475-52FC-5584-F058-C27B3ED6D9A7}"/>
          </ac:spMkLst>
        </pc:spChg>
        <pc:spChg chg="add mod">
          <ac:chgData name="刘 欢欢" userId="a3e3fafb7729d1d2" providerId="LiveId" clId="{C27F4B7D-36C6-4418-872D-43EFA7F8516C}" dt="2022-08-15T07:29:56.290" v="1707" actId="1076"/>
          <ac:spMkLst>
            <pc:docMk/>
            <pc:sldMk cId="1457944614" sldId="2026819476"/>
            <ac:spMk id="53" creationId="{5BDE4232-B666-5E3C-1B59-CD1D2E6EA03B}"/>
          </ac:spMkLst>
        </pc:spChg>
        <pc:spChg chg="add mod">
          <ac:chgData name="刘 欢欢" userId="a3e3fafb7729d1d2" providerId="LiveId" clId="{C27F4B7D-36C6-4418-872D-43EFA7F8516C}" dt="2022-08-15T07:25:45.275" v="1567" actId="571"/>
          <ac:spMkLst>
            <pc:docMk/>
            <pc:sldMk cId="1457944614" sldId="2026819476"/>
            <ac:spMk id="54" creationId="{85F41834-3163-AED1-C1EB-635E12357C3D}"/>
          </ac:spMkLst>
        </pc:spChg>
        <pc:spChg chg="add mod">
          <ac:chgData name="刘 欢欢" userId="a3e3fafb7729d1d2" providerId="LiveId" clId="{C27F4B7D-36C6-4418-872D-43EFA7F8516C}" dt="2022-08-15T07:25:45.275" v="1567" actId="571"/>
          <ac:spMkLst>
            <pc:docMk/>
            <pc:sldMk cId="1457944614" sldId="2026819476"/>
            <ac:spMk id="55" creationId="{D9183D87-937B-500A-3C87-89CAF5290556}"/>
          </ac:spMkLst>
        </pc:s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4" creationId="{E8966485-2898-46AF-8FF4-B1509121B6D9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5" creationId="{14D87FF6-B91F-4E87-BF73-6E3840756604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6" creationId="{7FB69D83-776A-4150-93FB-1FC47C6626CF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7" creationId="{74712437-4A05-4BD8-810B-498B815E1489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8" creationId="{AAC32D99-26AA-44F3-9A6C-A1D1AD0E36DF}"/>
          </ac:grpSpMkLst>
        </pc:grpChg>
        <pc:grpChg chg="mod">
          <ac:chgData name="刘 欢欢" userId="a3e3fafb7729d1d2" providerId="LiveId" clId="{C27F4B7D-36C6-4418-872D-43EFA7F8516C}" dt="2022-08-15T07:26:26.299" v="1574" actId="14100"/>
          <ac:grpSpMkLst>
            <pc:docMk/>
            <pc:sldMk cId="1457944614" sldId="2026819476"/>
            <ac:grpSpMk id="10" creationId="{326596FB-6B01-48FC-82AD-0873657219E8}"/>
          </ac:grpSpMkLst>
        </pc:grpChg>
        <pc:grpChg chg="mod">
          <ac:chgData name="刘 欢欢" userId="a3e3fafb7729d1d2" providerId="LiveId" clId="{C27F4B7D-36C6-4418-872D-43EFA7F8516C}" dt="2022-08-15T07:26:26.299" v="1574" actId="14100"/>
          <ac:grpSpMkLst>
            <pc:docMk/>
            <pc:sldMk cId="1457944614" sldId="2026819476"/>
            <ac:grpSpMk id="12" creationId="{F5874FC4-F53D-4AEB-AD3B-51084D6D8CDF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15" creationId="{A75FB585-96CD-4FBD-863E-75F26863CB43}"/>
          </ac:grpSpMkLst>
        </pc:grpChg>
        <pc:grpChg chg="del mod">
          <ac:chgData name="刘 欢欢" userId="a3e3fafb7729d1d2" providerId="LiveId" clId="{C27F4B7D-36C6-4418-872D-43EFA7F8516C}" dt="2022-08-15T07:26:43.172" v="1576" actId="478"/>
          <ac:grpSpMkLst>
            <pc:docMk/>
            <pc:sldMk cId="1457944614" sldId="2026819476"/>
            <ac:grpSpMk id="25" creationId="{A2F68D59-1993-4C15-BC43-6C4C3205BD12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26" creationId="{1C370B6D-3548-4863-A3C6-1885B55ADB0F}"/>
          </ac:grpSpMkLst>
        </pc:grpChg>
        <pc:grpChg chg="del mod">
          <ac:chgData name="刘 欢欢" userId="a3e3fafb7729d1d2" providerId="LiveId" clId="{C27F4B7D-36C6-4418-872D-43EFA7F8516C}" dt="2022-08-15T07:26:47.046" v="1577" actId="478"/>
          <ac:grpSpMkLst>
            <pc:docMk/>
            <pc:sldMk cId="1457944614" sldId="2026819476"/>
            <ac:grpSpMk id="42" creationId="{87A505DE-432E-4CBD-83CA-179E587AA827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43" creationId="{64DFB3A9-14AE-48C8-BA93-4B28F8C71609}"/>
          </ac:grpSpMkLst>
        </pc:grpChg>
        <pc:grpChg chg="mod">
          <ac:chgData name="刘 欢欢" userId="a3e3fafb7729d1d2" providerId="LiveId" clId="{C27F4B7D-36C6-4418-872D-43EFA7F8516C}" dt="2022-08-15T07:42:48.952" v="2504" actId="1076"/>
          <ac:grpSpMkLst>
            <pc:docMk/>
            <pc:sldMk cId="1457944614" sldId="2026819476"/>
            <ac:grpSpMk id="47" creationId="{BECB8068-7FC4-4A46-B9A3-491F0545F943}"/>
          </ac:grpSpMkLst>
        </pc:grpChg>
        <pc:grpChg chg="mod">
          <ac:chgData name="刘 欢欢" userId="a3e3fafb7729d1d2" providerId="LiveId" clId="{C27F4B7D-36C6-4418-872D-43EFA7F8516C}" dt="2022-08-15T07:42:34.926" v="2501" actId="1076"/>
          <ac:grpSpMkLst>
            <pc:docMk/>
            <pc:sldMk cId="1457944614" sldId="2026819476"/>
            <ac:grpSpMk id="50" creationId="{2362F8CB-1EB9-4825-99E2-604C29141C91}"/>
          </ac:grpSpMkLst>
        </pc:grpChg>
        <pc:grpChg chg="add mod">
          <ac:chgData name="刘 欢欢" userId="a3e3fafb7729d1d2" providerId="LiveId" clId="{C27F4B7D-36C6-4418-872D-43EFA7F8516C}" dt="2022-08-15T07:27:13.288" v="1584" actId="1076"/>
          <ac:grpSpMkLst>
            <pc:docMk/>
            <pc:sldMk cId="1457944614" sldId="2026819476"/>
            <ac:grpSpMk id="56" creationId="{7416DD79-F34A-9833-980A-723925529DF3}"/>
          </ac:grpSpMkLst>
        </pc:grp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18" creationId="{EFE0468F-8E52-4E0A-8F1D-8A13C28E7C37}"/>
          </ac:picMkLst>
        </pc:pic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19" creationId="{63CDFE54-95FB-48AB-9E8E-31BC71189056}"/>
          </ac:picMkLst>
        </pc:pic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20" creationId="{D1F8307C-CB97-4783-9B30-B4BA48152430}"/>
          </ac:picMkLst>
        </pc:pic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24" creationId="{1FEF917D-99F8-4A06-A91A-C8911198D120}"/>
          </ac:picMkLst>
        </pc:pic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27" creationId="{DFCA0AD6-A942-4505-9890-282B3F03B424}"/>
          </ac:picMkLst>
        </pc:picChg>
        <pc:picChg chg="mod">
          <ac:chgData name="刘 欢欢" userId="a3e3fafb7729d1d2" providerId="LiveId" clId="{C27F4B7D-36C6-4418-872D-43EFA7F8516C}" dt="2022-08-16T10:37:16.736" v="2540" actId="1037"/>
          <ac:picMkLst>
            <pc:docMk/>
            <pc:sldMk cId="1457944614" sldId="2026819476"/>
            <ac:picMk id="30" creationId="{93F705D9-7E67-460F-B265-45F30A24F28F}"/>
          </ac:picMkLst>
        </pc:picChg>
        <pc:picChg chg="mod">
          <ac:chgData name="刘 欢欢" userId="a3e3fafb7729d1d2" providerId="LiveId" clId="{C27F4B7D-36C6-4418-872D-43EFA7F8516C}" dt="2022-08-15T07:42:34.926" v="2501" actId="1076"/>
          <ac:picMkLst>
            <pc:docMk/>
            <pc:sldMk cId="1457944614" sldId="2026819476"/>
            <ac:picMk id="36" creationId="{B266CD01-9AF0-4735-910B-3F07417883A1}"/>
          </ac:picMkLst>
        </pc:picChg>
        <pc:picChg chg="add del mod">
          <ac:chgData name="刘 欢欢" userId="a3e3fafb7729d1d2" providerId="LiveId" clId="{C27F4B7D-36C6-4418-872D-43EFA7F8516C}" dt="2022-08-15T07:25:59.703" v="1572" actId="478"/>
          <ac:picMkLst>
            <pc:docMk/>
            <pc:sldMk cId="1457944614" sldId="2026819476"/>
            <ac:picMk id="44" creationId="{4419E93F-3D78-CD9C-B550-1A64F96354B5}"/>
          </ac:picMkLst>
        </pc:picChg>
        <pc:picChg chg="add del mod">
          <ac:chgData name="刘 欢欢" userId="a3e3fafb7729d1d2" providerId="LiveId" clId="{C27F4B7D-36C6-4418-872D-43EFA7F8516C}" dt="2022-08-15T07:27:57.977" v="1593"/>
          <ac:picMkLst>
            <pc:docMk/>
            <pc:sldMk cId="1457944614" sldId="2026819476"/>
            <ac:picMk id="57" creationId="{E8FC02E9-0BB3-8EF1-1289-F58493176E4B}"/>
          </ac:picMkLst>
        </pc:picChg>
        <pc:picChg chg="mod">
          <ac:chgData name="刘 欢欢" userId="a3e3fafb7729d1d2" providerId="LiveId" clId="{C27F4B7D-36C6-4418-872D-43EFA7F8516C}" dt="2022-08-15T07:26:26.299" v="1574" actId="14100"/>
          <ac:picMkLst>
            <pc:docMk/>
            <pc:sldMk cId="1457944614" sldId="2026819476"/>
            <ac:picMk id="1026" creationId="{0E89413C-1723-49A2-82CE-A7772F9AB90B}"/>
          </ac:picMkLst>
        </pc:picChg>
        <pc:picChg chg="mod">
          <ac:chgData name="刘 欢欢" userId="a3e3fafb7729d1d2" providerId="LiveId" clId="{C27F4B7D-36C6-4418-872D-43EFA7F8516C}" dt="2022-08-15T07:26:26.299" v="1574" actId="14100"/>
          <ac:picMkLst>
            <pc:docMk/>
            <pc:sldMk cId="1457944614" sldId="2026819476"/>
            <ac:picMk id="1028" creationId="{7A59C3A9-4B9E-4FE8-94DB-CBBC86456357}"/>
          </ac:picMkLst>
        </pc:picChg>
        <pc:cxnChg chg="mod">
          <ac:chgData name="刘 欢欢" userId="a3e3fafb7729d1d2" providerId="LiveId" clId="{C27F4B7D-36C6-4418-872D-43EFA7F8516C}" dt="2022-08-15T07:42:34.926" v="2501" actId="1076"/>
          <ac:cxnSpMkLst>
            <pc:docMk/>
            <pc:sldMk cId="1457944614" sldId="2026819476"/>
            <ac:cxnSpMk id="16" creationId="{0C7880DA-44EB-46D9-9A72-B5112A266EA3}"/>
          </ac:cxnSpMkLst>
        </pc:cxnChg>
        <pc:cxnChg chg="mod">
          <ac:chgData name="刘 欢欢" userId="a3e3fafb7729d1d2" providerId="LiveId" clId="{C27F4B7D-36C6-4418-872D-43EFA7F8516C}" dt="2022-08-15T07:42:34.926" v="2501" actId="1076"/>
          <ac:cxnSpMkLst>
            <pc:docMk/>
            <pc:sldMk cId="1457944614" sldId="2026819476"/>
            <ac:cxnSpMk id="17" creationId="{A7C0940B-0804-408D-9702-035BFE00C926}"/>
          </ac:cxnSpMkLst>
        </pc:cxnChg>
        <pc:cxnChg chg="mod">
          <ac:chgData name="刘 欢欢" userId="a3e3fafb7729d1d2" providerId="LiveId" clId="{C27F4B7D-36C6-4418-872D-43EFA7F8516C}" dt="2022-08-16T10:37:04.923" v="2516" actId="1035"/>
          <ac:cxnSpMkLst>
            <pc:docMk/>
            <pc:sldMk cId="1457944614" sldId="2026819476"/>
            <ac:cxnSpMk id="28" creationId="{E3A6BFA7-5556-482A-AF52-27368B615F99}"/>
          </ac:cxnSpMkLst>
        </pc:cxnChg>
        <pc:cxnChg chg="mod">
          <ac:chgData name="刘 欢欢" userId="a3e3fafb7729d1d2" providerId="LiveId" clId="{C27F4B7D-36C6-4418-872D-43EFA7F8516C}" dt="2022-08-15T07:42:34.926" v="2501" actId="1076"/>
          <ac:cxnSpMkLst>
            <pc:docMk/>
            <pc:sldMk cId="1457944614" sldId="2026819476"/>
            <ac:cxnSpMk id="48" creationId="{411BBB91-D382-43F1-BCF7-D143B2546B82}"/>
          </ac:cxnSpMkLst>
        </pc:cxnChg>
      </pc:sldChg>
      <pc:sldChg chg="modNotesTx">
        <pc:chgData name="刘 欢欢" userId="a3e3fafb7729d1d2" providerId="LiveId" clId="{C27F4B7D-36C6-4418-872D-43EFA7F8516C}" dt="2022-08-18T13:18:19.221" v="13474" actId="20577"/>
        <pc:sldMkLst>
          <pc:docMk/>
          <pc:sldMk cId="454432601" sldId="2026819479"/>
        </pc:sldMkLst>
      </pc:sldChg>
      <pc:sldChg chg="addSp modSp add mod modAnim modNotesTx">
        <pc:chgData name="刘 欢欢" userId="a3e3fafb7729d1d2" providerId="LiveId" clId="{C27F4B7D-36C6-4418-872D-43EFA7F8516C}" dt="2022-08-18T13:25:40.867" v="13475" actId="20577"/>
        <pc:sldMkLst>
          <pc:docMk/>
          <pc:sldMk cId="1627217742" sldId="2026819480"/>
        </pc:sldMkLst>
        <pc:spChg chg="mod">
          <ac:chgData name="刘 欢欢" userId="a3e3fafb7729d1d2" providerId="LiveId" clId="{C27F4B7D-36C6-4418-872D-43EFA7F8516C}" dt="2022-08-17T06:33:52.970" v="4745" actId="20577"/>
          <ac:spMkLst>
            <pc:docMk/>
            <pc:sldMk cId="1627217742" sldId="2026819480"/>
            <ac:spMk id="2" creationId="{46798B69-1AEA-4DD4-962A-C117E63B0B73}"/>
          </ac:spMkLst>
        </pc:spChg>
        <pc:spChg chg="add mod">
          <ac:chgData name="刘 欢欢" userId="a3e3fafb7729d1d2" providerId="LiveId" clId="{C27F4B7D-36C6-4418-872D-43EFA7F8516C}" dt="2022-08-18T11:31:25.667" v="13411" actId="1076"/>
          <ac:spMkLst>
            <pc:docMk/>
            <pc:sldMk cId="1627217742" sldId="2026819480"/>
            <ac:spMk id="4" creationId="{5BB69453-B8CA-D938-23F1-9C7FF1EC4371}"/>
          </ac:spMkLst>
        </pc:spChg>
        <pc:spChg chg="add mod">
          <ac:chgData name="刘 欢欢" userId="a3e3fafb7729d1d2" providerId="LiveId" clId="{C27F4B7D-36C6-4418-872D-43EFA7F8516C}" dt="2022-08-18T11:31:39.410" v="13415" actId="14100"/>
          <ac:spMkLst>
            <pc:docMk/>
            <pc:sldMk cId="1627217742" sldId="2026819480"/>
            <ac:spMk id="5" creationId="{432691E4-03E1-D72B-A1C0-7589603C5426}"/>
          </ac:spMkLst>
        </pc:spChg>
        <pc:spChg chg="mod">
          <ac:chgData name="刘 欢欢" userId="a3e3fafb7729d1d2" providerId="LiveId" clId="{C27F4B7D-36C6-4418-872D-43EFA7F8516C}" dt="2022-08-18T11:30:08.622" v="13402" actId="164"/>
          <ac:spMkLst>
            <pc:docMk/>
            <pc:sldMk cId="1627217742" sldId="2026819480"/>
            <ac:spMk id="9" creationId="{F0C43D78-9834-4C3D-876C-10047F1A9FA4}"/>
          </ac:spMkLst>
        </pc:spChg>
        <pc:grpChg chg="add mod">
          <ac:chgData name="刘 欢欢" userId="a3e3fafb7729d1d2" providerId="LiveId" clId="{C27F4B7D-36C6-4418-872D-43EFA7F8516C}" dt="2022-08-18T11:30:13.360" v="13403" actId="1076"/>
          <ac:grpSpMkLst>
            <pc:docMk/>
            <pc:sldMk cId="1627217742" sldId="2026819480"/>
            <ac:grpSpMk id="3" creationId="{84C93153-2CA4-DBF0-553E-33A559BA2683}"/>
          </ac:grpSpMkLst>
        </pc:grpChg>
        <pc:grpChg chg="mod">
          <ac:chgData name="刘 欢欢" userId="a3e3fafb7729d1d2" providerId="LiveId" clId="{C27F4B7D-36C6-4418-872D-43EFA7F8516C}" dt="2022-08-18T11:31:28.356" v="13413" actId="1076"/>
          <ac:grpSpMkLst>
            <pc:docMk/>
            <pc:sldMk cId="1627217742" sldId="2026819480"/>
            <ac:grpSpMk id="7" creationId="{C7851ECD-2250-444C-9048-7782C0A4926C}"/>
          </ac:grpSpMkLst>
        </pc:grpChg>
        <pc:grpChg chg="mod">
          <ac:chgData name="刘 欢欢" userId="a3e3fafb7729d1d2" providerId="LiveId" clId="{C27F4B7D-36C6-4418-872D-43EFA7F8516C}" dt="2022-08-18T11:30:08.622" v="13402" actId="164"/>
          <ac:grpSpMkLst>
            <pc:docMk/>
            <pc:sldMk cId="1627217742" sldId="2026819480"/>
            <ac:grpSpMk id="12" creationId="{D267DAE1-45FE-40C7-A0D7-177CDFD181F8}"/>
          </ac:grpSpMkLst>
        </pc:grpChg>
        <pc:picChg chg="mod">
          <ac:chgData name="刘 欢欢" userId="a3e3fafb7729d1d2" providerId="LiveId" clId="{C27F4B7D-36C6-4418-872D-43EFA7F8516C}" dt="2022-08-18T11:31:28.356" v="13413" actId="1076"/>
          <ac:picMkLst>
            <pc:docMk/>
            <pc:sldMk cId="1627217742" sldId="2026819480"/>
            <ac:picMk id="1026" creationId="{11AE6EDD-9284-4548-860F-010EE0B71FA6}"/>
          </ac:picMkLst>
        </pc:picChg>
        <pc:picChg chg="mod">
          <ac:chgData name="刘 欢欢" userId="a3e3fafb7729d1d2" providerId="LiveId" clId="{C27F4B7D-36C6-4418-872D-43EFA7F8516C}" dt="2022-08-18T11:31:28.356" v="13413" actId="1076"/>
          <ac:picMkLst>
            <pc:docMk/>
            <pc:sldMk cId="1627217742" sldId="2026819480"/>
            <ac:picMk id="1028" creationId="{39EDB1BC-AA2C-4960-80AD-3A0C3FDC767A}"/>
          </ac:picMkLst>
        </pc:picChg>
      </pc:sldChg>
      <pc:sldChg chg="modSp mod modNotesTx">
        <pc:chgData name="刘 欢欢" userId="a3e3fafb7729d1d2" providerId="LiveId" clId="{C27F4B7D-36C6-4418-872D-43EFA7F8516C}" dt="2022-08-19T05:01:40.598" v="14472" actId="20577"/>
        <pc:sldMkLst>
          <pc:docMk/>
          <pc:sldMk cId="1991282712" sldId="2026819500"/>
        </pc:sldMkLst>
        <pc:spChg chg="mod">
          <ac:chgData name="刘 欢欢" userId="a3e3fafb7729d1d2" providerId="LiveId" clId="{C27F4B7D-36C6-4418-872D-43EFA7F8516C}" dt="2022-08-16T13:24:14.304" v="3339" actId="20577"/>
          <ac:spMkLst>
            <pc:docMk/>
            <pc:sldMk cId="1991282712" sldId="2026819500"/>
            <ac:spMk id="2" creationId="{FDCFBE82-5695-4572-9545-486DA523CB05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4" creationId="{DE234802-133C-476A-89CC-5F03E0DF2188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19" creationId="{31C39883-905F-4898-A8FA-87D6914880BA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21" creationId="{423BF300-E4DF-4A4B-BF06-6545AB3D066E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22" creationId="{53A8DB39-A63F-425C-8FE9-F0515DB15CAB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24" creationId="{154D7FB1-3AEC-48DB-B4C4-AAEE0D66CD05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28" creationId="{D8D5F999-F506-46DF-A5AE-D8E2F21D26D5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31" creationId="{FEA035C8-DCC9-47D4-9A10-16C60084D22A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32" creationId="{933E4BC2-4508-4546-96EE-B87EC1C66AA4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34" creationId="{4E55DF3D-F1EA-4808-984E-AB4E7B708467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35" creationId="{B3046F76-F153-4C98-9E71-58894BE40084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64" creationId="{802B610B-D7AE-4D27-A808-77A9C7CADC9B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65" creationId="{1690C0DD-C374-4B83-8B84-7CBF916143C0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66" creationId="{4CDD010A-5A87-437B-AE27-686F946E9E72}"/>
          </ac:spMkLst>
        </pc:spChg>
        <pc:spChg chg="mod">
          <ac:chgData name="刘 欢欢" userId="a3e3fafb7729d1d2" providerId="LiveId" clId="{C27F4B7D-36C6-4418-872D-43EFA7F8516C}" dt="2022-08-18T12:21:45.214" v="13427" actId="20577"/>
          <ac:spMkLst>
            <pc:docMk/>
            <pc:sldMk cId="1991282712" sldId="2026819500"/>
            <ac:spMk id="71" creationId="{48F4A144-ED26-49F7-A18B-3DABEBC72A04}"/>
          </ac:spMkLst>
        </pc:spChg>
        <pc:spChg chg="mod">
          <ac:chgData name="刘 欢欢" userId="a3e3fafb7729d1d2" providerId="LiveId" clId="{C27F4B7D-36C6-4418-872D-43EFA7F8516C}" dt="2022-08-17T07:50:18.373" v="7530" actId="21"/>
          <ac:spMkLst>
            <pc:docMk/>
            <pc:sldMk cId="1991282712" sldId="2026819500"/>
            <ac:spMk id="72" creationId="{B3E43A64-017A-4EEA-BF09-937425D4CC4F}"/>
          </ac:spMkLst>
        </pc:s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10" creationId="{526A1529-11F5-445D-A7C2-C512C13668ED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11" creationId="{FF4461F1-86CA-4525-B51D-2D19AA98C2F5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16" creationId="{204AA485-3371-41B1-A4BA-75376DA6B796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17" creationId="{632F3A14-C319-469D-AED8-A131DE9308D8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18" creationId="{D57B7BF9-7E0B-412A-A7FD-8BEFF8C537E7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23" creationId="{6E344AE4-6BFE-4DAD-9455-9D90E455C5E5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26" creationId="{7212BA92-8705-437C-B127-9565451D4336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27" creationId="{2B83DB26-EDA5-4E61-95F7-FBDD3FDCC17A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68" creationId="{B8D41DD6-EE5C-4D6F-9BCF-35EF0543BC4E}"/>
          </ac:grpSpMkLst>
        </pc:grpChg>
        <pc:grpChg chg="mod">
          <ac:chgData name="刘 欢欢" userId="a3e3fafb7729d1d2" providerId="LiveId" clId="{C27F4B7D-36C6-4418-872D-43EFA7F8516C}" dt="2022-08-18T12:21:45.214" v="13427" actId="20577"/>
          <ac:grpSpMkLst>
            <pc:docMk/>
            <pc:sldMk cId="1991282712" sldId="2026819500"/>
            <ac:grpSpMk id="76" creationId="{EE0E0956-2040-466C-A260-AD2636237F4E}"/>
          </ac:grpSpMkLst>
        </pc:grpChg>
        <pc:picChg chg="mod">
          <ac:chgData name="刘 欢欢" userId="a3e3fafb7729d1d2" providerId="LiveId" clId="{C27F4B7D-36C6-4418-872D-43EFA7F8516C}" dt="2022-08-18T12:21:45.214" v="13427" actId="20577"/>
          <ac:picMkLst>
            <pc:docMk/>
            <pc:sldMk cId="1991282712" sldId="2026819500"/>
            <ac:picMk id="7" creationId="{89742E2C-CE56-4E06-BEFE-0B86DB2E1FA7}"/>
          </ac:picMkLst>
        </pc:pic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13" creationId="{8C04DB0A-0FA7-429F-910C-FA628EC69D3C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14" creationId="{518EDBAF-EF65-474A-87AE-E3C511FCFF5A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15" creationId="{2E9AF0E5-8754-4A61-8B1D-813322887576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20" creationId="{EC646173-3F2E-440A-ACF8-A8B4655E7B65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29" creationId="{B811EB1D-2323-496F-8ABC-B7EB87DCF407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30" creationId="{A05F04C7-1C29-44C2-9768-09AA966F0F01}"/>
          </ac:cxnSpMkLst>
        </pc:cxnChg>
        <pc:cxnChg chg="mod">
          <ac:chgData name="刘 欢欢" userId="a3e3fafb7729d1d2" providerId="LiveId" clId="{C27F4B7D-36C6-4418-872D-43EFA7F8516C}" dt="2022-08-18T12:21:45.214" v="13427" actId="20577"/>
          <ac:cxnSpMkLst>
            <pc:docMk/>
            <pc:sldMk cId="1991282712" sldId="2026819500"/>
            <ac:cxnSpMk id="33" creationId="{CAD13060-2236-4015-A223-4383DB85F880}"/>
          </ac:cxnSpMkLst>
        </pc:cxnChg>
      </pc:sldChg>
      <pc:sldChg chg="modSp mod modNotesTx">
        <pc:chgData name="刘 欢欢" userId="a3e3fafb7729d1d2" providerId="LiveId" clId="{C27F4B7D-36C6-4418-872D-43EFA7F8516C}" dt="2022-08-19T05:05:31.397" v="14818"/>
        <pc:sldMkLst>
          <pc:docMk/>
          <pc:sldMk cId="1935742963" sldId="2026819511"/>
        </pc:sldMkLst>
        <pc:spChg chg="mod">
          <ac:chgData name="刘 欢欢" userId="a3e3fafb7729d1d2" providerId="LiveId" clId="{C27F4B7D-36C6-4418-872D-43EFA7F8516C}" dt="2022-08-16T13:24:08.199" v="3338" actId="20577"/>
          <ac:spMkLst>
            <pc:docMk/>
            <pc:sldMk cId="1935742963" sldId="2026819511"/>
            <ac:spMk id="2" creationId="{3A48F709-61E7-4B53-8418-29C3220AD891}"/>
          </ac:spMkLst>
        </pc:spChg>
        <pc:spChg chg="mod">
          <ac:chgData name="刘 欢欢" userId="a3e3fafb7729d1d2" providerId="LiveId" clId="{C27F4B7D-36C6-4418-872D-43EFA7F8516C}" dt="2022-08-16T14:25:58.096" v="3976" actId="1035"/>
          <ac:spMkLst>
            <pc:docMk/>
            <pc:sldMk cId="1935742963" sldId="2026819511"/>
            <ac:spMk id="33" creationId="{61191A70-8EEF-2C84-D094-97D8DF52FD4A}"/>
          </ac:spMkLst>
        </pc:spChg>
        <pc:spChg chg="mod">
          <ac:chgData name="刘 欢欢" userId="a3e3fafb7729d1d2" providerId="LiveId" clId="{C27F4B7D-36C6-4418-872D-43EFA7F8516C}" dt="2022-08-16T14:25:53.447" v="3973" actId="1035"/>
          <ac:spMkLst>
            <pc:docMk/>
            <pc:sldMk cId="1935742963" sldId="2026819511"/>
            <ac:spMk id="34" creationId="{1C29005A-DF5C-D4BB-422E-B15C624299B4}"/>
          </ac:spMkLst>
        </pc:spChg>
      </pc:sldChg>
      <pc:sldChg chg="modSp mod modNotesTx">
        <pc:chgData name="刘 欢欢" userId="a3e3fafb7729d1d2" providerId="LiveId" clId="{C27F4B7D-36C6-4418-872D-43EFA7F8516C}" dt="2022-08-19T05:48:41.946" v="14943" actId="20577"/>
        <pc:sldMkLst>
          <pc:docMk/>
          <pc:sldMk cId="1967486055" sldId="2026819513"/>
        </pc:sldMkLst>
        <pc:spChg chg="mod">
          <ac:chgData name="刘 欢欢" userId="a3e3fafb7729d1d2" providerId="LiveId" clId="{C27F4B7D-36C6-4418-872D-43EFA7F8516C}" dt="2022-08-16T13:24:29.673" v="3341" actId="20577"/>
          <ac:spMkLst>
            <pc:docMk/>
            <pc:sldMk cId="1967486055" sldId="2026819513"/>
            <ac:spMk id="2" creationId="{FDCFBE82-5695-4572-9545-486DA523CB05}"/>
          </ac:spMkLst>
        </pc:spChg>
        <pc:spChg chg="mod">
          <ac:chgData name="刘 欢欢" userId="a3e3fafb7729d1d2" providerId="LiveId" clId="{C27F4B7D-36C6-4418-872D-43EFA7F8516C}" dt="2022-08-18T02:48:18.644" v="12439" actId="1076"/>
          <ac:spMkLst>
            <pc:docMk/>
            <pc:sldMk cId="1967486055" sldId="2026819513"/>
            <ac:spMk id="87" creationId="{B7A4F2B6-14A8-4977-89A7-2E0B0A718325}"/>
          </ac:spMkLst>
        </pc:spChg>
        <pc:picChg chg="mod">
          <ac:chgData name="刘 欢欢" userId="a3e3fafb7729d1d2" providerId="LiveId" clId="{C27F4B7D-36C6-4418-872D-43EFA7F8516C}" dt="2022-08-13T07:06:37.579" v="12" actId="1076"/>
          <ac:picMkLst>
            <pc:docMk/>
            <pc:sldMk cId="1967486055" sldId="2026819513"/>
            <ac:picMk id="95" creationId="{3A017A4D-74B1-4499-AC80-24DB6EA9E547}"/>
          </ac:picMkLst>
        </pc:picChg>
      </pc:sldChg>
      <pc:sldChg chg="modSp mod">
        <pc:chgData name="刘 欢欢" userId="a3e3fafb7729d1d2" providerId="LiveId" clId="{C27F4B7D-36C6-4418-872D-43EFA7F8516C}" dt="2022-08-16T13:24:38.244" v="3342" actId="20577"/>
        <pc:sldMkLst>
          <pc:docMk/>
          <pc:sldMk cId="2533091954" sldId="2026819515"/>
        </pc:sldMkLst>
        <pc:spChg chg="mod">
          <ac:chgData name="刘 欢欢" userId="a3e3fafb7729d1d2" providerId="LiveId" clId="{C27F4B7D-36C6-4418-872D-43EFA7F8516C}" dt="2022-08-16T13:24:38.244" v="3342" actId="20577"/>
          <ac:spMkLst>
            <pc:docMk/>
            <pc:sldMk cId="2533091954" sldId="2026819515"/>
            <ac:spMk id="2" creationId="{FDCFBE82-5695-4572-9545-486DA523CB05}"/>
          </ac:spMkLst>
        </pc:spChg>
        <pc:graphicFrameChg chg="mod">
          <ac:chgData name="刘 欢欢" userId="a3e3fafb7729d1d2" providerId="LiveId" clId="{C27F4B7D-36C6-4418-872D-43EFA7F8516C}" dt="2022-08-13T09:25:36.146" v="975" actId="1076"/>
          <ac:graphicFrameMkLst>
            <pc:docMk/>
            <pc:sldMk cId="2533091954" sldId="2026819515"/>
            <ac:graphicFrameMk id="68" creationId="{543BA03E-8AE5-4350-B37E-2A757A193C36}"/>
          </ac:graphicFrameMkLst>
        </pc:graphicFrameChg>
      </pc:sldChg>
      <pc:sldChg chg="modSp add mod modNotesTx">
        <pc:chgData name="刘 欢欢" userId="a3e3fafb7729d1d2" providerId="LiveId" clId="{C27F4B7D-36C6-4418-872D-43EFA7F8516C}" dt="2022-08-19T06:53:22.963" v="14979" actId="20577"/>
        <pc:sldMkLst>
          <pc:docMk/>
          <pc:sldMk cId="1591058609" sldId="2026819516"/>
        </pc:sldMkLst>
        <pc:spChg chg="mod">
          <ac:chgData name="刘 欢欢" userId="a3e3fafb7729d1d2" providerId="LiveId" clId="{C27F4B7D-36C6-4418-872D-43EFA7F8516C}" dt="2022-08-16T13:25:13.919" v="3346"/>
          <ac:spMkLst>
            <pc:docMk/>
            <pc:sldMk cId="1591058609" sldId="2026819516"/>
            <ac:spMk id="14" creationId="{036ED2BD-BA04-4242-8BC9-2545E3CDC0F8}"/>
          </ac:spMkLst>
        </pc:spChg>
        <pc:spChg chg="mod">
          <ac:chgData name="刘 欢欢" userId="a3e3fafb7729d1d2" providerId="LiveId" clId="{C27F4B7D-36C6-4418-872D-43EFA7F8516C}" dt="2022-08-18T12:22:23.326" v="13435" actId="114"/>
          <ac:spMkLst>
            <pc:docMk/>
            <pc:sldMk cId="1591058609" sldId="2026819516"/>
            <ac:spMk id="26" creationId="{AD20675D-DD25-410E-A9E6-5CFBB46BE772}"/>
          </ac:spMkLst>
        </pc:spChg>
        <pc:grpChg chg="mod">
          <ac:chgData name="刘 欢欢" userId="a3e3fafb7729d1d2" providerId="LiveId" clId="{C27F4B7D-36C6-4418-872D-43EFA7F8516C}" dt="2022-08-18T12:22:13.429" v="13431" actId="20577"/>
          <ac:grpSpMkLst>
            <pc:docMk/>
            <pc:sldMk cId="1591058609" sldId="2026819516"/>
            <ac:grpSpMk id="28" creationId="{C1A7E659-739C-468A-B300-B440639E571C}"/>
          </ac:grpSpMkLst>
        </pc:grpChg>
        <pc:graphicFrameChg chg="mod modGraphic">
          <ac:chgData name="刘 欢欢" userId="a3e3fafb7729d1d2" providerId="LiveId" clId="{C27F4B7D-36C6-4418-872D-43EFA7F8516C}" dt="2022-08-19T06:53:22.963" v="14979" actId="20577"/>
          <ac:graphicFrameMkLst>
            <pc:docMk/>
            <pc:sldMk cId="1591058609" sldId="2026819516"/>
            <ac:graphicFrameMk id="16" creationId="{71858764-EAC0-4C32-9305-431BBC00C070}"/>
          </ac:graphicFrameMkLst>
        </pc:graphicFrameChg>
        <pc:picChg chg="mod">
          <ac:chgData name="刘 欢欢" userId="a3e3fafb7729d1d2" providerId="LiveId" clId="{C27F4B7D-36C6-4418-872D-43EFA7F8516C}" dt="2022-08-18T12:22:13.429" v="13431" actId="20577"/>
          <ac:picMkLst>
            <pc:docMk/>
            <pc:sldMk cId="1591058609" sldId="2026819516"/>
            <ac:picMk id="20" creationId="{100DD0E1-FBD1-4065-A734-8E4A169289EC}"/>
          </ac:picMkLst>
        </pc:picChg>
        <pc:picChg chg="mod">
          <ac:chgData name="刘 欢欢" userId="a3e3fafb7729d1d2" providerId="LiveId" clId="{C27F4B7D-36C6-4418-872D-43EFA7F8516C}" dt="2022-08-18T12:22:13.429" v="13431" actId="20577"/>
          <ac:picMkLst>
            <pc:docMk/>
            <pc:sldMk cId="1591058609" sldId="2026819516"/>
            <ac:picMk id="27" creationId="{EA87240D-2524-4D62-9A86-2B0BD2DD4290}"/>
          </ac:picMkLst>
        </pc:picChg>
      </pc:sldChg>
      <pc:sldChg chg="modSp add mod modNotesTx">
        <pc:chgData name="刘 欢欢" userId="a3e3fafb7729d1d2" providerId="LiveId" clId="{C27F4B7D-36C6-4418-872D-43EFA7F8516C}" dt="2022-08-18T03:02:14.875" v="12865" actId="20577"/>
        <pc:sldMkLst>
          <pc:docMk/>
          <pc:sldMk cId="4258070223" sldId="2026819517"/>
        </pc:sldMkLst>
        <pc:spChg chg="mod">
          <ac:chgData name="刘 欢欢" userId="a3e3fafb7729d1d2" providerId="LiveId" clId="{C27F4B7D-36C6-4418-872D-43EFA7F8516C}" dt="2022-08-16T13:25:34.877" v="3351"/>
          <ac:spMkLst>
            <pc:docMk/>
            <pc:sldMk cId="4258070223" sldId="2026819517"/>
            <ac:spMk id="14" creationId="{036ED2BD-BA04-4242-8BC9-2545E3CDC0F8}"/>
          </ac:spMkLst>
        </pc:spChg>
      </pc:sldChg>
      <pc:sldChg chg="delSp modSp mod modAnim modNotes modNotesTx">
        <pc:chgData name="刘 欢欢" userId="a3e3fafb7729d1d2" providerId="LiveId" clId="{C27F4B7D-36C6-4418-872D-43EFA7F8516C}" dt="2022-08-19T04:47:28.931" v="14206" actId="20577"/>
        <pc:sldMkLst>
          <pc:docMk/>
          <pc:sldMk cId="668658829" sldId="2026819518"/>
        </pc:sldMkLst>
        <pc:spChg chg="mod">
          <ac:chgData name="刘 欢欢" userId="a3e3fafb7729d1d2" providerId="LiveId" clId="{C27F4B7D-36C6-4418-872D-43EFA7F8516C}" dt="2022-08-16T13:26:14.559" v="3366" actId="20577"/>
          <ac:spMkLst>
            <pc:docMk/>
            <pc:sldMk cId="668658829" sldId="2026819518"/>
            <ac:spMk id="2" creationId="{12ED471A-E446-4EA9-9F8E-29E0291C9B91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46" creationId="{A02EEB38-5D5A-6455-AE75-CE913770CC9D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60" creationId="{75911A76-95BC-8154-FE12-4F47E1548DE2}"/>
          </ac:spMkLst>
        </pc:spChg>
        <pc:spChg chg="mod topLvl">
          <ac:chgData name="刘 欢欢" userId="a3e3fafb7729d1d2" providerId="LiveId" clId="{C27F4B7D-36C6-4418-872D-43EFA7F8516C}" dt="2022-08-17T09:07:15.026" v="10251" actId="20577"/>
          <ac:spMkLst>
            <pc:docMk/>
            <pc:sldMk cId="668658829" sldId="2026819518"/>
            <ac:spMk id="66" creationId="{0CC29829-72EE-4F26-B72A-CEEAAE7F87CB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99" creationId="{04F80343-F051-AF30-F052-DA9A90B1E7F7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100" creationId="{6B22D0AF-805C-7203-E01E-A6A91FF8905E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101" creationId="{9B101A37-B413-B5A6-4681-E8725103F23F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102" creationId="{F81034C8-1523-C231-ACFF-03649EDEEE12}"/>
          </ac:spMkLst>
        </pc:spChg>
        <pc:spChg chg="mod">
          <ac:chgData name="刘 欢欢" userId="a3e3fafb7729d1d2" providerId="LiveId" clId="{C27F4B7D-36C6-4418-872D-43EFA7F8516C}" dt="2022-08-13T07:10:44.554" v="63" actId="165"/>
          <ac:spMkLst>
            <pc:docMk/>
            <pc:sldMk cId="668658829" sldId="2026819518"/>
            <ac:spMk id="103" creationId="{6610AF26-02C2-D6F2-E73D-EDEB244AB961}"/>
          </ac:spMkLst>
        </pc:spChg>
        <pc:grpChg chg="mod">
          <ac:chgData name="刘 欢欢" userId="a3e3fafb7729d1d2" providerId="LiveId" clId="{C27F4B7D-36C6-4418-872D-43EFA7F8516C}" dt="2022-08-13T07:10:23.622" v="58" actId="1036"/>
          <ac:grpSpMkLst>
            <pc:docMk/>
            <pc:sldMk cId="668658829" sldId="2026819518"/>
            <ac:grpSpMk id="3" creationId="{86E29CFE-A4D5-4CAB-A5BD-408BBB1E0004}"/>
          </ac:grpSpMkLst>
        </pc:grpChg>
        <pc:grpChg chg="mod">
          <ac:chgData name="刘 欢欢" userId="a3e3fafb7729d1d2" providerId="LiveId" clId="{C27F4B7D-36C6-4418-872D-43EFA7F8516C}" dt="2022-08-13T07:10:23.622" v="58" actId="1036"/>
          <ac:grpSpMkLst>
            <pc:docMk/>
            <pc:sldMk cId="668658829" sldId="2026819518"/>
            <ac:grpSpMk id="5" creationId="{D94A1860-965A-4FBF-A13F-485894D94DB6}"/>
          </ac:grpSpMkLst>
        </pc:grpChg>
        <pc:grpChg chg="mod">
          <ac:chgData name="刘 欢欢" userId="a3e3fafb7729d1d2" providerId="LiveId" clId="{C27F4B7D-36C6-4418-872D-43EFA7F8516C}" dt="2022-08-13T07:10:23.622" v="58" actId="1036"/>
          <ac:grpSpMkLst>
            <pc:docMk/>
            <pc:sldMk cId="668658829" sldId="2026819518"/>
            <ac:grpSpMk id="51" creationId="{DC32B7ED-E451-496E-8ACE-5E6516968683}"/>
          </ac:grpSpMkLst>
        </pc:grpChg>
        <pc:grpChg chg="mod">
          <ac:chgData name="刘 欢欢" userId="a3e3fafb7729d1d2" providerId="LiveId" clId="{C27F4B7D-36C6-4418-872D-43EFA7F8516C}" dt="2022-08-13T07:10:23.622" v="58" actId="1036"/>
          <ac:grpSpMkLst>
            <pc:docMk/>
            <pc:sldMk cId="668658829" sldId="2026819518"/>
            <ac:grpSpMk id="53" creationId="{19E68BE8-F84B-4F5E-A88B-C65D95568EBD}"/>
          </ac:grpSpMkLst>
        </pc:grpChg>
        <pc:grpChg chg="mod">
          <ac:chgData name="刘 欢欢" userId="a3e3fafb7729d1d2" providerId="LiveId" clId="{C27F4B7D-36C6-4418-872D-43EFA7F8516C}" dt="2022-08-13T07:10:44.554" v="63" actId="165"/>
          <ac:grpSpMkLst>
            <pc:docMk/>
            <pc:sldMk cId="668658829" sldId="2026819518"/>
            <ac:grpSpMk id="58" creationId="{55216759-DFC9-9CE2-14BD-43953621F197}"/>
          </ac:grpSpMkLst>
        </pc:grpChg>
        <pc:grpChg chg="mod">
          <ac:chgData name="刘 欢欢" userId="a3e3fafb7729d1d2" providerId="LiveId" clId="{C27F4B7D-36C6-4418-872D-43EFA7F8516C}" dt="2022-08-13T07:10:44.554" v="63" actId="165"/>
          <ac:grpSpMkLst>
            <pc:docMk/>
            <pc:sldMk cId="668658829" sldId="2026819518"/>
            <ac:grpSpMk id="97" creationId="{49A04A98-9FFA-9662-4FB4-A83128011B9A}"/>
          </ac:grpSpMkLst>
        </pc:grpChg>
        <pc:grpChg chg="mod ord topLvl">
          <ac:chgData name="刘 欢欢" userId="a3e3fafb7729d1d2" providerId="LiveId" clId="{C27F4B7D-36C6-4418-872D-43EFA7F8516C}" dt="2022-08-13T07:10:58.889" v="67" actId="167"/>
          <ac:grpSpMkLst>
            <pc:docMk/>
            <pc:sldMk cId="668658829" sldId="2026819518"/>
            <ac:grpSpMk id="104" creationId="{7A611FF6-46E8-B330-C233-B7218480CF6A}"/>
          </ac:grpSpMkLst>
        </pc:grpChg>
        <pc:grpChg chg="del mod">
          <ac:chgData name="刘 欢欢" userId="a3e3fafb7729d1d2" providerId="LiveId" clId="{C27F4B7D-36C6-4418-872D-43EFA7F8516C}" dt="2022-08-13T07:10:44.554" v="63" actId="165"/>
          <ac:grpSpMkLst>
            <pc:docMk/>
            <pc:sldMk cId="668658829" sldId="2026819518"/>
            <ac:grpSpMk id="105" creationId="{3CC82712-B3C8-F0DE-0088-40B76A024ED9}"/>
          </ac:grpSpMkLst>
        </pc:grpChg>
        <pc:picChg chg="mod">
          <ac:chgData name="刘 欢欢" userId="a3e3fafb7729d1d2" providerId="LiveId" clId="{C27F4B7D-36C6-4418-872D-43EFA7F8516C}" dt="2022-08-13T07:10:44.554" v="63" actId="165"/>
          <ac:picMkLst>
            <pc:docMk/>
            <pc:sldMk cId="668658829" sldId="2026819518"/>
            <ac:picMk id="98" creationId="{F06F7A50-FF3B-59E0-56A3-5C1DA624BE8B}"/>
          </ac:picMkLst>
        </pc:picChg>
      </pc:sldChg>
      <pc:sldChg chg="modSp del mod ord modShow">
        <pc:chgData name="刘 欢欢" userId="a3e3fafb7729d1d2" providerId="LiveId" clId="{C27F4B7D-36C6-4418-872D-43EFA7F8516C}" dt="2022-08-18T03:04:52.582" v="12867" actId="2696"/>
        <pc:sldMkLst>
          <pc:docMk/>
          <pc:sldMk cId="1169140717" sldId="2026819519"/>
        </pc:sldMkLst>
        <pc:spChg chg="mod">
          <ac:chgData name="刘 欢欢" userId="a3e3fafb7729d1d2" providerId="LiveId" clId="{C27F4B7D-36C6-4418-872D-43EFA7F8516C}" dt="2022-08-16T13:26:30.595" v="3374" actId="20577"/>
          <ac:spMkLst>
            <pc:docMk/>
            <pc:sldMk cId="1169140717" sldId="2026819519"/>
            <ac:spMk id="2" creationId="{4EC638B3-FECE-47B7-9652-1E2B5A38DC56}"/>
          </ac:spMkLst>
        </pc:spChg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3592921414" sldId="2026819519"/>
        </pc:sldMkLst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3896408132" sldId="2026819519"/>
        </pc:sldMkLst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994004900" sldId="2026819520"/>
        </pc:sldMkLst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1072086049" sldId="2026819520"/>
        </pc:sldMkLst>
      </pc:sldChg>
      <pc:sldChg chg="modSp del mod modShow">
        <pc:chgData name="刘 欢欢" userId="a3e3fafb7729d1d2" providerId="LiveId" clId="{C27F4B7D-36C6-4418-872D-43EFA7F8516C}" dt="2022-08-18T03:04:52.582" v="12867" actId="2696"/>
        <pc:sldMkLst>
          <pc:docMk/>
          <pc:sldMk cId="2780439517" sldId="2026819520"/>
        </pc:sldMkLst>
        <pc:spChg chg="mod">
          <ac:chgData name="刘 欢欢" userId="a3e3fafb7729d1d2" providerId="LiveId" clId="{C27F4B7D-36C6-4418-872D-43EFA7F8516C}" dt="2022-08-16T14:44:05.501" v="4027" actId="20577"/>
          <ac:spMkLst>
            <pc:docMk/>
            <pc:sldMk cId="2780439517" sldId="2026819520"/>
            <ac:spMk id="2" creationId="{4EC638B3-FECE-47B7-9652-1E2B5A38DC56}"/>
          </ac:spMkLst>
        </pc:spChg>
        <pc:spChg chg="mod">
          <ac:chgData name="刘 欢欢" userId="a3e3fafb7729d1d2" providerId="LiveId" clId="{C27F4B7D-36C6-4418-872D-43EFA7F8516C}" dt="2022-08-13T07:13:32.596" v="164" actId="1035"/>
          <ac:spMkLst>
            <pc:docMk/>
            <pc:sldMk cId="2780439517" sldId="2026819520"/>
            <ac:spMk id="3" creationId="{9D7CDC89-47D5-40FE-26B1-6A6D11CDA3F1}"/>
          </ac:spMkLst>
        </pc:spChg>
        <pc:spChg chg="mod">
          <ac:chgData name="刘 欢欢" userId="a3e3fafb7729d1d2" providerId="LiveId" clId="{C27F4B7D-36C6-4418-872D-43EFA7F8516C}" dt="2022-08-13T07:13:38.461" v="166" actId="14100"/>
          <ac:spMkLst>
            <pc:docMk/>
            <pc:sldMk cId="2780439517" sldId="2026819520"/>
            <ac:spMk id="36" creationId="{A6112329-1F02-8809-BB6D-52B48263FB52}"/>
          </ac:spMkLst>
        </pc:spChg>
        <pc:grpChg chg="mod">
          <ac:chgData name="刘 欢欢" userId="a3e3fafb7729d1d2" providerId="LiveId" clId="{C27F4B7D-36C6-4418-872D-43EFA7F8516C}" dt="2022-08-13T07:13:32.596" v="164" actId="1035"/>
          <ac:grpSpMkLst>
            <pc:docMk/>
            <pc:sldMk cId="2780439517" sldId="2026819520"/>
            <ac:grpSpMk id="4" creationId="{6660245B-2149-B442-9BD6-6783D358CA8E}"/>
          </ac:grpSpMkLst>
        </pc:grpChg>
        <pc:grpChg chg="mod">
          <ac:chgData name="刘 欢欢" userId="a3e3fafb7729d1d2" providerId="LiveId" clId="{C27F4B7D-36C6-4418-872D-43EFA7F8516C}" dt="2022-08-13T07:13:32.596" v="164" actId="1035"/>
          <ac:grpSpMkLst>
            <pc:docMk/>
            <pc:sldMk cId="2780439517" sldId="2026819520"/>
            <ac:grpSpMk id="34" creationId="{66E7C6B7-CFC1-A6B7-F4BA-101119869B6B}"/>
          </ac:grpSpMkLst>
        </pc:grpChg>
        <pc:picChg chg="mod">
          <ac:chgData name="刘 欢欢" userId="a3e3fafb7729d1d2" providerId="LiveId" clId="{C27F4B7D-36C6-4418-872D-43EFA7F8516C}" dt="2022-08-13T07:13:32.596" v="164" actId="1035"/>
          <ac:picMkLst>
            <pc:docMk/>
            <pc:sldMk cId="2780439517" sldId="2026819520"/>
            <ac:picMk id="5" creationId="{1304CBB4-989C-CCB2-E096-4E61DBBB8755}"/>
          </ac:picMkLst>
        </pc:picChg>
        <pc:cxnChg chg="mod">
          <ac:chgData name="刘 欢欢" userId="a3e3fafb7729d1d2" providerId="LiveId" clId="{C27F4B7D-36C6-4418-872D-43EFA7F8516C}" dt="2022-08-13T07:14:11.820" v="212" actId="1076"/>
          <ac:cxnSpMkLst>
            <pc:docMk/>
            <pc:sldMk cId="2780439517" sldId="2026819520"/>
            <ac:cxnSpMk id="37" creationId="{E275460A-E221-6100-8009-6273E709B5D2}"/>
          </ac:cxnSpMkLst>
        </pc:cxnChg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346531095" sldId="2026819521"/>
        </pc:sldMkLst>
      </pc:sldChg>
      <pc:sldChg chg="modSp del mod modShow">
        <pc:chgData name="刘 欢欢" userId="a3e3fafb7729d1d2" providerId="LiveId" clId="{C27F4B7D-36C6-4418-872D-43EFA7F8516C}" dt="2022-08-18T03:04:52.582" v="12867" actId="2696"/>
        <pc:sldMkLst>
          <pc:docMk/>
          <pc:sldMk cId="2607021236" sldId="2026819521"/>
        </pc:sldMkLst>
        <pc:spChg chg="mod">
          <ac:chgData name="刘 欢欢" userId="a3e3fafb7729d1d2" providerId="LiveId" clId="{C27F4B7D-36C6-4418-872D-43EFA7F8516C}" dt="2022-08-16T14:43:56.630" v="4026" actId="20577"/>
          <ac:spMkLst>
            <pc:docMk/>
            <pc:sldMk cId="2607021236" sldId="2026819521"/>
            <ac:spMk id="2" creationId="{4EC638B3-FECE-47B7-9652-1E2B5A38DC56}"/>
          </ac:spMkLst>
        </pc:spChg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2929681252" sldId="2026819521"/>
        </pc:sldMkLst>
      </pc:sldChg>
      <pc:sldChg chg="modSp mod modNotes modNotesTx">
        <pc:chgData name="刘 欢欢" userId="a3e3fafb7729d1d2" providerId="LiveId" clId="{C27F4B7D-36C6-4418-872D-43EFA7F8516C}" dt="2022-08-19T00:21:59.185" v="13994" actId="27636"/>
        <pc:sldMkLst>
          <pc:docMk/>
          <pc:sldMk cId="195401726" sldId="2026819525"/>
        </pc:sldMkLst>
        <pc:spChg chg="mod">
          <ac:chgData name="刘 欢欢" userId="a3e3fafb7729d1d2" providerId="LiveId" clId="{C27F4B7D-36C6-4418-872D-43EFA7F8516C}" dt="2022-08-16T13:26:26.328" v="3373"/>
          <ac:spMkLst>
            <pc:docMk/>
            <pc:sldMk cId="195401726" sldId="2026819525"/>
            <ac:spMk id="2" creationId="{4EC638B3-FECE-47B7-9652-1E2B5A38DC56}"/>
          </ac:spMkLst>
        </pc:spChg>
      </pc:sldChg>
      <pc:sldChg chg="addSp delSp modSp del mod modAnim modShow modNotes modNotesTx">
        <pc:chgData name="刘 欢欢" userId="a3e3fafb7729d1d2" providerId="LiveId" clId="{C27F4B7D-36C6-4418-872D-43EFA7F8516C}" dt="2022-08-18T03:04:52.582" v="12867" actId="2696"/>
        <pc:sldMkLst>
          <pc:docMk/>
          <pc:sldMk cId="2763885507" sldId="2026819526"/>
        </pc:sldMkLst>
        <pc:spChg chg="mod">
          <ac:chgData name="刘 欢欢" userId="a3e3fafb7729d1d2" providerId="LiveId" clId="{C27F4B7D-36C6-4418-872D-43EFA7F8516C}" dt="2022-08-16T14:43:52.279" v="4025" actId="20577"/>
          <ac:spMkLst>
            <pc:docMk/>
            <pc:sldMk cId="2763885507" sldId="2026819526"/>
            <ac:spMk id="2" creationId="{4EC638B3-FECE-47B7-9652-1E2B5A38DC56}"/>
          </ac:spMkLst>
        </pc:spChg>
        <pc:spChg chg="mod">
          <ac:chgData name="刘 欢欢" userId="a3e3fafb7729d1d2" providerId="LiveId" clId="{C27F4B7D-36C6-4418-872D-43EFA7F8516C}" dt="2022-08-16T15:04:07.688" v="4592" actId="1076"/>
          <ac:spMkLst>
            <pc:docMk/>
            <pc:sldMk cId="2763885507" sldId="2026819526"/>
            <ac:spMk id="3" creationId="{9D7CDC89-47D5-40FE-26B1-6A6D11CDA3F1}"/>
          </ac:spMkLst>
        </pc:spChg>
        <pc:spChg chg="mod">
          <ac:chgData name="刘 欢欢" userId="a3e3fafb7729d1d2" providerId="LiveId" clId="{C27F4B7D-36C6-4418-872D-43EFA7F8516C}" dt="2022-08-16T15:04:17.903" v="4593" actId="164"/>
          <ac:spMkLst>
            <pc:docMk/>
            <pc:sldMk cId="2763885507" sldId="2026819526"/>
            <ac:spMk id="7" creationId="{4F1BBE36-E3B5-3920-F4EB-B51E1704413D}"/>
          </ac:spMkLst>
        </pc:spChg>
        <pc:spChg chg="mod">
          <ac:chgData name="刘 欢欢" userId="a3e3fafb7729d1d2" providerId="LiveId" clId="{C27F4B7D-36C6-4418-872D-43EFA7F8516C}" dt="2022-08-16T15:04:27.919" v="4596" actId="164"/>
          <ac:spMkLst>
            <pc:docMk/>
            <pc:sldMk cId="2763885507" sldId="2026819526"/>
            <ac:spMk id="9" creationId="{4F526355-918A-8ED4-BDE2-9840AB9AA109}"/>
          </ac:spMkLst>
        </pc:spChg>
        <pc:spChg chg="mod">
          <ac:chgData name="刘 欢欢" userId="a3e3fafb7729d1d2" providerId="LiveId" clId="{C27F4B7D-36C6-4418-872D-43EFA7F8516C}" dt="2022-08-16T15:04:17.903" v="4593" actId="164"/>
          <ac:spMkLst>
            <pc:docMk/>
            <pc:sldMk cId="2763885507" sldId="2026819526"/>
            <ac:spMk id="12" creationId="{1F51BBD8-9A47-F232-9E07-34E11C7C6C22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17" creationId="{9C8C6BC7-4F76-C7DE-497F-EC7B2D81CD90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18" creationId="{2F82AA62-1B79-29FE-A77F-8FBBFAF8495A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19" creationId="{D8EBE2FB-B144-E5B7-227B-1A1B9B9A47E6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20" creationId="{CE1D5C6A-F36F-A746-2154-297A86AFFE79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21" creationId="{C0E409BE-8311-4CE6-E2CB-29C2D548444F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25" creationId="{937BBC34-0788-8422-A4BF-1BEB6B17D371}"/>
          </ac:spMkLst>
        </pc:spChg>
        <pc:spChg chg="mod">
          <ac:chgData name="刘 欢欢" userId="a3e3fafb7729d1d2" providerId="LiveId" clId="{C27F4B7D-36C6-4418-872D-43EFA7F8516C}" dt="2022-08-16T15:03:38.298" v="4586" actId="1076"/>
          <ac:spMkLst>
            <pc:docMk/>
            <pc:sldMk cId="2763885507" sldId="2026819526"/>
            <ac:spMk id="30" creationId="{FA91DC85-6137-1BD7-6DB9-6636B7CE3745}"/>
          </ac:spMkLst>
        </pc:spChg>
        <pc:spChg chg="del mod">
          <ac:chgData name="刘 欢欢" userId="a3e3fafb7729d1d2" providerId="LiveId" clId="{C27F4B7D-36C6-4418-872D-43EFA7F8516C}" dt="2022-08-16T15:02:28.288" v="4526" actId="478"/>
          <ac:spMkLst>
            <pc:docMk/>
            <pc:sldMk cId="2763885507" sldId="2026819526"/>
            <ac:spMk id="31" creationId="{5AFCD9DD-F79D-CC4D-548C-C47768778501}"/>
          </ac:spMkLst>
        </pc:spChg>
        <pc:spChg chg="mod">
          <ac:chgData name="刘 欢欢" userId="a3e3fafb7729d1d2" providerId="LiveId" clId="{C27F4B7D-36C6-4418-872D-43EFA7F8516C}" dt="2022-08-16T15:03:25.748" v="4584" actId="20577"/>
          <ac:spMkLst>
            <pc:docMk/>
            <pc:sldMk cId="2763885507" sldId="2026819526"/>
            <ac:spMk id="32" creationId="{DC556C1E-3600-3616-408F-56BC523604D2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34" creationId="{C8FCC175-3708-F099-1501-0DABC4B46E57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36" creationId="{75421426-E54A-D65A-33AE-DDD06B188A37}"/>
          </ac:spMkLst>
        </pc:spChg>
        <pc:spChg chg="mod">
          <ac:chgData name="刘 欢欢" userId="a3e3fafb7729d1d2" providerId="LiveId" clId="{C27F4B7D-36C6-4418-872D-43EFA7F8516C}" dt="2022-08-16T15:04:17.903" v="4593" actId="164"/>
          <ac:spMkLst>
            <pc:docMk/>
            <pc:sldMk cId="2763885507" sldId="2026819526"/>
            <ac:spMk id="37" creationId="{47E87CBF-E2CA-7FD0-36C7-EA2D4BE972E5}"/>
          </ac:spMkLst>
        </pc:spChg>
        <pc:spChg chg="mod">
          <ac:chgData name="刘 欢欢" userId="a3e3fafb7729d1d2" providerId="LiveId" clId="{C27F4B7D-36C6-4418-872D-43EFA7F8516C}" dt="2022-08-16T15:04:17.903" v="4593" actId="164"/>
          <ac:spMkLst>
            <pc:docMk/>
            <pc:sldMk cId="2763885507" sldId="2026819526"/>
            <ac:spMk id="38" creationId="{C42CE543-7553-35B1-0B22-02DBB88919FA}"/>
          </ac:spMkLst>
        </pc:spChg>
        <pc:spChg chg="mod">
          <ac:chgData name="刘 欢欢" userId="a3e3fafb7729d1d2" providerId="LiveId" clId="{C27F4B7D-36C6-4418-872D-43EFA7F8516C}" dt="2022-08-16T15:01:28.631" v="4452" actId="20577"/>
          <ac:spMkLst>
            <pc:docMk/>
            <pc:sldMk cId="2763885507" sldId="2026819526"/>
            <ac:spMk id="39" creationId="{44A51B07-0065-4AEC-3D2F-A2FB488BFFA3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41" creationId="{B5C4689C-B7C9-2D78-44F1-E12C03609968}"/>
          </ac:spMkLst>
        </pc:spChg>
        <pc:spChg chg="mod">
          <ac:chgData name="刘 欢欢" userId="a3e3fafb7729d1d2" providerId="LiveId" clId="{C27F4B7D-36C6-4418-872D-43EFA7F8516C}" dt="2022-08-16T15:01:28.631" v="4452" actId="20577"/>
          <ac:spMkLst>
            <pc:docMk/>
            <pc:sldMk cId="2763885507" sldId="2026819526"/>
            <ac:spMk id="42" creationId="{DBC90C43-4579-941C-11AA-9A1DF427B9CD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47" creationId="{69A90CCF-C722-4A1A-BF2E-E19DD29C0B21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48" creationId="{46FF7911-3FC8-3037-1A45-9EBD98DEFC6E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49" creationId="{57D85182-5ECA-0815-305C-C9CDAA20856C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0" creationId="{4B7F453F-2318-BE2B-D419-692569980944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1" creationId="{8674ED6C-F642-98DD-A1EB-97617A6C0DFF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2" creationId="{B0B9A04F-2586-1096-2CE8-B0C7F6AF8635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4" creationId="{E1DAB0CB-6874-3D38-10A5-9D70CD967063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5" creationId="{15ABE27C-02DB-5B08-26C8-556D130D5EF3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7" creationId="{25DD5DBB-0A47-04FD-CF96-69078158D292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58" creationId="{40F5CC5F-7FFE-E213-3B2F-A3A83659C107}"/>
          </ac:spMkLst>
        </pc:spChg>
        <pc:spChg chg="mod">
          <ac:chgData name="刘 欢欢" userId="a3e3fafb7729d1d2" providerId="LiveId" clId="{C27F4B7D-36C6-4418-872D-43EFA7F8516C}" dt="2022-08-16T14:55:50.175" v="4354"/>
          <ac:spMkLst>
            <pc:docMk/>
            <pc:sldMk cId="2763885507" sldId="2026819526"/>
            <ac:spMk id="60" creationId="{977F60F1-CA56-AD2C-20E8-F4A42D3EEB43}"/>
          </ac:spMkLst>
        </pc:spChg>
        <pc:spChg chg="add mod">
          <ac:chgData name="刘 欢欢" userId="a3e3fafb7729d1d2" providerId="LiveId" clId="{C27F4B7D-36C6-4418-872D-43EFA7F8516C}" dt="2022-08-16T15:05:49.601" v="4625" actId="1076"/>
          <ac:spMkLst>
            <pc:docMk/>
            <pc:sldMk cId="2763885507" sldId="2026819526"/>
            <ac:spMk id="61" creationId="{5BB7A0DC-B066-F014-6D02-BF7064CDF912}"/>
          </ac:spMkLst>
        </pc:spChg>
        <pc:spChg chg="add mod">
          <ac:chgData name="刘 欢欢" userId="a3e3fafb7729d1d2" providerId="LiveId" clId="{C27F4B7D-36C6-4418-872D-43EFA7F8516C}" dt="2022-08-16T14:59:52.843" v="4403" actId="164"/>
          <ac:spMkLst>
            <pc:docMk/>
            <pc:sldMk cId="2763885507" sldId="2026819526"/>
            <ac:spMk id="64" creationId="{EB46728D-1DCE-FEBC-4C59-DCC08AC2CFC1}"/>
          </ac:spMkLst>
        </pc:spChg>
        <pc:spChg chg="add mod">
          <ac:chgData name="刘 欢欢" userId="a3e3fafb7729d1d2" providerId="LiveId" clId="{C27F4B7D-36C6-4418-872D-43EFA7F8516C}" dt="2022-08-16T14:59:52.843" v="4403" actId="164"/>
          <ac:spMkLst>
            <pc:docMk/>
            <pc:sldMk cId="2763885507" sldId="2026819526"/>
            <ac:spMk id="65" creationId="{813C41A6-0B7D-D82B-120E-BB46849732BB}"/>
          </ac:spMkLst>
        </pc:spChg>
        <pc:spChg chg="add del mod">
          <ac:chgData name="刘 欢欢" userId="a3e3fafb7729d1d2" providerId="LiveId" clId="{C27F4B7D-36C6-4418-872D-43EFA7F8516C}" dt="2022-08-16T15:00:00.778" v="4405"/>
          <ac:spMkLst>
            <pc:docMk/>
            <pc:sldMk cId="2763885507" sldId="2026819526"/>
            <ac:spMk id="67" creationId="{64DA9662-0A05-DF59-EC7D-B1D218E3C349}"/>
          </ac:spMkLst>
        </pc:spChg>
        <pc:grpChg chg="mod">
          <ac:chgData name="刘 欢欢" userId="a3e3fafb7729d1d2" providerId="LiveId" clId="{C27F4B7D-36C6-4418-872D-43EFA7F8516C}" dt="2022-08-16T15:04:17.903" v="4593" actId="164"/>
          <ac:grpSpMkLst>
            <pc:docMk/>
            <pc:sldMk cId="2763885507" sldId="2026819526"/>
            <ac:grpSpMk id="4" creationId="{512A61FD-01CE-3D39-4CAB-2B139A53066F}"/>
          </ac:grpSpMkLst>
        </pc:grpChg>
        <pc:grpChg chg="mod">
          <ac:chgData name="刘 欢欢" userId="a3e3fafb7729d1d2" providerId="LiveId" clId="{C27F4B7D-36C6-4418-872D-43EFA7F8516C}" dt="2022-08-16T15:04:17.903" v="4593" actId="164"/>
          <ac:grpSpMkLst>
            <pc:docMk/>
            <pc:sldMk cId="2763885507" sldId="2026819526"/>
            <ac:grpSpMk id="8" creationId="{D01749C9-DB28-15C2-1833-E48D54E6DE3D}"/>
          </ac:grpSpMkLst>
        </pc:grpChg>
        <pc:grpChg chg="add mod">
          <ac:chgData name="刘 欢欢" userId="a3e3fafb7729d1d2" providerId="LiveId" clId="{C27F4B7D-36C6-4418-872D-43EFA7F8516C}" dt="2022-08-16T14:57:22.249" v="4373" actId="164"/>
          <ac:grpSpMkLst>
            <pc:docMk/>
            <pc:sldMk cId="2763885507" sldId="2026819526"/>
            <ac:grpSpMk id="13" creationId="{EC021E5A-12C3-964E-E322-FEAF05A8A792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14" creationId="{2A022C74-5429-EC05-59C8-4EF67B1CDAE9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15" creationId="{39AE7A96-D4C4-BE4A-6706-82822929ED56}"/>
          </ac:grpSpMkLst>
        </pc:grpChg>
        <pc:grpChg chg="del mod">
          <ac:chgData name="刘 欢欢" userId="a3e3fafb7729d1d2" providerId="LiveId" clId="{C27F4B7D-36C6-4418-872D-43EFA7F8516C}" dt="2022-08-16T14:54:53.698" v="4347" actId="478"/>
          <ac:grpSpMkLst>
            <pc:docMk/>
            <pc:sldMk cId="2763885507" sldId="2026819526"/>
            <ac:grpSpMk id="29" creationId="{78550ACD-C367-C6F7-166F-6F5F7D6686F9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40" creationId="{E52B174E-367A-7C87-ED51-EDE2FCE45D30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43" creationId="{7A7DC540-9ED7-30B6-E269-59BD3E86C47C}"/>
          </ac:grpSpMkLst>
        </pc:grpChg>
        <pc:grpChg chg="mod">
          <ac:chgData name="刘 欢欢" userId="a3e3fafb7729d1d2" providerId="LiveId" clId="{C27F4B7D-36C6-4418-872D-43EFA7F8516C}" dt="2022-08-16T15:01:28.631" v="4452" actId="20577"/>
          <ac:grpSpMkLst>
            <pc:docMk/>
            <pc:sldMk cId="2763885507" sldId="2026819526"/>
            <ac:grpSpMk id="44" creationId="{FB0336AA-5CF8-DF8D-A76C-7873B58F3F75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45" creationId="{A83CEBDF-54AB-62D3-9005-DAC9883534DA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46" creationId="{CE077267-DF1B-111A-1A09-210002737491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53" creationId="{F0D4FE8C-59B7-B9FF-CC8C-3940A1D26A08}"/>
          </ac:grpSpMkLst>
        </pc:grpChg>
        <pc:grpChg chg="mod">
          <ac:chgData name="刘 欢欢" userId="a3e3fafb7729d1d2" providerId="LiveId" clId="{C27F4B7D-36C6-4418-872D-43EFA7F8516C}" dt="2022-08-16T14:55:50.175" v="4354"/>
          <ac:grpSpMkLst>
            <pc:docMk/>
            <pc:sldMk cId="2763885507" sldId="2026819526"/>
            <ac:grpSpMk id="56" creationId="{6EB4CFB5-4E45-21D5-5268-9EFC8B829022}"/>
          </ac:grpSpMkLst>
        </pc:grpChg>
        <pc:grpChg chg="add mod">
          <ac:chgData name="刘 欢欢" userId="a3e3fafb7729d1d2" providerId="LiveId" clId="{C27F4B7D-36C6-4418-872D-43EFA7F8516C}" dt="2022-08-16T15:05:45.441" v="4624" actId="1076"/>
          <ac:grpSpMkLst>
            <pc:docMk/>
            <pc:sldMk cId="2763885507" sldId="2026819526"/>
            <ac:grpSpMk id="62" creationId="{18A7D0E0-0998-70B9-5B37-136F8874CA62}"/>
          </ac:grpSpMkLst>
        </pc:grpChg>
        <pc:grpChg chg="add mod">
          <ac:chgData name="刘 欢欢" userId="a3e3fafb7729d1d2" providerId="LiveId" clId="{C27F4B7D-36C6-4418-872D-43EFA7F8516C}" dt="2022-08-16T15:04:37.967" v="4599" actId="164"/>
          <ac:grpSpMkLst>
            <pc:docMk/>
            <pc:sldMk cId="2763885507" sldId="2026819526"/>
            <ac:grpSpMk id="66" creationId="{8D5E5138-EBD6-285A-4C33-0EB621AB6694}"/>
          </ac:grpSpMkLst>
        </pc:grpChg>
        <pc:grpChg chg="add mod">
          <ac:chgData name="刘 欢欢" userId="a3e3fafb7729d1d2" providerId="LiveId" clId="{C27F4B7D-36C6-4418-872D-43EFA7F8516C}" dt="2022-08-16T15:04:27.919" v="4596" actId="164"/>
          <ac:grpSpMkLst>
            <pc:docMk/>
            <pc:sldMk cId="2763885507" sldId="2026819526"/>
            <ac:grpSpMk id="68" creationId="{B9E0FBDD-C003-C313-34EA-E58A6F71285A}"/>
          </ac:grpSpMkLst>
        </pc:grpChg>
        <pc:grpChg chg="add mod">
          <ac:chgData name="刘 欢欢" userId="a3e3fafb7729d1d2" providerId="LiveId" clId="{C27F4B7D-36C6-4418-872D-43EFA7F8516C}" dt="2022-08-16T15:04:37.967" v="4599" actId="164"/>
          <ac:grpSpMkLst>
            <pc:docMk/>
            <pc:sldMk cId="2763885507" sldId="2026819526"/>
            <ac:grpSpMk id="69" creationId="{71C48850-21F5-B040-87D1-DB1E72D06869}"/>
          </ac:grpSpMkLst>
        </pc:grpChg>
        <pc:grpChg chg="add mod">
          <ac:chgData name="刘 欢欢" userId="a3e3fafb7729d1d2" providerId="LiveId" clId="{C27F4B7D-36C6-4418-872D-43EFA7F8516C}" dt="2022-08-16T15:04:45.092" v="4602" actId="164"/>
          <ac:grpSpMkLst>
            <pc:docMk/>
            <pc:sldMk cId="2763885507" sldId="2026819526"/>
            <ac:grpSpMk id="70" creationId="{80A628CE-7547-C18C-5BCD-133F86749219}"/>
          </ac:grpSpMkLst>
        </pc:grpChg>
        <pc:grpChg chg="add mod">
          <ac:chgData name="刘 欢欢" userId="a3e3fafb7729d1d2" providerId="LiveId" clId="{C27F4B7D-36C6-4418-872D-43EFA7F8516C}" dt="2022-08-16T15:04:49.680" v="4603" actId="1076"/>
          <ac:grpSpMkLst>
            <pc:docMk/>
            <pc:sldMk cId="2763885507" sldId="2026819526"/>
            <ac:grpSpMk id="71" creationId="{6C172F79-2B55-23FB-35BB-05002A2A6908}"/>
          </ac:grpSpMkLst>
        </pc:grpChg>
        <pc:graphicFrameChg chg="mod modGraphic">
          <ac:chgData name="刘 欢欢" userId="a3e3fafb7729d1d2" providerId="LiveId" clId="{C27F4B7D-36C6-4418-872D-43EFA7F8516C}" dt="2022-08-16T15:04:01.834" v="4591" actId="1076"/>
          <ac:graphicFrameMkLst>
            <pc:docMk/>
            <pc:sldMk cId="2763885507" sldId="2026819526"/>
            <ac:graphicFrameMk id="10" creationId="{3B56FC5D-D85B-CEA0-C37D-342486580341}"/>
          </ac:graphicFrameMkLst>
        </pc:graphicFrameChg>
        <pc:picChg chg="mod modCrop">
          <ac:chgData name="刘 欢欢" userId="a3e3fafb7729d1d2" providerId="LiveId" clId="{C27F4B7D-36C6-4418-872D-43EFA7F8516C}" dt="2022-08-16T14:59:52.843" v="4403" actId="164"/>
          <ac:picMkLst>
            <pc:docMk/>
            <pc:sldMk cId="2763885507" sldId="2026819526"/>
            <ac:picMk id="6" creationId="{F228B015-35BC-FD70-DD15-54C40F2AB686}"/>
          </ac:picMkLst>
        </pc:picChg>
        <pc:picChg chg="add del mod">
          <ac:chgData name="刘 欢欢" userId="a3e3fafb7729d1d2" providerId="LiveId" clId="{C27F4B7D-36C6-4418-872D-43EFA7F8516C}" dt="2022-08-16T14:55:49.917" v="4353" actId="478"/>
          <ac:picMkLst>
            <pc:docMk/>
            <pc:sldMk cId="2763885507" sldId="2026819526"/>
            <ac:picMk id="11" creationId="{2C521033-2860-A1C2-3C2B-CC423B8929BF}"/>
          </ac:picMkLst>
        </pc:picChg>
        <pc:picChg chg="mod">
          <ac:chgData name="刘 欢欢" userId="a3e3fafb7729d1d2" providerId="LiveId" clId="{C27F4B7D-36C6-4418-872D-43EFA7F8516C}" dt="2022-08-16T15:04:45.092" v="4602" actId="164"/>
          <ac:picMkLst>
            <pc:docMk/>
            <pc:sldMk cId="2763885507" sldId="2026819526"/>
            <ac:picMk id="35" creationId="{B7BA08E9-12DC-7FE9-DD27-2D740BCB2C07}"/>
          </ac:picMkLst>
        </pc:picChg>
        <pc:picChg chg="mod">
          <ac:chgData name="刘 欢欢" userId="a3e3fafb7729d1d2" providerId="LiveId" clId="{C27F4B7D-36C6-4418-872D-43EFA7F8516C}" dt="2022-08-16T14:57:33.592" v="4376" actId="14100"/>
          <ac:picMkLst>
            <pc:docMk/>
            <pc:sldMk cId="2763885507" sldId="2026819526"/>
            <ac:picMk id="59" creationId="{4DE78527-F01D-5027-2C1A-50F59E9B9DE0}"/>
          </ac:picMkLst>
        </pc:picChg>
        <pc:cxnChg chg="mod">
          <ac:chgData name="刘 欢欢" userId="a3e3fafb7729d1d2" providerId="LiveId" clId="{C27F4B7D-36C6-4418-872D-43EFA7F8516C}" dt="2022-08-16T15:03:11.344" v="4570" actId="1036"/>
          <ac:cxnSpMkLst>
            <pc:docMk/>
            <pc:sldMk cId="2763885507" sldId="2026819526"/>
            <ac:cxnSpMk id="16" creationId="{C58E60C1-62EF-C8C1-4978-70028D92A5A3}"/>
          </ac:cxnSpMkLst>
        </pc:cxnChg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2888767309" sldId="2026819526"/>
        </pc:sldMkLst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3570647242" sldId="2026819526"/>
        </pc:sldMkLst>
      </pc:sldChg>
      <pc:sldChg chg="modSp del mod modShow modNotesTx">
        <pc:chgData name="刘 欢欢" userId="a3e3fafb7729d1d2" providerId="LiveId" clId="{C27F4B7D-36C6-4418-872D-43EFA7F8516C}" dt="2022-08-18T03:04:52.582" v="12867" actId="2696"/>
        <pc:sldMkLst>
          <pc:docMk/>
          <pc:sldMk cId="2028311826" sldId="2026819528"/>
        </pc:sldMkLst>
        <pc:spChg chg="mod">
          <ac:chgData name="刘 欢欢" userId="a3e3fafb7729d1d2" providerId="LiveId" clId="{C27F4B7D-36C6-4418-872D-43EFA7F8516C}" dt="2022-08-16T14:44:15.542" v="4032"/>
          <ac:spMkLst>
            <pc:docMk/>
            <pc:sldMk cId="2028311826" sldId="2026819528"/>
            <ac:spMk id="2" creationId="{4EC638B3-FECE-47B7-9652-1E2B5A38DC56}"/>
          </ac:spMkLst>
        </pc:spChg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2697498956" sldId="2026819528"/>
        </pc:sldMkLst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3801867922" sldId="2026819528"/>
        </pc:sldMkLst>
      </pc:sldChg>
      <pc:sldChg chg="addSp delSp modSp mod modClrScheme chgLayout modNotesTx">
        <pc:chgData name="刘 欢欢" userId="a3e3fafb7729d1d2" providerId="LiveId" clId="{C27F4B7D-36C6-4418-872D-43EFA7F8516C}" dt="2022-08-19T05:47:30.964" v="14934" actId="20577"/>
        <pc:sldMkLst>
          <pc:docMk/>
          <pc:sldMk cId="964753381" sldId="2026819529"/>
        </pc:sldMkLst>
        <pc:spChg chg="mod ord">
          <ac:chgData name="刘 欢欢" userId="a3e3fafb7729d1d2" providerId="LiveId" clId="{C27F4B7D-36C6-4418-872D-43EFA7F8516C}" dt="2022-08-16T13:24:19.695" v="3340" actId="20577"/>
          <ac:spMkLst>
            <pc:docMk/>
            <pc:sldMk cId="964753381" sldId="2026819529"/>
            <ac:spMk id="2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3:54.350" v="239" actId="478"/>
          <ac:spMkLst>
            <pc:docMk/>
            <pc:sldMk cId="964753381" sldId="2026819529"/>
            <ac:spMk id="3" creationId="{95D3085F-D1DA-6184-1470-5E6D77B8B80F}"/>
          </ac:spMkLst>
        </pc:spChg>
        <pc:spChg chg="mod or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4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5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7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9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11" creationId="{00000000-0000-0000-0000-000000000000}"/>
          </ac:spMkLst>
        </pc:spChg>
        <pc:spChg chg="add del mod">
          <ac:chgData name="刘 欢欢" userId="a3e3fafb7729d1d2" providerId="LiveId" clId="{C27F4B7D-36C6-4418-872D-43EFA7F8516C}" dt="2022-08-19T05:00:21.046" v="14394"/>
          <ac:spMkLst>
            <pc:docMk/>
            <pc:sldMk cId="964753381" sldId="2026819529"/>
            <ac:spMk id="12" creationId="{9FE34FCF-9896-3C16-C0F8-CE7FE7F5BEB0}"/>
          </ac:spMkLst>
        </pc:spChg>
        <pc:spChg chg="add del mod ord">
          <ac:chgData name="刘 欢欢" userId="a3e3fafb7729d1d2" providerId="LiveId" clId="{C27F4B7D-36C6-4418-872D-43EFA7F8516C}" dt="2022-08-13T07:43:55.985" v="240" actId="478"/>
          <ac:spMkLst>
            <pc:docMk/>
            <pc:sldMk cId="964753381" sldId="2026819529"/>
            <ac:spMk id="12" creationId="{CE8D3D2C-C1AD-9B93-A692-1CFC13EF06E4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13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14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3:58.270" v="241" actId="478"/>
          <ac:spMkLst>
            <pc:docMk/>
            <pc:sldMk cId="964753381" sldId="2026819529"/>
            <ac:spMk id="15" creationId="{F115A305-DD25-503F-F167-4ADDD76CF80D}"/>
          </ac:spMkLst>
        </pc:spChg>
        <pc:spChg chg="mod">
          <ac:chgData name="刘 欢欢" userId="a3e3fafb7729d1d2" providerId="LiveId" clId="{C27F4B7D-36C6-4418-872D-43EFA7F8516C}" dt="2022-08-19T05:31:47.700" v="14841" actId="20577"/>
          <ac:spMkLst>
            <pc:docMk/>
            <pc:sldMk cId="964753381" sldId="2026819529"/>
            <ac:spMk id="17" creationId="{00000000-0000-0000-0000-000000000000}"/>
          </ac:spMkLst>
        </pc:spChg>
        <pc:spChg chg="mod">
          <ac:chgData name="刘 欢欢" userId="a3e3fafb7729d1d2" providerId="LiveId" clId="{C27F4B7D-36C6-4418-872D-43EFA7F8516C}" dt="2022-08-19T05:32:01.545" v="14844" actId="20577"/>
          <ac:spMkLst>
            <pc:docMk/>
            <pc:sldMk cId="964753381" sldId="2026819529"/>
            <ac:spMk id="18" creationId="{00000000-0000-0000-0000-000000000000}"/>
          </ac:spMkLst>
        </pc:spChg>
        <pc:spChg chg="mod">
          <ac:chgData name="刘 欢欢" userId="a3e3fafb7729d1d2" providerId="LiveId" clId="{C27F4B7D-36C6-4418-872D-43EFA7F8516C}" dt="2022-08-19T05:31:54.071" v="14843" actId="20577"/>
          <ac:spMkLst>
            <pc:docMk/>
            <pc:sldMk cId="964753381" sldId="2026819529"/>
            <ac:spMk id="21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22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24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25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26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28" creationId="{00000000-0000-0000-0000-000000000000}"/>
          </ac:spMkLst>
        </pc:spChg>
        <pc:spChg chg="mod">
          <ac:chgData name="刘 欢欢" userId="a3e3fafb7729d1d2" providerId="LiveId" clId="{C27F4B7D-36C6-4418-872D-43EFA7F8516C}" dt="2022-08-13T07:44:08.324" v="261" actId="1035"/>
          <ac:spMkLst>
            <pc:docMk/>
            <pc:sldMk cId="964753381" sldId="2026819529"/>
            <ac:spMk id="30" creationId="{00000000-0000-0000-0000-000000000000}"/>
          </ac:spMkLst>
        </pc:spChg>
        <pc:spChg chg="mod">
          <ac:chgData name="刘 欢欢" userId="a3e3fafb7729d1d2" providerId="LiveId" clId="{C27F4B7D-36C6-4418-872D-43EFA7F8516C}" dt="2022-08-19T05:00:33.946" v="14454" actId="1037"/>
          <ac:spMkLst>
            <pc:docMk/>
            <pc:sldMk cId="964753381" sldId="2026819529"/>
            <ac:spMk id="34" creationId="{B114910F-DEE4-CC0A-1B56-7651C7D9465A}"/>
          </ac:spMkLst>
        </pc:spChg>
        <pc:spChg chg="mod">
          <ac:chgData name="刘 欢欢" userId="a3e3fafb7729d1d2" providerId="LiveId" clId="{C27F4B7D-36C6-4418-872D-43EFA7F8516C}" dt="2022-08-19T05:00:59.279" v="14466" actId="20577"/>
          <ac:spMkLst>
            <pc:docMk/>
            <pc:sldMk cId="964753381" sldId="2026819529"/>
            <ac:spMk id="35" creationId="{7445BB01-B47E-DA8D-DF46-8C10A6BCDE1E}"/>
          </ac:spMkLst>
        </pc:spChg>
        <pc:spChg chg="mod">
          <ac:chgData name="刘 欢欢" userId="a3e3fafb7729d1d2" providerId="LiveId" clId="{C27F4B7D-36C6-4418-872D-43EFA7F8516C}" dt="2022-08-19T05:00:38.300" v="14455" actId="1076"/>
          <ac:spMkLst>
            <pc:docMk/>
            <pc:sldMk cId="964753381" sldId="2026819529"/>
            <ac:spMk id="36" creationId="{B36CBCA8-0B94-1BBA-360D-4B31AF4E1280}"/>
          </ac:spMkLst>
        </pc:spChg>
        <pc:graphicFrameChg chg="mod">
          <ac:chgData name="刘 欢欢" userId="a3e3fafb7729d1d2" providerId="LiveId" clId="{C27F4B7D-36C6-4418-872D-43EFA7F8516C}" dt="2022-08-13T07:44:08.324" v="261" actId="1035"/>
          <ac:graphicFrameMkLst>
            <pc:docMk/>
            <pc:sldMk cId="964753381" sldId="2026819529"/>
            <ac:graphicFrameMk id="16" creationId="{00000000-0000-0000-0000-000000000000}"/>
          </ac:graphicFrameMkLst>
        </pc:graphicFrameChg>
        <pc:picChg chg="add del mod">
          <ac:chgData name="刘 欢欢" userId="a3e3fafb7729d1d2" providerId="LiveId" clId="{C27F4B7D-36C6-4418-872D-43EFA7F8516C}" dt="2022-08-19T05:00:21.043" v="14392" actId="478"/>
          <ac:picMkLst>
            <pc:docMk/>
            <pc:sldMk cId="964753381" sldId="2026819529"/>
            <ac:picMk id="3" creationId="{21971B94-60F0-175C-09D1-08B9F66E7AD8}"/>
          </ac:picMkLst>
        </pc:pic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6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8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10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19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20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23" creationId="{00000000-0000-0000-0000-000000000000}"/>
          </ac:cxnSpMkLst>
        </pc:cxnChg>
        <pc:cxnChg chg="mod">
          <ac:chgData name="刘 欢欢" userId="a3e3fafb7729d1d2" providerId="LiveId" clId="{C27F4B7D-36C6-4418-872D-43EFA7F8516C}" dt="2022-08-13T07:44:08.324" v="261" actId="1035"/>
          <ac:cxnSpMkLst>
            <pc:docMk/>
            <pc:sldMk cId="964753381" sldId="2026819529"/>
            <ac:cxnSpMk id="27" creationId="{00000000-0000-0000-0000-000000000000}"/>
          </ac:cxnSpMkLst>
        </pc:cxnChg>
      </pc:sldChg>
      <pc:sldChg chg="add del mod modShow">
        <pc:chgData name="刘 欢欢" userId="a3e3fafb7729d1d2" providerId="LiveId" clId="{C27F4B7D-36C6-4418-872D-43EFA7F8516C}" dt="2022-08-19T07:47:00.794" v="14980" actId="2696"/>
        <pc:sldMkLst>
          <pc:docMk/>
          <pc:sldMk cId="1341858322" sldId="2026819530"/>
        </pc:sldMkLst>
      </pc:sldChg>
      <pc:sldChg chg="addSp delSp modSp del mod modClrScheme modShow chgLayout">
        <pc:chgData name="刘 欢欢" userId="a3e3fafb7729d1d2" providerId="LiveId" clId="{C27F4B7D-36C6-4418-872D-43EFA7F8516C}" dt="2022-08-18T03:04:52.582" v="12867" actId="2696"/>
        <pc:sldMkLst>
          <pc:docMk/>
          <pc:sldMk cId="3733425134" sldId="2026819530"/>
        </pc:sldMkLst>
        <pc:spChg chg="mod ord">
          <ac:chgData name="刘 欢欢" userId="a3e3fafb7729d1d2" providerId="LiveId" clId="{C27F4B7D-36C6-4418-872D-43EFA7F8516C}" dt="2022-08-16T14:43:44.758" v="4023" actId="20577"/>
          <ac:spMkLst>
            <pc:docMk/>
            <pc:sldMk cId="3733425134" sldId="2026819530"/>
            <ac:spMk id="2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3:18.081" v="233" actId="478"/>
          <ac:spMkLst>
            <pc:docMk/>
            <pc:sldMk cId="3733425134" sldId="2026819530"/>
            <ac:spMk id="3" creationId="{CA55EE7F-A8D8-4B46-50F2-AB722B9D18DB}"/>
          </ac:spMkLst>
        </pc:spChg>
        <pc:spChg chg="mod ord">
          <ac:chgData name="刘 欢欢" userId="a3e3fafb7729d1d2" providerId="LiveId" clId="{C27F4B7D-36C6-4418-872D-43EFA7F8516C}" dt="2022-08-13T07:43:14.623" v="232" actId="700"/>
          <ac:spMkLst>
            <pc:docMk/>
            <pc:sldMk cId="3733425134" sldId="2026819530"/>
            <ac:spMk id="4" creationId="{00000000-0000-0000-0000-000000000000}"/>
          </ac:spMkLst>
        </pc:spChg>
        <pc:spChg chg="add del mod ord">
          <ac:chgData name="刘 欢欢" userId="a3e3fafb7729d1d2" providerId="LiveId" clId="{C27F4B7D-36C6-4418-872D-43EFA7F8516C}" dt="2022-08-13T07:43:19.643" v="234" actId="478"/>
          <ac:spMkLst>
            <pc:docMk/>
            <pc:sldMk cId="3733425134" sldId="2026819530"/>
            <ac:spMk id="12" creationId="{5B098EA7-1B50-49FF-82EA-5F2C8C4C43BA}"/>
          </ac:spMkLst>
        </pc:spChg>
        <pc:spChg chg="add del mod ord">
          <ac:chgData name="刘 欢欢" userId="a3e3fafb7729d1d2" providerId="LiveId" clId="{C27F4B7D-36C6-4418-872D-43EFA7F8516C}" dt="2022-08-13T07:43:26.687" v="237" actId="478"/>
          <ac:spMkLst>
            <pc:docMk/>
            <pc:sldMk cId="3733425134" sldId="2026819530"/>
            <ac:spMk id="15" creationId="{7DE7B00F-763A-C19A-54F0-2855763D7CEF}"/>
          </ac:spMkLst>
        </pc:spChg>
        <pc:graphicFrameChg chg="modGraphic">
          <ac:chgData name="刘 欢欢" userId="a3e3fafb7729d1d2" providerId="LiveId" clId="{C27F4B7D-36C6-4418-872D-43EFA7F8516C}" dt="2022-08-13T07:43:22.639" v="236" actId="14734"/>
          <ac:graphicFrameMkLst>
            <pc:docMk/>
            <pc:sldMk cId="3733425134" sldId="2026819530"/>
            <ac:graphicFrameMk id="16" creationId="{00000000-0000-0000-0000-000000000000}"/>
          </ac:graphicFrameMkLst>
        </pc:graphicFrameChg>
      </pc:sldChg>
      <pc:sldChg chg="add mod modShow">
        <pc:chgData name="刘 欢欢" userId="a3e3fafb7729d1d2" providerId="LiveId" clId="{C27F4B7D-36C6-4418-872D-43EFA7F8516C}" dt="2022-08-19T07:47:12.204" v="14982" actId="729"/>
        <pc:sldMkLst>
          <pc:docMk/>
          <pc:sldMk cId="3986963426" sldId="2026819530"/>
        </pc:sldMkLst>
      </pc:sldChg>
      <pc:sldChg chg="addSp delSp modSp mod ord modClrScheme chgLayout modNotesTx">
        <pc:chgData name="刘 欢欢" userId="a3e3fafb7729d1d2" providerId="LiveId" clId="{C27F4B7D-36C6-4418-872D-43EFA7F8516C}" dt="2022-08-19T00:22:02.410" v="13995" actId="20577"/>
        <pc:sldMkLst>
          <pc:docMk/>
          <pc:sldMk cId="1731900099" sldId="2026819531"/>
        </pc:sldMkLst>
        <pc:spChg chg="mod ord">
          <ac:chgData name="刘 欢欢" userId="a3e3fafb7729d1d2" providerId="LiveId" clId="{C27F4B7D-36C6-4418-872D-43EFA7F8516C}" dt="2022-08-18T13:43:48.677" v="13593" actId="20577"/>
          <ac:spMkLst>
            <pc:docMk/>
            <pc:sldMk cId="1731900099" sldId="2026819531"/>
            <ac:spMk id="2" creationId="{30E4F3F8-FF57-F2BE-09C4-D761869BF2DF}"/>
          </ac:spMkLst>
        </pc:spChg>
        <pc:spChg chg="add del mod ord">
          <ac:chgData name="刘 欢欢" userId="a3e3fafb7729d1d2" providerId="LiveId" clId="{C27F4B7D-36C6-4418-872D-43EFA7F8516C}" dt="2022-08-13T07:44:51.324" v="268" actId="478"/>
          <ac:spMkLst>
            <pc:docMk/>
            <pc:sldMk cId="1731900099" sldId="2026819531"/>
            <ac:spMk id="3" creationId="{045ACE22-3542-3142-4E5A-D5F8BE1C561E}"/>
          </ac:spMkLst>
        </pc:spChg>
        <pc:spChg chg="mod ord">
          <ac:chgData name="刘 欢欢" userId="a3e3fafb7729d1d2" providerId="LiveId" clId="{C27F4B7D-36C6-4418-872D-43EFA7F8516C}" dt="2022-08-13T07:44:44.124" v="265" actId="700"/>
          <ac:spMkLst>
            <pc:docMk/>
            <pc:sldMk cId="1731900099" sldId="2026819531"/>
            <ac:spMk id="4" creationId="{D517488A-97AA-116E-5CFA-254F29B8064A}"/>
          </ac:spMkLst>
        </pc:spChg>
        <pc:spChg chg="mod">
          <ac:chgData name="刘 欢欢" userId="a3e3fafb7729d1d2" providerId="LiveId" clId="{C27F4B7D-36C6-4418-872D-43EFA7F8516C}" dt="2022-08-19T00:21:59.075" v="13993"/>
          <ac:spMkLst>
            <pc:docMk/>
            <pc:sldMk cId="1731900099" sldId="2026819531"/>
            <ac:spMk id="5" creationId="{A73333A0-270E-3B21-0521-F08ABD31BA44}"/>
          </ac:spMkLst>
        </pc:spChg>
        <pc:spChg chg="add del mod ord">
          <ac:chgData name="刘 欢欢" userId="a3e3fafb7729d1d2" providerId="LiveId" clId="{C27F4B7D-36C6-4418-872D-43EFA7F8516C}" dt="2022-08-13T07:44:48.681" v="266" actId="478"/>
          <ac:spMkLst>
            <pc:docMk/>
            <pc:sldMk cId="1731900099" sldId="2026819531"/>
            <ac:spMk id="6" creationId="{11DDAE9E-E1AE-020A-E53B-B1F682E4E64A}"/>
          </ac:spMkLst>
        </pc:spChg>
        <pc:spChg chg="add del mod ord">
          <ac:chgData name="刘 欢欢" userId="a3e3fafb7729d1d2" providerId="LiveId" clId="{C27F4B7D-36C6-4418-872D-43EFA7F8516C}" dt="2022-08-13T07:44:50.079" v="267" actId="478"/>
          <ac:spMkLst>
            <pc:docMk/>
            <pc:sldMk cId="1731900099" sldId="2026819531"/>
            <ac:spMk id="7" creationId="{B092516E-7A67-40AB-ABFC-712CD8DEB7EB}"/>
          </ac:spMkLst>
        </pc:spChg>
        <pc:spChg chg="mod">
          <ac:chgData name="刘 欢欢" userId="a3e3fafb7729d1d2" providerId="LiveId" clId="{C27F4B7D-36C6-4418-872D-43EFA7F8516C}" dt="2022-08-16T14:01:04.817" v="3537" actId="20577"/>
          <ac:spMkLst>
            <pc:docMk/>
            <pc:sldMk cId="1731900099" sldId="2026819531"/>
            <ac:spMk id="8" creationId="{69418F30-BD7A-FEC7-84D6-C4443B1C6D81}"/>
          </ac:spMkLst>
        </pc:spChg>
        <pc:grpChg chg="mod">
          <ac:chgData name="刘 欢欢" userId="a3e3fafb7729d1d2" providerId="LiveId" clId="{C27F4B7D-36C6-4418-872D-43EFA7F8516C}" dt="2022-08-13T07:44:56.863" v="269" actId="1076"/>
          <ac:grpSpMkLst>
            <pc:docMk/>
            <pc:sldMk cId="1731900099" sldId="2026819531"/>
            <ac:grpSpMk id="10" creationId="{EB8ED010-8FDC-9542-81B4-09BCCA68E23C}"/>
          </ac:grpSpMkLst>
        </pc:grpChg>
        <pc:picChg chg="mod">
          <ac:chgData name="刘 欢欢" userId="a3e3fafb7729d1d2" providerId="LiveId" clId="{C27F4B7D-36C6-4418-872D-43EFA7F8516C}" dt="2022-08-16T14:00:54.335" v="3536" actId="1076"/>
          <ac:picMkLst>
            <pc:docMk/>
            <pc:sldMk cId="1731900099" sldId="2026819531"/>
            <ac:picMk id="12" creationId="{12812EC5-AFEF-3857-F499-8EFBDB089630}"/>
          </ac:picMkLst>
        </pc:picChg>
        <pc:cxnChg chg="del">
          <ac:chgData name="刘 欢欢" userId="a3e3fafb7729d1d2" providerId="LiveId" clId="{C27F4B7D-36C6-4418-872D-43EFA7F8516C}" dt="2022-08-13T09:19:30.332" v="954" actId="478"/>
          <ac:cxnSpMkLst>
            <pc:docMk/>
            <pc:sldMk cId="1731900099" sldId="2026819531"/>
            <ac:cxnSpMk id="14" creationId="{7CA016E5-002E-CF2B-9ECC-E620B5C90EA3}"/>
          </ac:cxnSpMkLst>
        </pc:cxnChg>
      </pc:sldChg>
      <pc:sldChg chg="addSp modSp add mod modNotesTx">
        <pc:chgData name="刘 欢欢" userId="a3e3fafb7729d1d2" providerId="LiveId" clId="{C27F4B7D-36C6-4418-872D-43EFA7F8516C}" dt="2022-08-19T04:49:10.105" v="14207" actId="313"/>
        <pc:sldMkLst>
          <pc:docMk/>
          <pc:sldMk cId="178499778" sldId="2026819532"/>
        </pc:sldMkLst>
        <pc:spChg chg="add mod">
          <ac:chgData name="刘 欢欢" userId="a3e3fafb7729d1d2" providerId="LiveId" clId="{C27F4B7D-36C6-4418-872D-43EFA7F8516C}" dt="2022-08-17T09:21:33.334" v="10876" actId="164"/>
          <ac:spMkLst>
            <pc:docMk/>
            <pc:sldMk cId="178499778" sldId="2026819532"/>
            <ac:spMk id="14" creationId="{6CBE03D0-41F6-06E8-1A42-0D9B3DCAD2C4}"/>
          </ac:spMkLst>
        </pc:spChg>
        <pc:spChg chg="mod">
          <ac:chgData name="刘 欢欢" userId="a3e3fafb7729d1d2" providerId="LiveId" clId="{C27F4B7D-36C6-4418-872D-43EFA7F8516C}" dt="2022-08-16T14:51:25.345" v="4345" actId="14100"/>
          <ac:spMkLst>
            <pc:docMk/>
            <pc:sldMk cId="178499778" sldId="2026819532"/>
            <ac:spMk id="44" creationId="{B43A7F32-F57B-CD46-CED9-EFCDA5FD94BD}"/>
          </ac:spMkLst>
        </pc:spChg>
        <pc:spChg chg="mod">
          <ac:chgData name="刘 欢欢" userId="a3e3fafb7729d1d2" providerId="LiveId" clId="{C27F4B7D-36C6-4418-872D-43EFA7F8516C}" dt="2022-08-17T09:20:51.877" v="10859"/>
          <ac:spMkLst>
            <pc:docMk/>
            <pc:sldMk cId="178499778" sldId="2026819532"/>
            <ac:spMk id="51" creationId="{237E2367-7330-4040-893C-6493EC01155B}"/>
          </ac:spMkLst>
        </pc:spChg>
        <pc:spChg chg="mod">
          <ac:chgData name="刘 欢欢" userId="a3e3fafb7729d1d2" providerId="LiveId" clId="{C27F4B7D-36C6-4418-872D-43EFA7F8516C}" dt="2022-08-16T14:51:31.843" v="4346" actId="1076"/>
          <ac:spMkLst>
            <pc:docMk/>
            <pc:sldMk cId="178499778" sldId="2026819532"/>
            <ac:spMk id="52" creationId="{56AA74A3-D3A5-0C05-D36D-590A577DCDF0}"/>
          </ac:spMkLst>
        </pc:spChg>
        <pc:spChg chg="mod">
          <ac:chgData name="刘 欢欢" userId="a3e3fafb7729d1d2" providerId="LiveId" clId="{C27F4B7D-36C6-4418-872D-43EFA7F8516C}" dt="2022-08-18T03:05:56.217" v="12977" actId="20577"/>
          <ac:spMkLst>
            <pc:docMk/>
            <pc:sldMk cId="178499778" sldId="2026819532"/>
            <ac:spMk id="53" creationId="{90BBAEC8-3D54-8907-B735-E15A307E6DD0}"/>
          </ac:spMkLst>
        </pc:spChg>
        <pc:grpChg chg="add mod">
          <ac:chgData name="刘 欢欢" userId="a3e3fafb7729d1d2" providerId="LiveId" clId="{C27F4B7D-36C6-4418-872D-43EFA7F8516C}" dt="2022-08-17T09:21:33.334" v="10876" actId="164"/>
          <ac:grpSpMkLst>
            <pc:docMk/>
            <pc:sldMk cId="178499778" sldId="2026819532"/>
            <ac:grpSpMk id="41" creationId="{4185BC6E-4244-F3DE-5810-C95D1F964B64}"/>
          </ac:grpSpMkLst>
        </pc:grpChg>
      </pc:sldChg>
      <pc:sldChg chg="addSp delSp modSp del mod modNotes">
        <pc:chgData name="刘 欢欢" userId="a3e3fafb7729d1d2" providerId="LiveId" clId="{C27F4B7D-36C6-4418-872D-43EFA7F8516C}" dt="2022-08-16T13:29:01.686" v="3375" actId="2696"/>
        <pc:sldMkLst>
          <pc:docMk/>
          <pc:sldMk cId="614573294" sldId="2026819532"/>
        </pc:sldMkLst>
        <pc:spChg chg="mod">
          <ac:chgData name="刘 欢欢" userId="a3e3fafb7729d1d2" providerId="LiveId" clId="{C27F4B7D-36C6-4418-872D-43EFA7F8516C}" dt="2022-08-16T12:02:16.307" v="2578" actId="20577"/>
          <ac:spMkLst>
            <pc:docMk/>
            <pc:sldMk cId="614573294" sldId="2026819532"/>
            <ac:spMk id="2" creationId="{8BB74804-F8D7-4EFC-A5D4-92ADD5BA3348}"/>
          </ac:spMkLst>
        </pc:spChg>
        <pc:spChg chg="mod">
          <ac:chgData name="刘 欢欢" userId="a3e3fafb7729d1d2" providerId="LiveId" clId="{C27F4B7D-36C6-4418-872D-43EFA7F8516C}" dt="2022-08-16T12:58:39.016" v="2941"/>
          <ac:spMkLst>
            <pc:docMk/>
            <pc:sldMk cId="614573294" sldId="2026819532"/>
            <ac:spMk id="9" creationId="{ABA206A5-7DD9-42D0-BA00-8B9CB07BD8DA}"/>
          </ac:spMkLst>
        </pc:spChg>
        <pc:spChg chg="mod">
          <ac:chgData name="刘 欢欢" userId="a3e3fafb7729d1d2" providerId="LiveId" clId="{C27F4B7D-36C6-4418-872D-43EFA7F8516C}" dt="2022-08-16T12:08:36.913" v="2661" actId="20577"/>
          <ac:spMkLst>
            <pc:docMk/>
            <pc:sldMk cId="614573294" sldId="2026819532"/>
            <ac:spMk id="13" creationId="{301DC5BC-8087-28A8-613D-A00D970A42F6}"/>
          </ac:spMkLst>
        </pc:spChg>
        <pc:spChg chg="mod">
          <ac:chgData name="刘 欢欢" userId="a3e3fafb7729d1d2" providerId="LiveId" clId="{C27F4B7D-36C6-4418-872D-43EFA7F8516C}" dt="2022-08-16T12:58:21.247" v="2940"/>
          <ac:spMkLst>
            <pc:docMk/>
            <pc:sldMk cId="614573294" sldId="2026819532"/>
            <ac:spMk id="40" creationId="{6355D156-1FCB-4AD0-A23E-11BB65EACDE7}"/>
          </ac:spMkLst>
        </pc:spChg>
        <pc:spChg chg="mod">
          <ac:chgData name="刘 欢欢" userId="a3e3fafb7729d1d2" providerId="LiveId" clId="{C27F4B7D-36C6-4418-872D-43EFA7F8516C}" dt="2022-08-15T07:21:24.204" v="1547"/>
          <ac:spMkLst>
            <pc:docMk/>
            <pc:sldMk cId="614573294" sldId="2026819532"/>
            <ac:spMk id="41" creationId="{44243FEF-3212-4F3F-B27C-60B7F66D8534}"/>
          </ac:spMkLst>
        </pc:spChg>
        <pc:spChg chg="add mod">
          <ac:chgData name="刘 欢欢" userId="a3e3fafb7729d1d2" providerId="LiveId" clId="{C27F4B7D-36C6-4418-872D-43EFA7F8516C}" dt="2022-08-16T10:39:22.472" v="2561"/>
          <ac:spMkLst>
            <pc:docMk/>
            <pc:sldMk cId="614573294" sldId="2026819532"/>
            <ac:spMk id="44" creationId="{B43A7F32-F57B-CD46-CED9-EFCDA5FD94BD}"/>
          </ac:spMkLst>
        </pc:spChg>
        <pc:spChg chg="add mod">
          <ac:chgData name="刘 欢欢" userId="a3e3fafb7729d1d2" providerId="LiveId" clId="{C27F4B7D-36C6-4418-872D-43EFA7F8516C}" dt="2022-08-16T10:39:22.472" v="2561"/>
          <ac:spMkLst>
            <pc:docMk/>
            <pc:sldMk cId="614573294" sldId="2026819532"/>
            <ac:spMk id="52" creationId="{56AA74A3-D3A5-0C05-D36D-590A577DCDF0}"/>
          </ac:spMkLst>
        </pc:spChg>
        <pc:spChg chg="add mod">
          <ac:chgData name="刘 欢欢" userId="a3e3fafb7729d1d2" providerId="LiveId" clId="{C27F4B7D-36C6-4418-872D-43EFA7F8516C}" dt="2022-08-16T12:10:46.804" v="2757" actId="20577"/>
          <ac:spMkLst>
            <pc:docMk/>
            <pc:sldMk cId="614573294" sldId="2026819532"/>
            <ac:spMk id="53" creationId="{90BBAEC8-3D54-8907-B735-E15A307E6DD0}"/>
          </ac:spMkLst>
        </pc:spChg>
        <pc:spChg chg="add del mod">
          <ac:chgData name="刘 欢欢" userId="a3e3fafb7729d1d2" providerId="LiveId" clId="{C27F4B7D-36C6-4418-872D-43EFA7F8516C}" dt="2022-08-16T12:09:04.249" v="2665"/>
          <ac:spMkLst>
            <pc:docMk/>
            <pc:sldMk cId="614573294" sldId="2026819532"/>
            <ac:spMk id="55" creationId="{69A6AF83-B033-C505-8542-D2DFBB24A1AF}"/>
          </ac:spMkLst>
        </pc:spChg>
        <pc:grpChg chg="del">
          <ac:chgData name="刘 欢欢" userId="a3e3fafb7729d1d2" providerId="LiveId" clId="{C27F4B7D-36C6-4418-872D-43EFA7F8516C}" dt="2022-08-16T10:39:22.062" v="2560" actId="478"/>
          <ac:grpSpMkLst>
            <pc:docMk/>
            <pc:sldMk cId="614573294" sldId="2026819532"/>
            <ac:grpSpMk id="47" creationId="{BECB8068-7FC4-4A46-B9A3-491F0545F943}"/>
          </ac:grpSpMkLst>
        </pc:grpChg>
        <pc:graphicFrameChg chg="add del mod">
          <ac:chgData name="刘 欢欢" userId="a3e3fafb7729d1d2" providerId="LiveId" clId="{C27F4B7D-36C6-4418-872D-43EFA7F8516C}" dt="2022-08-16T12:09:04.249" v="2665"/>
          <ac:graphicFrameMkLst>
            <pc:docMk/>
            <pc:sldMk cId="614573294" sldId="2026819532"/>
            <ac:graphicFrameMk id="54" creationId="{22010396-CF16-9F49-C9D5-BE5A83E3BEB2}"/>
          </ac:graphicFrameMkLst>
        </pc:graphicFrameChg>
      </pc:sldChg>
      <pc:sldChg chg="add del">
        <pc:chgData name="刘 欢欢" userId="a3e3fafb7729d1d2" providerId="LiveId" clId="{C27F4B7D-36C6-4418-872D-43EFA7F8516C}" dt="2022-08-16T14:43:04.514" v="4020" actId="2696"/>
        <pc:sldMkLst>
          <pc:docMk/>
          <pc:sldMk cId="3575057376" sldId="2026819532"/>
        </pc:sldMkLst>
      </pc:sldChg>
      <pc:sldChg chg="addSp delSp modSp mod modNotesTx">
        <pc:chgData name="刘 欢欢" userId="a3e3fafb7729d1d2" providerId="LiveId" clId="{C27F4B7D-36C6-4418-872D-43EFA7F8516C}" dt="2022-08-18T02:26:51.820" v="11857" actId="20577"/>
        <pc:sldMkLst>
          <pc:docMk/>
          <pc:sldMk cId="2036587161" sldId="2026819533"/>
        </pc:sldMkLst>
        <pc:spChg chg="mod">
          <ac:chgData name="刘 欢欢" userId="a3e3fafb7729d1d2" providerId="LiveId" clId="{C27F4B7D-36C6-4418-872D-43EFA7F8516C}" dt="2022-08-16T13:15:46.254" v="3310" actId="20577"/>
          <ac:spMkLst>
            <pc:docMk/>
            <pc:sldMk cId="2036587161" sldId="2026819533"/>
            <ac:spMk id="2" creationId="{8BB74804-F8D7-4EFC-A5D4-92ADD5BA3348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" creationId="{F6371CD6-AF90-425B-866C-19303D94E158}"/>
          </ac:spMkLst>
        </pc:spChg>
        <pc:spChg chg="mod">
          <ac:chgData name="刘 欢欢" userId="a3e3fafb7729d1d2" providerId="LiveId" clId="{C27F4B7D-36C6-4418-872D-43EFA7F8516C}" dt="2022-08-16T12:58:39.016" v="2941"/>
          <ac:spMkLst>
            <pc:docMk/>
            <pc:sldMk cId="2036587161" sldId="2026819533"/>
            <ac:spMk id="9" creationId="{ABA206A5-7DD9-42D0-BA00-8B9CB07BD8DA}"/>
          </ac:spMkLst>
        </pc:spChg>
        <pc:spChg chg="topLvl">
          <ac:chgData name="刘 欢欢" userId="a3e3fafb7729d1d2" providerId="LiveId" clId="{C27F4B7D-36C6-4418-872D-43EFA7F8516C}" dt="2022-08-16T10:38:58.959" v="2556" actId="478"/>
          <ac:spMkLst>
            <pc:docMk/>
            <pc:sldMk cId="2036587161" sldId="2026819533"/>
            <ac:spMk id="14" creationId="{D92DDB9C-CC38-4012-94AC-EE59A2A671E6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21" creationId="{347AB367-542A-41BE-8CE9-0F8FC2EA9EE4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22" creationId="{D1F59466-BEFD-4B9F-A260-0E68FB10A25F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23" creationId="{369D8CE8-ADF7-4C7D-844C-4BC9AEFE6E86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29" creationId="{44F65A7D-3C2D-4749-B77A-3875ADB74915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1" creationId="{D9783D39-352B-4B67-B9DF-22368ADFE240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2" creationId="{31D38B33-BCF8-4A69-9C7C-7964C180F273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3" creationId="{4B838C06-88AD-4371-89D0-75CDD6DBDC82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4" creationId="{5A97D147-6F87-480C-AFD2-A797814A847E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5" creationId="{A0902B26-241F-45B9-8F34-5F907F5962B3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7" creationId="{7EC76F5C-B672-47E8-881C-4E59A683476F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8" creationId="{750A4491-BE41-43FF-9331-F78E0E7285AD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39" creationId="{AC6A929F-A88C-47AF-9407-1AFB23C1C16F}"/>
          </ac:spMkLst>
        </pc:spChg>
        <pc:spChg chg="mod">
          <ac:chgData name="刘 欢欢" userId="a3e3fafb7729d1d2" providerId="LiveId" clId="{C27F4B7D-36C6-4418-872D-43EFA7F8516C}" dt="2022-08-16T12:58:21.247" v="2940"/>
          <ac:spMkLst>
            <pc:docMk/>
            <pc:sldMk cId="2036587161" sldId="2026819533"/>
            <ac:spMk id="40" creationId="{6355D156-1FCB-4AD0-A23E-11BB65EACDE7}"/>
          </ac:spMkLst>
        </pc:spChg>
        <pc:spChg chg="del mod topLvl">
          <ac:chgData name="刘 欢欢" userId="a3e3fafb7729d1d2" providerId="LiveId" clId="{C27F4B7D-36C6-4418-872D-43EFA7F8516C}" dt="2022-08-16T10:38:58.959" v="2556" actId="478"/>
          <ac:spMkLst>
            <pc:docMk/>
            <pc:sldMk cId="2036587161" sldId="2026819533"/>
            <ac:spMk id="41" creationId="{44243FEF-3212-4F3F-B27C-60B7F66D8534}"/>
          </ac:spMkLst>
        </pc:spChg>
        <pc:spChg chg="add mod">
          <ac:chgData name="刘 欢欢" userId="a3e3fafb7729d1d2" providerId="LiveId" clId="{C27F4B7D-36C6-4418-872D-43EFA7F8516C}" dt="2022-08-16T10:38:15.959" v="2551" actId="14100"/>
          <ac:spMkLst>
            <pc:docMk/>
            <pc:sldMk cId="2036587161" sldId="2026819533"/>
            <ac:spMk id="44" creationId="{60263D74-91DC-FB72-F4EF-5119DE543A5D}"/>
          </ac:spMkLst>
        </pc:spChg>
        <pc:spChg chg="mod">
          <ac:chgData name="刘 欢欢" userId="a3e3fafb7729d1d2" providerId="LiveId" clId="{C27F4B7D-36C6-4418-872D-43EFA7F8516C}" dt="2022-08-16T13:15:54.022" v="3312" actId="14100"/>
          <ac:spMkLst>
            <pc:docMk/>
            <pc:sldMk cId="2036587161" sldId="2026819533"/>
            <ac:spMk id="49" creationId="{1F770627-3FEE-428E-81F2-584AC0955981}"/>
          </ac:spMkLst>
        </pc:spChg>
        <pc:spChg chg="add mod">
          <ac:chgData name="刘 欢欢" userId="a3e3fafb7729d1d2" providerId="LiveId" clId="{C27F4B7D-36C6-4418-872D-43EFA7F8516C}" dt="2022-08-16T10:38:26.167" v="2553" actId="1076"/>
          <ac:spMkLst>
            <pc:docMk/>
            <pc:sldMk cId="2036587161" sldId="2026819533"/>
            <ac:spMk id="52" creationId="{7B7EC8BE-8BDF-45BE-B324-77DE2ED5AC7E}"/>
          </ac:spMkLst>
        </pc:spChg>
        <pc:spChg chg="add mod">
          <ac:chgData name="刘 欢欢" userId="a3e3fafb7729d1d2" providerId="LiveId" clId="{C27F4B7D-36C6-4418-872D-43EFA7F8516C}" dt="2022-08-16T10:39:05.759" v="2557" actId="1076"/>
          <ac:spMkLst>
            <pc:docMk/>
            <pc:sldMk cId="2036587161" sldId="2026819533"/>
            <ac:spMk id="53" creationId="{7AC7C28E-C69E-8824-2E9F-5CCB4F1E06C7}"/>
          </ac:spMkLst>
        </pc:s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4" creationId="{E8966485-2898-46AF-8FF4-B1509121B6D9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5" creationId="{14D87FF6-B91F-4E87-BF73-6E3840756604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6" creationId="{7FB69D83-776A-4150-93FB-1FC47C6626CF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7" creationId="{74712437-4A05-4BD8-810B-498B815E1489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8" creationId="{AAC32D99-26AA-44F3-9A6C-A1D1AD0E36DF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15" creationId="{A75FB585-96CD-4FBD-863E-75F26863CB43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26" creationId="{1C370B6D-3548-4863-A3C6-1885B55ADB0F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43" creationId="{64DFB3A9-14AE-48C8-BA93-4B28F8C71609}"/>
          </ac:grpSpMkLst>
        </pc:grpChg>
        <pc:grpChg chg="del">
          <ac:chgData name="刘 欢欢" userId="a3e3fafb7729d1d2" providerId="LiveId" clId="{C27F4B7D-36C6-4418-872D-43EFA7F8516C}" dt="2022-08-16T10:38:58.959" v="2556" actId="478"/>
          <ac:grpSpMkLst>
            <pc:docMk/>
            <pc:sldMk cId="2036587161" sldId="2026819533"/>
            <ac:grpSpMk id="47" creationId="{BECB8068-7FC4-4A46-B9A3-491F0545F943}"/>
          </ac:grpSpMkLst>
        </pc:grpChg>
        <pc:grpChg chg="mod">
          <ac:chgData name="刘 欢欢" userId="a3e3fafb7729d1d2" providerId="LiveId" clId="{C27F4B7D-36C6-4418-872D-43EFA7F8516C}" dt="2022-08-16T13:15:54.022" v="3312" actId="14100"/>
          <ac:grpSpMkLst>
            <pc:docMk/>
            <pc:sldMk cId="2036587161" sldId="2026819533"/>
            <ac:grpSpMk id="50" creationId="{2362F8CB-1EB9-4825-99E2-604C29141C91}"/>
          </ac:grpSpMkLst>
        </pc:grp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18" creationId="{EFE0468F-8E52-4E0A-8F1D-8A13C28E7C37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19" creationId="{63CDFE54-95FB-48AB-9E8E-31BC71189056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20" creationId="{D1F8307C-CB97-4783-9B30-B4BA48152430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24" creationId="{1FEF917D-99F8-4A06-A91A-C8911198D120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27" creationId="{DFCA0AD6-A942-4505-9890-282B3F03B424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30" creationId="{93F705D9-7E67-460F-B265-45F30A24F28F}"/>
          </ac:picMkLst>
        </pc:picChg>
        <pc:picChg chg="mod">
          <ac:chgData name="刘 欢欢" userId="a3e3fafb7729d1d2" providerId="LiveId" clId="{C27F4B7D-36C6-4418-872D-43EFA7F8516C}" dt="2022-08-16T13:15:54.022" v="3312" actId="14100"/>
          <ac:picMkLst>
            <pc:docMk/>
            <pc:sldMk cId="2036587161" sldId="2026819533"/>
            <ac:picMk id="36" creationId="{B266CD01-9AF0-4735-910B-3F07417883A1}"/>
          </ac:picMkLst>
        </pc:picChg>
        <pc:cxnChg chg="mod">
          <ac:chgData name="刘 欢欢" userId="a3e3fafb7729d1d2" providerId="LiveId" clId="{C27F4B7D-36C6-4418-872D-43EFA7F8516C}" dt="2022-08-16T13:15:54.022" v="3312" actId="14100"/>
          <ac:cxnSpMkLst>
            <pc:docMk/>
            <pc:sldMk cId="2036587161" sldId="2026819533"/>
            <ac:cxnSpMk id="16" creationId="{0C7880DA-44EB-46D9-9A72-B5112A266EA3}"/>
          </ac:cxnSpMkLst>
        </pc:cxnChg>
        <pc:cxnChg chg="mod">
          <ac:chgData name="刘 欢欢" userId="a3e3fafb7729d1d2" providerId="LiveId" clId="{C27F4B7D-36C6-4418-872D-43EFA7F8516C}" dt="2022-08-16T13:15:54.022" v="3312" actId="14100"/>
          <ac:cxnSpMkLst>
            <pc:docMk/>
            <pc:sldMk cId="2036587161" sldId="2026819533"/>
            <ac:cxnSpMk id="17" creationId="{A7C0940B-0804-408D-9702-035BFE00C926}"/>
          </ac:cxnSpMkLst>
        </pc:cxnChg>
        <pc:cxnChg chg="mod">
          <ac:chgData name="刘 欢欢" userId="a3e3fafb7729d1d2" providerId="LiveId" clId="{C27F4B7D-36C6-4418-872D-43EFA7F8516C}" dt="2022-08-16T13:15:54.022" v="3312" actId="14100"/>
          <ac:cxnSpMkLst>
            <pc:docMk/>
            <pc:sldMk cId="2036587161" sldId="2026819533"/>
            <ac:cxnSpMk id="28" creationId="{E3A6BFA7-5556-482A-AF52-27368B615F99}"/>
          </ac:cxnSpMkLst>
        </pc:cxnChg>
        <pc:cxnChg chg="mod">
          <ac:chgData name="刘 欢欢" userId="a3e3fafb7729d1d2" providerId="LiveId" clId="{C27F4B7D-36C6-4418-872D-43EFA7F8516C}" dt="2022-08-16T13:15:54.022" v="3312" actId="14100"/>
          <ac:cxnSpMkLst>
            <pc:docMk/>
            <pc:sldMk cId="2036587161" sldId="2026819533"/>
            <ac:cxnSpMk id="48" creationId="{411BBB91-D382-43F1-BCF7-D143B2546B82}"/>
          </ac:cxnSpMkLst>
        </pc:cxnChg>
      </pc:sldChg>
      <pc:sldChg chg="addSp delSp modSp mod">
        <pc:chgData name="刘 欢欢" userId="a3e3fafb7729d1d2" providerId="LiveId" clId="{C27F4B7D-36C6-4418-872D-43EFA7F8516C}" dt="2022-08-16T13:59:46.562" v="3525"/>
        <pc:sldMkLst>
          <pc:docMk/>
          <pc:sldMk cId="2892867668" sldId="2026819534"/>
        </pc:sldMkLst>
        <pc:spChg chg="mod">
          <ac:chgData name="刘 欢欢" userId="a3e3fafb7729d1d2" providerId="LiveId" clId="{C27F4B7D-36C6-4418-872D-43EFA7F8516C}" dt="2022-08-13T09:25:09.711" v="964" actId="20577"/>
          <ac:spMkLst>
            <pc:docMk/>
            <pc:sldMk cId="2892867668" sldId="2026819534"/>
            <ac:spMk id="2" creationId="{8BB74804-F8D7-4EFC-A5D4-92ADD5BA3348}"/>
          </ac:spMkLst>
        </pc:spChg>
        <pc:spChg chg="mod">
          <ac:chgData name="刘 欢欢" userId="a3e3fafb7729d1d2" providerId="LiveId" clId="{C27F4B7D-36C6-4418-872D-43EFA7F8516C}" dt="2022-08-16T12:58:39.016" v="2941"/>
          <ac:spMkLst>
            <pc:docMk/>
            <pc:sldMk cId="2892867668" sldId="2026819534"/>
            <ac:spMk id="9" creationId="{ABA206A5-7DD9-42D0-BA00-8B9CB07BD8DA}"/>
          </ac:spMkLst>
        </pc:spChg>
        <pc:spChg chg="add mod">
          <ac:chgData name="刘 欢欢" userId="a3e3fafb7729d1d2" providerId="LiveId" clId="{C27F4B7D-36C6-4418-872D-43EFA7F8516C}" dt="2022-08-16T10:39:16.331" v="2559"/>
          <ac:spMkLst>
            <pc:docMk/>
            <pc:sldMk cId="2892867668" sldId="2026819534"/>
            <ac:spMk id="13" creationId="{EF720771-CD91-3A4F-2659-9462B91ADAB0}"/>
          </ac:spMkLst>
        </pc:spChg>
        <pc:spChg chg="mod">
          <ac:chgData name="刘 欢欢" userId="a3e3fafb7729d1d2" providerId="LiveId" clId="{C27F4B7D-36C6-4418-872D-43EFA7F8516C}" dt="2022-08-16T12:58:21.247" v="2940"/>
          <ac:spMkLst>
            <pc:docMk/>
            <pc:sldMk cId="2892867668" sldId="2026819534"/>
            <ac:spMk id="40" creationId="{6355D156-1FCB-4AD0-A23E-11BB65EACDE7}"/>
          </ac:spMkLst>
        </pc:spChg>
        <pc:spChg chg="mod">
          <ac:chgData name="刘 欢欢" userId="a3e3fafb7729d1d2" providerId="LiveId" clId="{C27F4B7D-36C6-4418-872D-43EFA7F8516C}" dt="2022-08-15T07:21:24.204" v="1547"/>
          <ac:spMkLst>
            <pc:docMk/>
            <pc:sldMk cId="2892867668" sldId="2026819534"/>
            <ac:spMk id="41" creationId="{44243FEF-3212-4F3F-B27C-60B7F66D8534}"/>
          </ac:spMkLst>
        </pc:spChg>
        <pc:spChg chg="add mod">
          <ac:chgData name="刘 欢欢" userId="a3e3fafb7729d1d2" providerId="LiveId" clId="{C27F4B7D-36C6-4418-872D-43EFA7F8516C}" dt="2022-08-16T10:39:16.331" v="2559"/>
          <ac:spMkLst>
            <pc:docMk/>
            <pc:sldMk cId="2892867668" sldId="2026819534"/>
            <ac:spMk id="44" creationId="{B41141B0-359E-FA61-6B10-A4CBBBB8FDFE}"/>
          </ac:spMkLst>
        </pc:spChg>
        <pc:spChg chg="add del mod">
          <ac:chgData name="刘 欢欢" userId="a3e3fafb7729d1d2" providerId="LiveId" clId="{C27F4B7D-36C6-4418-872D-43EFA7F8516C}" dt="2022-08-16T13:59:46.562" v="3525"/>
          <ac:spMkLst>
            <pc:docMk/>
            <pc:sldMk cId="2892867668" sldId="2026819534"/>
            <ac:spMk id="53" creationId="{11333BD4-B5E8-E561-40F2-A411B5AA17B8}"/>
          </ac:spMkLst>
        </pc:spChg>
        <pc:grpChg chg="del">
          <ac:chgData name="刘 欢欢" userId="a3e3fafb7729d1d2" providerId="LiveId" clId="{C27F4B7D-36C6-4418-872D-43EFA7F8516C}" dt="2022-08-16T10:39:15.785" v="2558" actId="478"/>
          <ac:grpSpMkLst>
            <pc:docMk/>
            <pc:sldMk cId="2892867668" sldId="2026819534"/>
            <ac:grpSpMk id="47" creationId="{BECB8068-7FC4-4A46-B9A3-491F0545F943}"/>
          </ac:grpSpMkLst>
        </pc:grpChg>
      </pc:sldChg>
      <pc:sldChg chg="add del">
        <pc:chgData name="刘 欢欢" userId="a3e3fafb7729d1d2" providerId="LiveId" clId="{C27F4B7D-36C6-4418-872D-43EFA7F8516C}" dt="2022-08-13T09:17:50.006" v="886" actId="47"/>
        <pc:sldMkLst>
          <pc:docMk/>
          <pc:sldMk cId="683622161" sldId="2026819535"/>
        </pc:sldMkLst>
      </pc:sldChg>
      <pc:sldChg chg="del mod modShow">
        <pc:chgData name="刘 欢欢" userId="a3e3fafb7729d1d2" providerId="LiveId" clId="{C27F4B7D-36C6-4418-872D-43EFA7F8516C}" dt="2022-08-13T08:23:03.150" v="663" actId="2696"/>
        <pc:sldMkLst>
          <pc:docMk/>
          <pc:sldMk cId="817484432" sldId="2026819535"/>
        </pc:sldMkLst>
      </pc:sldChg>
      <pc:sldChg chg="addSp delSp modSp new mod modNotesTx">
        <pc:chgData name="刘 欢欢" userId="a3e3fafb7729d1d2" providerId="LiveId" clId="{C27F4B7D-36C6-4418-872D-43EFA7F8516C}" dt="2022-08-18T12:28:05.175" v="13457" actId="20577"/>
        <pc:sldMkLst>
          <pc:docMk/>
          <pc:sldMk cId="3322713534" sldId="2026819536"/>
        </pc:sldMkLst>
        <pc:spChg chg="mod">
          <ac:chgData name="刘 欢欢" userId="a3e3fafb7729d1d2" providerId="LiveId" clId="{C27F4B7D-36C6-4418-872D-43EFA7F8516C}" dt="2022-08-15T05:53:00.515" v="1050" actId="1036"/>
          <ac:spMkLst>
            <pc:docMk/>
            <pc:sldMk cId="3322713534" sldId="2026819536"/>
            <ac:spMk id="2" creationId="{DAC362DF-38DB-32F5-4E94-E654175D8E0B}"/>
          </ac:spMkLst>
        </pc:spChg>
        <pc:spChg chg="mod">
          <ac:chgData name="刘 欢欢" userId="a3e3fafb7729d1d2" providerId="LiveId" clId="{C27F4B7D-36C6-4418-872D-43EFA7F8516C}" dt="2022-08-15T06:48:44.901" v="1203" actId="20577"/>
          <ac:spMkLst>
            <pc:docMk/>
            <pc:sldMk cId="3322713534" sldId="2026819536"/>
            <ac:spMk id="3" creationId="{C0763690-DAB0-553A-1494-A61EA19D799E}"/>
          </ac:spMkLst>
        </pc:spChg>
        <pc:spChg chg="del">
          <ac:chgData name="刘 欢欢" userId="a3e3fafb7729d1d2" providerId="LiveId" clId="{C27F4B7D-36C6-4418-872D-43EFA7F8516C}" dt="2022-08-13T08:02:19.219" v="396" actId="478"/>
          <ac:spMkLst>
            <pc:docMk/>
            <pc:sldMk cId="3322713534" sldId="2026819536"/>
            <ac:spMk id="4" creationId="{366E1435-CADB-55EF-538D-6EC2880F89FB}"/>
          </ac:spMkLst>
        </pc:spChg>
        <pc:spChg chg="add del mod">
          <ac:chgData name="刘 欢欢" userId="a3e3fafb7729d1d2" providerId="LiveId" clId="{C27F4B7D-36C6-4418-872D-43EFA7F8516C}" dt="2022-08-13T08:02:16.422" v="395"/>
          <ac:spMkLst>
            <pc:docMk/>
            <pc:sldMk cId="3322713534" sldId="2026819536"/>
            <ac:spMk id="6" creationId="{26E45C04-9878-C8F9-5D6A-2B2626045A88}"/>
          </ac:spMkLst>
        </pc:spChg>
        <pc:spChg chg="add del">
          <ac:chgData name="刘 欢欢" userId="a3e3fafb7729d1d2" providerId="LiveId" clId="{C27F4B7D-36C6-4418-872D-43EFA7F8516C}" dt="2022-08-13T08:05:06.432" v="557" actId="22"/>
          <ac:spMkLst>
            <pc:docMk/>
            <pc:sldMk cId="3322713534" sldId="2026819536"/>
            <ac:spMk id="8" creationId="{165432BE-15FA-8F9E-5060-20809F8320DE}"/>
          </ac:spMkLst>
        </pc:spChg>
        <pc:spChg chg="add del">
          <ac:chgData name="刘 欢欢" userId="a3e3fafb7729d1d2" providerId="LiveId" clId="{C27F4B7D-36C6-4418-872D-43EFA7F8516C}" dt="2022-08-13T08:05:08.400" v="563" actId="22"/>
          <ac:spMkLst>
            <pc:docMk/>
            <pc:sldMk cId="3322713534" sldId="2026819536"/>
            <ac:spMk id="10" creationId="{AE27D0E0-5964-1D6C-6F1B-19B40FC7BCD1}"/>
          </ac:spMkLst>
        </pc:spChg>
        <pc:spChg chg="add del">
          <ac:chgData name="刘 欢欢" userId="a3e3fafb7729d1d2" providerId="LiveId" clId="{C27F4B7D-36C6-4418-872D-43EFA7F8516C}" dt="2022-08-13T08:05:09.912" v="565" actId="22"/>
          <ac:spMkLst>
            <pc:docMk/>
            <pc:sldMk cId="3322713534" sldId="2026819536"/>
            <ac:spMk id="12" creationId="{C38FFA5B-F459-3E23-F987-ADF3E464B1F0}"/>
          </ac:spMkLst>
        </pc:spChg>
        <pc:spChg chg="add mod">
          <ac:chgData name="刘 欢欢" userId="a3e3fafb7729d1d2" providerId="LiveId" clId="{C27F4B7D-36C6-4418-872D-43EFA7F8516C}" dt="2022-08-15T05:53:00.515" v="1050" actId="1036"/>
          <ac:spMkLst>
            <pc:docMk/>
            <pc:sldMk cId="3322713534" sldId="2026819536"/>
            <ac:spMk id="14" creationId="{D7B37FCC-A802-24A4-CAD8-90A8A86547A5}"/>
          </ac:spMkLst>
        </pc:spChg>
        <pc:graphicFrameChg chg="add del mod">
          <ac:chgData name="刘 欢欢" userId="a3e3fafb7729d1d2" providerId="LiveId" clId="{C27F4B7D-36C6-4418-872D-43EFA7F8516C}" dt="2022-08-13T07:55:18.598" v="345"/>
          <ac:graphicFrameMkLst>
            <pc:docMk/>
            <pc:sldMk cId="3322713534" sldId="2026819536"/>
            <ac:graphicFrameMk id="5" creationId="{152DF4FC-DE99-A6FA-FB29-181681227DD4}"/>
          </ac:graphicFrameMkLst>
        </pc:graphicFrameChg>
        <pc:picChg chg="add del mod">
          <ac:chgData name="刘 欢欢" userId="a3e3fafb7729d1d2" providerId="LiveId" clId="{C27F4B7D-36C6-4418-872D-43EFA7F8516C}" dt="2022-08-13T08:11:44.587" v="627" actId="478"/>
          <ac:picMkLst>
            <pc:docMk/>
            <pc:sldMk cId="3322713534" sldId="2026819536"/>
            <ac:picMk id="15" creationId="{A6B16322-021F-0A2C-28F8-CC73072842A9}"/>
          </ac:picMkLst>
        </pc:picChg>
      </pc:sldChg>
      <pc:sldChg chg="new del">
        <pc:chgData name="刘 欢欢" userId="a3e3fafb7729d1d2" providerId="LiveId" clId="{C27F4B7D-36C6-4418-872D-43EFA7F8516C}" dt="2022-08-13T07:49:46.225" v="328" actId="47"/>
        <pc:sldMkLst>
          <pc:docMk/>
          <pc:sldMk cId="4222433274" sldId="2026819536"/>
        </pc:sldMkLst>
      </pc:sldChg>
      <pc:sldChg chg="addSp delSp modSp new del mod">
        <pc:chgData name="刘 欢欢" userId="a3e3fafb7729d1d2" providerId="LiveId" clId="{C27F4B7D-36C6-4418-872D-43EFA7F8516C}" dt="2022-08-16T13:29:01.686" v="3375" actId="2696"/>
        <pc:sldMkLst>
          <pc:docMk/>
          <pc:sldMk cId="440561166" sldId="2026819537"/>
        </pc:sldMkLst>
        <pc:spChg chg="del mod">
          <ac:chgData name="刘 欢欢" userId="a3e3fafb7729d1d2" providerId="LiveId" clId="{C27F4B7D-36C6-4418-872D-43EFA7F8516C}" dt="2022-08-13T08:23:43.476" v="676" actId="478"/>
          <ac:spMkLst>
            <pc:docMk/>
            <pc:sldMk cId="440561166" sldId="2026819537"/>
            <ac:spMk id="2" creationId="{0B6C7ED6-262D-E5AF-AE69-A9F9184C9996}"/>
          </ac:spMkLst>
        </pc:spChg>
        <pc:spChg chg="del">
          <ac:chgData name="刘 欢欢" userId="a3e3fafb7729d1d2" providerId="LiveId" clId="{C27F4B7D-36C6-4418-872D-43EFA7F8516C}" dt="2022-08-13T08:23:25.619" v="666" actId="478"/>
          <ac:spMkLst>
            <pc:docMk/>
            <pc:sldMk cId="440561166" sldId="2026819537"/>
            <ac:spMk id="3" creationId="{C6D1544C-892F-B8D8-7618-47D336B8AEED}"/>
          </ac:spMkLst>
        </pc:spChg>
        <pc:spChg chg="del">
          <ac:chgData name="刘 欢欢" userId="a3e3fafb7729d1d2" providerId="LiveId" clId="{C27F4B7D-36C6-4418-872D-43EFA7F8516C}" dt="2022-08-13T08:23:27.324" v="667" actId="478"/>
          <ac:spMkLst>
            <pc:docMk/>
            <pc:sldMk cId="440561166" sldId="2026819537"/>
            <ac:spMk id="4" creationId="{EBA26961-A14E-71CE-76B0-836E0D061C71}"/>
          </ac:spMkLst>
        </pc:spChg>
        <pc:spChg chg="del">
          <ac:chgData name="刘 欢欢" userId="a3e3fafb7729d1d2" providerId="LiveId" clId="{C27F4B7D-36C6-4418-872D-43EFA7F8516C}" dt="2022-08-13T08:23:28.176" v="668" actId="478"/>
          <ac:spMkLst>
            <pc:docMk/>
            <pc:sldMk cId="440561166" sldId="2026819537"/>
            <ac:spMk id="5" creationId="{AF18610E-95FD-0EA3-4CE9-719D57CBB5FC}"/>
          </ac:spMkLst>
        </pc:spChg>
        <pc:spChg chg="add del mod">
          <ac:chgData name="刘 欢欢" userId="a3e3fafb7729d1d2" providerId="LiveId" clId="{C27F4B7D-36C6-4418-872D-43EFA7F8516C}" dt="2022-08-13T08:23:45.702" v="678" actId="478"/>
          <ac:spMkLst>
            <pc:docMk/>
            <pc:sldMk cId="440561166" sldId="2026819537"/>
            <ac:spMk id="7" creationId="{6532EC45-7D98-83AF-0F5A-4BEA1A1DD621}"/>
          </ac:spMkLst>
        </pc:spChg>
        <pc:spChg chg="add mod">
          <ac:chgData name="刘 欢欢" userId="a3e3fafb7729d1d2" providerId="LiveId" clId="{C27F4B7D-36C6-4418-872D-43EFA7F8516C}" dt="2022-08-13T08:24:09.130" v="687" actId="1076"/>
          <ac:spMkLst>
            <pc:docMk/>
            <pc:sldMk cId="440561166" sldId="2026819537"/>
            <ac:spMk id="8" creationId="{7B5F8A30-C327-38BD-E98A-AE24F997F6B4}"/>
          </ac:spMkLst>
        </pc:spChg>
      </pc:sldChg>
      <pc:sldChg chg="new del">
        <pc:chgData name="刘 欢欢" userId="a3e3fafb7729d1d2" providerId="LiveId" clId="{C27F4B7D-36C6-4418-872D-43EFA7F8516C}" dt="2022-08-13T07:58:26.716" v="388" actId="680"/>
        <pc:sldMkLst>
          <pc:docMk/>
          <pc:sldMk cId="587887812" sldId="2026819537"/>
        </pc:sldMkLst>
      </pc:sldChg>
      <pc:sldChg chg="add del">
        <pc:chgData name="刘 欢欢" userId="a3e3fafb7729d1d2" providerId="LiveId" clId="{C27F4B7D-36C6-4418-872D-43EFA7F8516C}" dt="2022-08-16T14:43:04.514" v="4020" actId="2696"/>
        <pc:sldMkLst>
          <pc:docMk/>
          <pc:sldMk cId="864297498" sldId="2026819537"/>
        </pc:sldMkLst>
      </pc:sldChg>
      <pc:sldChg chg="add">
        <pc:chgData name="刘 欢欢" userId="a3e3fafb7729d1d2" providerId="LiveId" clId="{C27F4B7D-36C6-4418-872D-43EFA7F8516C}" dt="2022-08-16T14:43:07.363" v="4021"/>
        <pc:sldMkLst>
          <pc:docMk/>
          <pc:sldMk cId="2249417910" sldId="2026819537"/>
        </pc:sldMkLst>
      </pc:sldChg>
      <pc:sldChg chg="new del">
        <pc:chgData name="刘 欢欢" userId="a3e3fafb7729d1d2" providerId="LiveId" clId="{C27F4B7D-36C6-4418-872D-43EFA7F8516C}" dt="2022-08-13T07:58:45.008" v="390" actId="47"/>
        <pc:sldMkLst>
          <pc:docMk/>
          <pc:sldMk cId="3105733290" sldId="2026819537"/>
        </pc:sldMkLst>
      </pc:sldChg>
      <pc:sldChg chg="new del ord">
        <pc:chgData name="刘 欢欢" userId="a3e3fafb7729d1d2" providerId="LiveId" clId="{C27F4B7D-36C6-4418-872D-43EFA7F8516C}" dt="2022-08-13T07:54:25.594" v="340" actId="47"/>
        <pc:sldMkLst>
          <pc:docMk/>
          <pc:sldMk cId="3289544064" sldId="2026819537"/>
        </pc:sldMkLst>
      </pc:sldChg>
      <pc:sldChg chg="addSp delSp modSp new mod ord modNotesTx">
        <pc:chgData name="刘 欢欢" userId="a3e3fafb7729d1d2" providerId="LiveId" clId="{C27F4B7D-36C6-4418-872D-43EFA7F8516C}" dt="2022-08-17T06:46:52.571" v="5204" actId="20577"/>
        <pc:sldMkLst>
          <pc:docMk/>
          <pc:sldMk cId="3238477453" sldId="2026819538"/>
        </pc:sldMkLst>
        <pc:spChg chg="mod">
          <ac:chgData name="刘 欢欢" userId="a3e3fafb7729d1d2" providerId="LiveId" clId="{C27F4B7D-36C6-4418-872D-43EFA7F8516C}" dt="2022-08-13T08:26:43.826" v="709" actId="20577"/>
          <ac:spMkLst>
            <pc:docMk/>
            <pc:sldMk cId="3238477453" sldId="2026819538"/>
            <ac:spMk id="2" creationId="{B8CA9A13-9F96-41F2-7E38-1C28D65D9E31}"/>
          </ac:spMkLst>
        </pc:spChg>
        <pc:spChg chg="del">
          <ac:chgData name="刘 欢欢" userId="a3e3fafb7729d1d2" providerId="LiveId" clId="{C27F4B7D-36C6-4418-872D-43EFA7F8516C}" dt="2022-08-13T08:27:52.625" v="710" actId="478"/>
          <ac:spMkLst>
            <pc:docMk/>
            <pc:sldMk cId="3238477453" sldId="2026819538"/>
            <ac:spMk id="3" creationId="{7F6D48D9-97CB-B997-E9A7-03EF8C2485DB}"/>
          </ac:spMkLst>
        </pc:spChg>
        <pc:spChg chg="del mod">
          <ac:chgData name="刘 欢欢" userId="a3e3fafb7729d1d2" providerId="LiveId" clId="{C27F4B7D-36C6-4418-872D-43EFA7F8516C}" dt="2022-08-13T08:28:13.090" v="723" actId="478"/>
          <ac:spMkLst>
            <pc:docMk/>
            <pc:sldMk cId="3238477453" sldId="2026819538"/>
            <ac:spMk id="4" creationId="{C2F5D938-AA9B-3998-0737-AEC57D45B8E6}"/>
          </ac:spMkLst>
        </pc:spChg>
        <pc:spChg chg="del">
          <ac:chgData name="刘 欢欢" userId="a3e3fafb7729d1d2" providerId="LiveId" clId="{C27F4B7D-36C6-4418-872D-43EFA7F8516C}" dt="2022-08-13T08:28:14.617" v="724" actId="478"/>
          <ac:spMkLst>
            <pc:docMk/>
            <pc:sldMk cId="3238477453" sldId="2026819538"/>
            <ac:spMk id="5" creationId="{7D7894ED-4BA5-7967-6A38-7250D2EAC5FB}"/>
          </ac:spMkLst>
        </pc:spChg>
        <pc:spChg chg="add del mod">
          <ac:chgData name="刘 欢欢" userId="a3e3fafb7729d1d2" providerId="LiveId" clId="{C27F4B7D-36C6-4418-872D-43EFA7F8516C}" dt="2022-08-13T08:28:16.045" v="725" actId="478"/>
          <ac:spMkLst>
            <pc:docMk/>
            <pc:sldMk cId="3238477453" sldId="2026819538"/>
            <ac:spMk id="7" creationId="{258B6E3D-366C-3AF2-AAA1-4FEE79F4094C}"/>
          </ac:spMkLst>
        </pc:spChg>
        <pc:spChg chg="add mod">
          <ac:chgData name="刘 欢欢" userId="a3e3fafb7729d1d2" providerId="LiveId" clId="{C27F4B7D-36C6-4418-872D-43EFA7F8516C}" dt="2022-08-17T06:32:48.103" v="4723" actId="207"/>
          <ac:spMkLst>
            <pc:docMk/>
            <pc:sldMk cId="3238477453" sldId="2026819538"/>
            <ac:spMk id="8" creationId="{310DD76A-9040-25A4-890E-D98B5FFC69B0}"/>
          </ac:spMkLst>
        </pc:spChg>
      </pc:sldChg>
      <pc:sldChg chg="new del">
        <pc:chgData name="刘 欢欢" userId="a3e3fafb7729d1d2" providerId="LiveId" clId="{C27F4B7D-36C6-4418-872D-43EFA7F8516C}" dt="2022-08-13T08:26:22.944" v="689" actId="680"/>
        <pc:sldMkLst>
          <pc:docMk/>
          <pc:sldMk cId="3518679717" sldId="2026819538"/>
        </pc:sldMkLst>
      </pc:sldChg>
      <pc:sldChg chg="addSp delSp modSp add mod modNotesTx">
        <pc:chgData name="刘 欢欢" userId="a3e3fafb7729d1d2" providerId="LiveId" clId="{C27F4B7D-36C6-4418-872D-43EFA7F8516C}" dt="2022-08-19T05:51:46.805" v="14965" actId="20577"/>
        <pc:sldMkLst>
          <pc:docMk/>
          <pc:sldMk cId="3703958852" sldId="2026819539"/>
        </pc:sldMkLst>
        <pc:spChg chg="add mod">
          <ac:chgData name="刘 欢欢" userId="a3e3fafb7729d1d2" providerId="LiveId" clId="{C27F4B7D-36C6-4418-872D-43EFA7F8516C}" dt="2022-08-16T14:40:46.360" v="3986" actId="164"/>
          <ac:spMkLst>
            <pc:docMk/>
            <pc:sldMk cId="3703958852" sldId="2026819539"/>
            <ac:spMk id="3" creationId="{07D2526A-62EC-C153-A85C-E43CD7B20DFD}"/>
          </ac:spMkLst>
        </pc:spChg>
        <pc:spChg chg="add del mod">
          <ac:chgData name="刘 欢欢" userId="a3e3fafb7729d1d2" providerId="LiveId" clId="{C27F4B7D-36C6-4418-872D-43EFA7F8516C}" dt="2022-08-13T09:32:44.220" v="989"/>
          <ac:spMkLst>
            <pc:docMk/>
            <pc:sldMk cId="3703958852" sldId="2026819539"/>
            <ac:spMk id="4" creationId="{6DD6CE5D-73E6-3466-59C7-811246CCA215}"/>
          </ac:spMkLst>
        </pc:spChg>
        <pc:spChg chg="add mod">
          <ac:chgData name="刘 欢欢" userId="a3e3fafb7729d1d2" providerId="LiveId" clId="{C27F4B7D-36C6-4418-872D-43EFA7F8516C}" dt="2022-08-16T14:40:46.360" v="3986" actId="164"/>
          <ac:spMkLst>
            <pc:docMk/>
            <pc:sldMk cId="3703958852" sldId="2026819539"/>
            <ac:spMk id="6" creationId="{076E3B09-3FB7-35BB-C2B2-D592F8573A22}"/>
          </ac:spMkLst>
        </pc:spChg>
        <pc:spChg chg="mod">
          <ac:chgData name="刘 欢欢" userId="a3e3fafb7729d1d2" providerId="LiveId" clId="{C27F4B7D-36C6-4418-872D-43EFA7F8516C}" dt="2022-08-16T13:25:47.114" v="3360" actId="20577"/>
          <ac:spMkLst>
            <pc:docMk/>
            <pc:sldMk cId="3703958852" sldId="2026819539"/>
            <ac:spMk id="14" creationId="{036ED2BD-BA04-4242-8BC9-2545E3CDC0F8}"/>
          </ac:spMkLst>
        </pc:spChg>
        <pc:grpChg chg="add mod">
          <ac:chgData name="刘 欢欢" userId="a3e3fafb7729d1d2" providerId="LiveId" clId="{C27F4B7D-36C6-4418-872D-43EFA7F8516C}" dt="2022-08-17T08:07:43.657" v="8698" actId="1076"/>
          <ac:grpSpMkLst>
            <pc:docMk/>
            <pc:sldMk cId="3703958852" sldId="2026819539"/>
            <ac:grpSpMk id="2" creationId="{37E6A1F9-4569-FCB9-CF3D-40BE3DA25D76}"/>
          </ac:grpSpMkLst>
        </pc:grpChg>
        <pc:picChg chg="mod modCrop">
          <ac:chgData name="刘 欢欢" userId="a3e3fafb7729d1d2" providerId="LiveId" clId="{C27F4B7D-36C6-4418-872D-43EFA7F8516C}" dt="2022-08-16T14:40:46.360" v="3986" actId="164"/>
          <ac:picMkLst>
            <pc:docMk/>
            <pc:sldMk cId="3703958852" sldId="2026819539"/>
            <ac:picMk id="12" creationId="{FE2FE3DE-1FC0-B14C-ACED-3632385811A1}"/>
          </ac:picMkLst>
        </pc:picChg>
        <pc:picChg chg="mod">
          <ac:chgData name="刘 欢欢" userId="a3e3fafb7729d1d2" providerId="LiveId" clId="{C27F4B7D-36C6-4418-872D-43EFA7F8516C}" dt="2022-08-16T14:40:46.360" v="3986" actId="164"/>
          <ac:picMkLst>
            <pc:docMk/>
            <pc:sldMk cId="3703958852" sldId="2026819539"/>
            <ac:picMk id="15" creationId="{E26F5FCE-58AD-0DBF-3649-7EEEC28F8587}"/>
          </ac:picMkLst>
        </pc:picChg>
      </pc:sldChg>
      <pc:sldChg chg="add del">
        <pc:chgData name="刘 欢欢" userId="a3e3fafb7729d1d2" providerId="LiveId" clId="{C27F4B7D-36C6-4418-872D-43EFA7F8516C}" dt="2022-08-16T10:39:32.078" v="2562" actId="47"/>
        <pc:sldMkLst>
          <pc:docMk/>
          <pc:sldMk cId="3852396375" sldId="2026819551"/>
        </pc:sldMkLst>
      </pc:sldChg>
      <pc:sldChg chg="addSp delSp modSp new mod ord modNotesTx">
        <pc:chgData name="刘 欢欢" userId="a3e3fafb7729d1d2" providerId="LiveId" clId="{C27F4B7D-36C6-4418-872D-43EFA7F8516C}" dt="2022-08-18T11:26:15.278" v="13393"/>
        <pc:sldMkLst>
          <pc:docMk/>
          <pc:sldMk cId="1838736925" sldId="2026819552"/>
        </pc:sldMkLst>
        <pc:spChg chg="del">
          <ac:chgData name="刘 欢欢" userId="a3e3fafb7729d1d2" providerId="LiveId" clId="{C27F4B7D-36C6-4418-872D-43EFA7F8516C}" dt="2022-08-15T06:45:06.806" v="1132" actId="478"/>
          <ac:spMkLst>
            <pc:docMk/>
            <pc:sldMk cId="1838736925" sldId="2026819552"/>
            <ac:spMk id="2" creationId="{E5DA7367-BBC9-513A-2928-21C8FE557F72}"/>
          </ac:spMkLst>
        </pc:spChg>
        <pc:spChg chg="del">
          <ac:chgData name="刘 欢欢" userId="a3e3fafb7729d1d2" providerId="LiveId" clId="{C27F4B7D-36C6-4418-872D-43EFA7F8516C}" dt="2022-08-15T06:45:06.806" v="1132" actId="478"/>
          <ac:spMkLst>
            <pc:docMk/>
            <pc:sldMk cId="1838736925" sldId="2026819552"/>
            <ac:spMk id="3" creationId="{83EEE9F5-3E97-6A4A-9F7C-DA6772BD1A0C}"/>
          </ac:spMkLst>
        </pc:spChg>
        <pc:spChg chg="del">
          <ac:chgData name="刘 欢欢" userId="a3e3fafb7729d1d2" providerId="LiveId" clId="{C27F4B7D-36C6-4418-872D-43EFA7F8516C}" dt="2022-08-15T06:45:06.806" v="1132" actId="478"/>
          <ac:spMkLst>
            <pc:docMk/>
            <pc:sldMk cId="1838736925" sldId="2026819552"/>
            <ac:spMk id="4" creationId="{0CD29B85-1258-36B1-5A6B-E3AFEF75C31B}"/>
          </ac:spMkLst>
        </pc:spChg>
        <pc:spChg chg="del">
          <ac:chgData name="刘 欢欢" userId="a3e3fafb7729d1d2" providerId="LiveId" clId="{C27F4B7D-36C6-4418-872D-43EFA7F8516C}" dt="2022-08-15T06:45:06.806" v="1132" actId="478"/>
          <ac:spMkLst>
            <pc:docMk/>
            <pc:sldMk cId="1838736925" sldId="2026819552"/>
            <ac:spMk id="5" creationId="{009DFE3C-9BE7-0AD9-4FC8-D6148938C400}"/>
          </ac:spMkLst>
        </pc:spChg>
        <pc:spChg chg="add mod">
          <ac:chgData name="刘 欢欢" userId="a3e3fafb7729d1d2" providerId="LiveId" clId="{C27F4B7D-36C6-4418-872D-43EFA7F8516C}" dt="2022-08-15T07:14:00.724" v="1381" actId="6549"/>
          <ac:spMkLst>
            <pc:docMk/>
            <pc:sldMk cId="1838736925" sldId="2026819552"/>
            <ac:spMk id="6" creationId="{4F5F04F9-EDC9-9EE9-EB9A-22CCD89465A4}"/>
          </ac:spMkLst>
        </pc:spChg>
        <pc:spChg chg="mod">
          <ac:chgData name="刘 欢欢" userId="a3e3fafb7729d1d2" providerId="LiveId" clId="{C27F4B7D-36C6-4418-872D-43EFA7F8516C}" dt="2022-08-15T06:55:35.112" v="1272" actId="20577"/>
          <ac:spMkLst>
            <pc:docMk/>
            <pc:sldMk cId="1838736925" sldId="2026819552"/>
            <ac:spMk id="8" creationId="{29751932-2270-5535-5DC4-5A90188E99AC}"/>
          </ac:spMkLst>
        </pc:spChg>
        <pc:spChg chg="mod">
          <ac:chgData name="刘 欢欢" userId="a3e3fafb7729d1d2" providerId="LiveId" clId="{C27F4B7D-36C6-4418-872D-43EFA7F8516C}" dt="2022-08-16T10:36:46.922" v="2509" actId="1076"/>
          <ac:spMkLst>
            <pc:docMk/>
            <pc:sldMk cId="1838736925" sldId="2026819552"/>
            <ac:spMk id="9" creationId="{199C042A-88C8-2932-1B2B-D9041325AC74}"/>
          </ac:spMkLst>
        </pc:spChg>
        <pc:spChg chg="add del mod">
          <ac:chgData name="刘 欢欢" userId="a3e3fafb7729d1d2" providerId="LiveId" clId="{C27F4B7D-36C6-4418-872D-43EFA7F8516C}" dt="2022-08-15T07:09:24.208" v="1330" actId="478"/>
          <ac:spMkLst>
            <pc:docMk/>
            <pc:sldMk cId="1838736925" sldId="2026819552"/>
            <ac:spMk id="13" creationId="{975C5F5A-037B-0E11-420E-BDBCAD873C69}"/>
          </ac:spMkLst>
        </pc:spChg>
        <pc:spChg chg="mod">
          <ac:chgData name="刘 欢欢" userId="a3e3fafb7729d1d2" providerId="LiveId" clId="{C27F4B7D-36C6-4418-872D-43EFA7F8516C}" dt="2022-08-15T06:59:38.764" v="1296" actId="1037"/>
          <ac:spMkLst>
            <pc:docMk/>
            <pc:sldMk cId="1838736925" sldId="2026819552"/>
            <ac:spMk id="15" creationId="{6B6FBBC3-D7CF-E874-50D5-AED5AB36E0C6}"/>
          </ac:spMkLst>
        </pc:spChg>
        <pc:spChg chg="mod">
          <ac:chgData name="刘 欢欢" userId="a3e3fafb7729d1d2" providerId="LiveId" clId="{C27F4B7D-36C6-4418-872D-43EFA7F8516C}" dt="2022-08-15T07:08:11.521" v="1313"/>
          <ac:spMkLst>
            <pc:docMk/>
            <pc:sldMk cId="1838736925" sldId="2026819552"/>
            <ac:spMk id="19" creationId="{F0496B0A-5B71-1D89-04D9-6DBAE74DD78F}"/>
          </ac:spMkLst>
        </pc:spChg>
        <pc:spChg chg="mod">
          <ac:chgData name="刘 欢欢" userId="a3e3fafb7729d1d2" providerId="LiveId" clId="{C27F4B7D-36C6-4418-872D-43EFA7F8516C}" dt="2022-08-15T07:08:11.521" v="1313"/>
          <ac:spMkLst>
            <pc:docMk/>
            <pc:sldMk cId="1838736925" sldId="2026819552"/>
            <ac:spMk id="23" creationId="{51D8F9F9-A509-37E1-A06F-2C8B2A6F56B8}"/>
          </ac:spMkLst>
        </pc:spChg>
        <pc:spChg chg="mod">
          <ac:chgData name="刘 欢欢" userId="a3e3fafb7729d1d2" providerId="LiveId" clId="{C27F4B7D-36C6-4418-872D-43EFA7F8516C}" dt="2022-08-15T07:08:11.521" v="1313"/>
          <ac:spMkLst>
            <pc:docMk/>
            <pc:sldMk cId="1838736925" sldId="2026819552"/>
            <ac:spMk id="24" creationId="{A7683C40-1400-3FA6-611A-1717C8771F96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25" creationId="{A6D89C70-CB28-3FD6-77A4-C780AF5E1DD6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26" creationId="{2FB4A0E6-11FE-32FB-4DCC-19201FBA46A3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27" creationId="{28BC09A6-05BF-1622-DF57-C6CC40F719C9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28" creationId="{4EBDA67D-B728-D4D7-0F93-624C36758526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29" creationId="{282414C3-2B5D-AF03-8AB2-8593691883EB}"/>
          </ac:spMkLst>
        </pc:spChg>
        <pc:spChg chg="add del mod">
          <ac:chgData name="刘 欢欢" userId="a3e3fafb7729d1d2" providerId="LiveId" clId="{C27F4B7D-36C6-4418-872D-43EFA7F8516C}" dt="2022-08-15T07:08:13.185" v="1314"/>
          <ac:spMkLst>
            <pc:docMk/>
            <pc:sldMk cId="1838736925" sldId="2026819552"/>
            <ac:spMk id="30" creationId="{D3081193-409F-2E2D-24C4-945F67B29CD2}"/>
          </ac:spMkLst>
        </pc:spChg>
        <pc:spChg chg="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34" creationId="{E8485C04-75D3-2259-E4AD-E0C5F0F45F64}"/>
          </ac:spMkLst>
        </pc:spChg>
        <pc:spChg chg="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38" creationId="{11498E6C-7A6D-288E-B932-1346CD0E8BA1}"/>
          </ac:spMkLst>
        </pc:spChg>
        <pc:spChg chg="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39" creationId="{8D84568D-3AFB-586F-535F-9F8A79965EA9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0" creationId="{5BBCEAA7-FF95-D6F6-BFC2-5068DF4495E9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1" creationId="{14798B92-BF0A-50FD-E3E0-CE974A8B72FD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2" creationId="{EEF5CEC7-B7F4-8BB9-DE85-8051B6C2CB91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3" creationId="{CF3BD3C1-AB79-1069-3F54-A4B702EF6EBF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4" creationId="{9E39F811-6948-5474-B698-4EE9A4A93146}"/>
          </ac:spMkLst>
        </pc:spChg>
        <pc:spChg chg="add mod">
          <ac:chgData name="刘 欢欢" userId="a3e3fafb7729d1d2" providerId="LiveId" clId="{C27F4B7D-36C6-4418-872D-43EFA7F8516C}" dt="2022-08-16T10:36:35.137" v="2508" actId="1076"/>
          <ac:spMkLst>
            <pc:docMk/>
            <pc:sldMk cId="1838736925" sldId="2026819552"/>
            <ac:spMk id="45" creationId="{CA4C1011-D179-8762-ED19-8FBE116539E1}"/>
          </ac:spMkLst>
        </pc:spChg>
        <pc:grpChg chg="add mod">
          <ac:chgData name="刘 欢欢" userId="a3e3fafb7729d1d2" providerId="LiveId" clId="{C27F4B7D-36C6-4418-872D-43EFA7F8516C}" dt="2022-08-15T06:45:07.164" v="1133"/>
          <ac:grpSpMkLst>
            <pc:docMk/>
            <pc:sldMk cId="1838736925" sldId="2026819552"/>
            <ac:grpSpMk id="7" creationId="{24F50A9F-0DF3-56A6-7455-3F42AF752A5B}"/>
          </ac:grpSpMkLst>
        </pc:grpChg>
        <pc:grpChg chg="add del mod">
          <ac:chgData name="刘 欢欢" userId="a3e3fafb7729d1d2" providerId="LiveId" clId="{C27F4B7D-36C6-4418-872D-43EFA7F8516C}" dt="2022-08-15T07:08:17.686" v="1316" actId="21"/>
          <ac:grpSpMkLst>
            <pc:docMk/>
            <pc:sldMk cId="1838736925" sldId="2026819552"/>
            <ac:grpSpMk id="10" creationId="{D2AAF2A0-2AC5-481F-21F5-76345A7ADD9E}"/>
          </ac:grpSpMkLst>
        </pc:grpChg>
        <pc:grpChg chg="add mod">
          <ac:chgData name="刘 欢欢" userId="a3e3fafb7729d1d2" providerId="LiveId" clId="{C27F4B7D-36C6-4418-872D-43EFA7F8516C}" dt="2022-08-15T06:59:44.479" v="1299" actId="1036"/>
          <ac:grpSpMkLst>
            <pc:docMk/>
            <pc:sldMk cId="1838736925" sldId="2026819552"/>
            <ac:grpSpMk id="14" creationId="{94F02AD0-0817-F862-F226-021F6F0CDE2D}"/>
          </ac:grpSpMkLst>
        </pc:grpChg>
        <pc:grpChg chg="add del mod">
          <ac:chgData name="刘 欢欢" userId="a3e3fafb7729d1d2" providerId="LiveId" clId="{C27F4B7D-36C6-4418-872D-43EFA7F8516C}" dt="2022-08-15T07:08:13.185" v="1314"/>
          <ac:grpSpMkLst>
            <pc:docMk/>
            <pc:sldMk cId="1838736925" sldId="2026819552"/>
            <ac:grpSpMk id="18" creationId="{4F5CAA50-387E-79E2-9F68-5A029F3EC824}"/>
          </ac:grpSpMkLst>
        </pc:grpChg>
        <pc:grpChg chg="mod">
          <ac:chgData name="刘 欢欢" userId="a3e3fafb7729d1d2" providerId="LiveId" clId="{C27F4B7D-36C6-4418-872D-43EFA7F8516C}" dt="2022-08-15T07:08:11.521" v="1313"/>
          <ac:grpSpMkLst>
            <pc:docMk/>
            <pc:sldMk cId="1838736925" sldId="2026819552"/>
            <ac:grpSpMk id="22" creationId="{61401511-C512-3702-A5CF-E5BA0F78BABC}"/>
          </ac:grpSpMkLst>
        </pc:grpChg>
        <pc:grpChg chg="add mod">
          <ac:chgData name="刘 欢欢" userId="a3e3fafb7729d1d2" providerId="LiveId" clId="{C27F4B7D-36C6-4418-872D-43EFA7F8516C}" dt="2022-08-16T10:36:35.137" v="2508" actId="1076"/>
          <ac:grpSpMkLst>
            <pc:docMk/>
            <pc:sldMk cId="1838736925" sldId="2026819552"/>
            <ac:grpSpMk id="33" creationId="{122DD8DF-A32B-075E-B7FF-2529FABA5323}"/>
          </ac:grpSpMkLst>
        </pc:grpChg>
        <pc:grpChg chg="mod">
          <ac:chgData name="刘 欢欢" userId="a3e3fafb7729d1d2" providerId="LiveId" clId="{C27F4B7D-36C6-4418-872D-43EFA7F8516C}" dt="2022-08-16T10:36:35.137" v="2508" actId="1076"/>
          <ac:grpSpMkLst>
            <pc:docMk/>
            <pc:sldMk cId="1838736925" sldId="2026819552"/>
            <ac:grpSpMk id="37" creationId="{C89AAB52-4FDE-D3F0-0291-6D4B8F5E6141}"/>
          </ac:grpSpMkLst>
        </pc:grpChg>
        <pc:grpChg chg="add mod">
          <ac:chgData name="刘 欢欢" userId="a3e3fafb7729d1d2" providerId="LiveId" clId="{C27F4B7D-36C6-4418-872D-43EFA7F8516C}" dt="2022-08-16T10:36:35.137" v="2508" actId="1076"/>
          <ac:grpSpMkLst>
            <pc:docMk/>
            <pc:sldMk cId="1838736925" sldId="2026819552"/>
            <ac:grpSpMk id="46" creationId="{486D9622-CEDF-EDD2-D72C-85490FFC73BA}"/>
          </ac:grpSpMkLst>
        </pc:grpChg>
        <pc:grpChg chg="add mod">
          <ac:chgData name="刘 欢欢" userId="a3e3fafb7729d1d2" providerId="LiveId" clId="{C27F4B7D-36C6-4418-872D-43EFA7F8516C}" dt="2022-08-16T10:36:35.137" v="2508" actId="1076"/>
          <ac:grpSpMkLst>
            <pc:docMk/>
            <pc:sldMk cId="1838736925" sldId="2026819552"/>
            <ac:grpSpMk id="47" creationId="{E1F8B99B-0325-0939-A33A-A97D8CF06DA2}"/>
          </ac:grpSpMkLst>
        </pc:grpChg>
        <pc:picChg chg="mod">
          <ac:chgData name="刘 欢欢" userId="a3e3fafb7729d1d2" providerId="LiveId" clId="{C27F4B7D-36C6-4418-872D-43EFA7F8516C}" dt="2022-08-16T10:36:28.751" v="2507" actId="1076"/>
          <ac:picMkLst>
            <pc:docMk/>
            <pc:sldMk cId="1838736925" sldId="2026819552"/>
            <ac:picMk id="11" creationId="{EC1BF493-1314-E0D8-400F-9404550B3246}"/>
          </ac:picMkLst>
        </pc:picChg>
        <pc:picChg chg="del mod">
          <ac:chgData name="刘 欢欢" userId="a3e3fafb7729d1d2" providerId="LiveId" clId="{C27F4B7D-36C6-4418-872D-43EFA7F8516C}" dt="2022-08-15T07:08:17.686" v="1316" actId="21"/>
          <ac:picMkLst>
            <pc:docMk/>
            <pc:sldMk cId="1838736925" sldId="2026819552"/>
            <ac:picMk id="12" creationId="{F4C0DEA6-55EC-4D7E-B684-C649BFD3E3BB}"/>
          </ac:picMkLst>
        </pc:picChg>
        <pc:picChg chg="add mod">
          <ac:chgData name="刘 欢欢" userId="a3e3fafb7729d1d2" providerId="LiveId" clId="{C27F4B7D-36C6-4418-872D-43EFA7F8516C}" dt="2022-08-16T10:36:35.137" v="2508" actId="1076"/>
          <ac:picMkLst>
            <pc:docMk/>
            <pc:sldMk cId="1838736925" sldId="2026819552"/>
            <ac:picMk id="31" creationId="{B7AAAE86-13B4-3964-8544-68C71A4B4A8A}"/>
          </ac:picMkLst>
        </pc:picChg>
        <pc:cxnChg chg="mod">
          <ac:chgData name="刘 欢欢" userId="a3e3fafb7729d1d2" providerId="LiveId" clId="{C27F4B7D-36C6-4418-872D-43EFA7F8516C}" dt="2022-08-15T06:56:16.002" v="1274"/>
          <ac:cxnSpMkLst>
            <pc:docMk/>
            <pc:sldMk cId="1838736925" sldId="2026819552"/>
            <ac:cxnSpMk id="16" creationId="{50E279E0-1FEF-E758-3B65-5D4063E39A19}"/>
          </ac:cxnSpMkLst>
        </pc:cxnChg>
        <pc:cxnChg chg="add del mod">
          <ac:chgData name="刘 欢欢" userId="a3e3fafb7729d1d2" providerId="LiveId" clId="{C27F4B7D-36C6-4418-872D-43EFA7F8516C}" dt="2022-08-15T07:08:13.185" v="1314"/>
          <ac:cxnSpMkLst>
            <pc:docMk/>
            <pc:sldMk cId="1838736925" sldId="2026819552"/>
            <ac:cxnSpMk id="17" creationId="{F2123F2C-1814-3FD8-A0D7-BAC61A008BFB}"/>
          </ac:cxnSpMkLst>
        </pc:cxnChg>
        <pc:cxnChg chg="mod">
          <ac:chgData name="刘 欢欢" userId="a3e3fafb7729d1d2" providerId="LiveId" clId="{C27F4B7D-36C6-4418-872D-43EFA7F8516C}" dt="2022-08-15T07:08:11.521" v="1313"/>
          <ac:cxnSpMkLst>
            <pc:docMk/>
            <pc:sldMk cId="1838736925" sldId="2026819552"/>
            <ac:cxnSpMk id="20" creationId="{39D15EC3-1447-5EF3-CA9A-5E670D6C70AD}"/>
          </ac:cxnSpMkLst>
        </pc:cxnChg>
        <pc:cxnChg chg="mod">
          <ac:chgData name="刘 欢欢" userId="a3e3fafb7729d1d2" providerId="LiveId" clId="{C27F4B7D-36C6-4418-872D-43EFA7F8516C}" dt="2022-08-15T07:08:11.521" v="1313"/>
          <ac:cxnSpMkLst>
            <pc:docMk/>
            <pc:sldMk cId="1838736925" sldId="2026819552"/>
            <ac:cxnSpMk id="21" creationId="{1A687212-E856-0379-2E19-224D7DBA9034}"/>
          </ac:cxnSpMkLst>
        </pc:cxnChg>
        <pc:cxnChg chg="add mod">
          <ac:chgData name="刘 欢欢" userId="a3e3fafb7729d1d2" providerId="LiveId" clId="{C27F4B7D-36C6-4418-872D-43EFA7F8516C}" dt="2022-08-16T10:36:35.137" v="2508" actId="1076"/>
          <ac:cxnSpMkLst>
            <pc:docMk/>
            <pc:sldMk cId="1838736925" sldId="2026819552"/>
            <ac:cxnSpMk id="32" creationId="{04E404AC-6C6E-3E49-3D29-06C9BCB6BF61}"/>
          </ac:cxnSpMkLst>
        </pc:cxnChg>
        <pc:cxnChg chg="mod">
          <ac:chgData name="刘 欢欢" userId="a3e3fafb7729d1d2" providerId="LiveId" clId="{C27F4B7D-36C6-4418-872D-43EFA7F8516C}" dt="2022-08-16T10:36:35.137" v="2508" actId="1076"/>
          <ac:cxnSpMkLst>
            <pc:docMk/>
            <pc:sldMk cId="1838736925" sldId="2026819552"/>
            <ac:cxnSpMk id="35" creationId="{3B724855-0FC6-14F8-7E49-1722807FE858}"/>
          </ac:cxnSpMkLst>
        </pc:cxnChg>
        <pc:cxnChg chg="mod">
          <ac:chgData name="刘 欢欢" userId="a3e3fafb7729d1d2" providerId="LiveId" clId="{C27F4B7D-36C6-4418-872D-43EFA7F8516C}" dt="2022-08-16T10:36:35.137" v="2508" actId="1076"/>
          <ac:cxnSpMkLst>
            <pc:docMk/>
            <pc:sldMk cId="1838736925" sldId="2026819552"/>
            <ac:cxnSpMk id="36" creationId="{100C0D1C-B0A9-AE6E-AC23-C1A052708673}"/>
          </ac:cxnSpMkLst>
        </pc:cxnChg>
      </pc:sldChg>
      <pc:sldChg chg="addSp delSp modSp new mod modClrScheme chgLayout modNotesTx">
        <pc:chgData name="刘 欢欢" userId="a3e3fafb7729d1d2" providerId="LiveId" clId="{C27F4B7D-36C6-4418-872D-43EFA7F8516C}" dt="2022-08-19T05:29:00.551" v="14827" actId="20577"/>
        <pc:sldMkLst>
          <pc:docMk/>
          <pc:sldMk cId="2426921235" sldId="2026819553"/>
        </pc:sldMkLst>
        <pc:spChg chg="mod ord">
          <ac:chgData name="刘 欢欢" userId="a3e3fafb7729d1d2" providerId="LiveId" clId="{C27F4B7D-36C6-4418-872D-43EFA7F8516C}" dt="2022-08-16T13:12:59.036" v="3291" actId="20577"/>
          <ac:spMkLst>
            <pc:docMk/>
            <pc:sldMk cId="2426921235" sldId="2026819553"/>
            <ac:spMk id="2" creationId="{457A7531-E401-B8C3-0F9D-10E91C56234A}"/>
          </ac:spMkLst>
        </pc:spChg>
        <pc:spChg chg="del">
          <ac:chgData name="刘 欢欢" userId="a3e3fafb7729d1d2" providerId="LiveId" clId="{C27F4B7D-36C6-4418-872D-43EFA7F8516C}" dt="2022-08-15T07:15:48.791" v="1405" actId="478"/>
          <ac:spMkLst>
            <pc:docMk/>
            <pc:sldMk cId="2426921235" sldId="2026819553"/>
            <ac:spMk id="3" creationId="{9454000B-AF48-DDD2-D0EF-B9027A381904}"/>
          </ac:spMkLst>
        </pc:spChg>
        <pc:spChg chg="del mod">
          <ac:chgData name="刘 欢欢" userId="a3e3fafb7729d1d2" providerId="LiveId" clId="{C27F4B7D-36C6-4418-872D-43EFA7F8516C}" dt="2022-08-15T07:16:28.537" v="1481" actId="478"/>
          <ac:spMkLst>
            <pc:docMk/>
            <pc:sldMk cId="2426921235" sldId="2026819553"/>
            <ac:spMk id="4" creationId="{E08D25C1-058F-E371-294C-5E585447D7BF}"/>
          </ac:spMkLst>
        </pc:spChg>
        <pc:spChg chg="del mod">
          <ac:chgData name="刘 欢欢" userId="a3e3fafb7729d1d2" providerId="LiveId" clId="{C27F4B7D-36C6-4418-872D-43EFA7F8516C}" dt="2022-08-15T07:16:33.620" v="1483" actId="478"/>
          <ac:spMkLst>
            <pc:docMk/>
            <pc:sldMk cId="2426921235" sldId="2026819553"/>
            <ac:spMk id="5" creationId="{2C7BED81-92B6-5486-A336-FE5BB3B9F4BF}"/>
          </ac:spMkLst>
        </pc:spChg>
        <pc:spChg chg="add del mod">
          <ac:chgData name="刘 欢欢" userId="a3e3fafb7729d1d2" providerId="LiveId" clId="{C27F4B7D-36C6-4418-872D-43EFA7F8516C}" dt="2022-08-15T07:16:31.045" v="1482" actId="478"/>
          <ac:spMkLst>
            <pc:docMk/>
            <pc:sldMk cId="2426921235" sldId="2026819553"/>
            <ac:spMk id="7" creationId="{C648E8EF-2C63-69E1-6C50-048FB01F00B1}"/>
          </ac:spMkLst>
        </pc:spChg>
        <pc:spChg chg="add del mod">
          <ac:chgData name="刘 欢欢" userId="a3e3fafb7729d1d2" providerId="LiveId" clId="{C27F4B7D-36C6-4418-872D-43EFA7F8516C}" dt="2022-08-15T07:16:38.114" v="1484" actId="478"/>
          <ac:spMkLst>
            <pc:docMk/>
            <pc:sldMk cId="2426921235" sldId="2026819553"/>
            <ac:spMk id="9" creationId="{8E07839B-7E2F-E0B6-53A8-5A3ED33E7911}"/>
          </ac:spMkLst>
        </pc:spChg>
        <pc:spChg chg="add mod">
          <ac:chgData name="刘 欢欢" userId="a3e3fafb7729d1d2" providerId="LiveId" clId="{C27F4B7D-36C6-4418-872D-43EFA7F8516C}" dt="2022-08-17T07:17:39.298" v="6018" actId="207"/>
          <ac:spMkLst>
            <pc:docMk/>
            <pc:sldMk cId="2426921235" sldId="2026819553"/>
            <ac:spMk id="10" creationId="{DC6D966C-3DC5-C410-25E1-15694A2B4038}"/>
          </ac:spMkLst>
        </pc:spChg>
        <pc:spChg chg="add mod">
          <ac:chgData name="刘 欢欢" userId="a3e3fafb7729d1d2" providerId="LiveId" clId="{C27F4B7D-36C6-4418-872D-43EFA7F8516C}" dt="2022-08-17T07:29:00.770" v="6492" actId="20577"/>
          <ac:spMkLst>
            <pc:docMk/>
            <pc:sldMk cId="2426921235" sldId="2026819553"/>
            <ac:spMk id="11" creationId="{D2B7606E-D622-86EA-B168-4B9689B3A878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2" creationId="{0DB23802-D51B-7016-6475-42F596816492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3" creationId="{744CE324-BF99-C160-895D-3FD843C77B8A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4" creationId="{4241EAF8-FAE1-ADC0-DA5D-2A49B5DDD84F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5" creationId="{F3D8E5E1-FEA4-BDBE-FA7F-F1983C5D53BA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6" creationId="{B409BC1E-DC29-FDB9-8CB9-2D3EF1185EF5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7" creationId="{C8B2376B-8587-3CF2-137A-198514C61479}"/>
          </ac:spMkLst>
        </pc:spChg>
        <pc:spChg chg="add del mod ord">
          <ac:chgData name="刘 欢欢" userId="a3e3fafb7729d1d2" providerId="LiveId" clId="{C27F4B7D-36C6-4418-872D-43EFA7F8516C}" dt="2022-08-15T07:19:16.392" v="1546" actId="700"/>
          <ac:spMkLst>
            <pc:docMk/>
            <pc:sldMk cId="2426921235" sldId="2026819553"/>
            <ac:spMk id="18" creationId="{D1CA59D8-2201-D43F-3C60-BB7740ECB754}"/>
          </ac:spMkLst>
        </pc:spChg>
        <pc:grpChg chg="add mod">
          <ac:chgData name="刘 欢欢" userId="a3e3fafb7729d1d2" providerId="LiveId" clId="{C27F4B7D-36C6-4418-872D-43EFA7F8516C}" dt="2022-08-16T13:12:46.535" v="3261" actId="1076"/>
          <ac:grpSpMkLst>
            <pc:docMk/>
            <pc:sldMk cId="2426921235" sldId="2026819553"/>
            <ac:grpSpMk id="20" creationId="{5B28E5D0-1FF5-0652-3553-6A8597D6822B}"/>
          </ac:grpSpMkLst>
        </pc:grpChg>
        <pc:graphicFrameChg chg="add mod modGraphic">
          <ac:chgData name="刘 欢欢" userId="a3e3fafb7729d1d2" providerId="LiveId" clId="{C27F4B7D-36C6-4418-872D-43EFA7F8516C}" dt="2022-08-16T13:13:10.128" v="3293" actId="1076"/>
          <ac:graphicFrameMkLst>
            <pc:docMk/>
            <pc:sldMk cId="2426921235" sldId="2026819553"/>
            <ac:graphicFrameMk id="19" creationId="{9ED931FE-800C-4F9E-191F-F05A2F50CCE7}"/>
          </ac:graphicFrameMkLst>
        </pc:graphicFrameChg>
      </pc:sldChg>
      <pc:sldChg chg="addSp delSp modSp new mod ord modNotesTx">
        <pc:chgData name="刘 欢欢" userId="a3e3fafb7729d1d2" providerId="LiveId" clId="{C27F4B7D-36C6-4418-872D-43EFA7F8516C}" dt="2022-08-17T07:46:30.884" v="7499" actId="20577"/>
        <pc:sldMkLst>
          <pc:docMk/>
          <pc:sldMk cId="2761095021" sldId="2026819554"/>
        </pc:sldMkLst>
        <pc:spChg chg="mod">
          <ac:chgData name="刘 欢欢" userId="a3e3fafb7729d1d2" providerId="LiveId" clId="{C27F4B7D-36C6-4418-872D-43EFA7F8516C}" dt="2022-08-16T14:13:12.149" v="3757"/>
          <ac:spMkLst>
            <pc:docMk/>
            <pc:sldMk cId="2761095021" sldId="2026819554"/>
            <ac:spMk id="2" creationId="{77F4199C-3D22-302C-3BF4-3A0BCFDDF8A3}"/>
          </ac:spMkLst>
        </pc:spChg>
        <pc:spChg chg="del">
          <ac:chgData name="刘 欢欢" userId="a3e3fafb7729d1d2" providerId="LiveId" clId="{C27F4B7D-36C6-4418-872D-43EFA7F8516C}" dt="2022-08-16T13:16:11.150" v="3335" actId="478"/>
          <ac:spMkLst>
            <pc:docMk/>
            <pc:sldMk cId="2761095021" sldId="2026819554"/>
            <ac:spMk id="3" creationId="{129CCD8D-7968-3DFF-7AE1-2DFA40D4E96E}"/>
          </ac:spMkLst>
        </pc:spChg>
        <pc:spChg chg="del">
          <ac:chgData name="刘 欢欢" userId="a3e3fafb7729d1d2" providerId="LiveId" clId="{C27F4B7D-36C6-4418-872D-43EFA7F8516C}" dt="2022-08-16T13:16:14.300" v="3336" actId="478"/>
          <ac:spMkLst>
            <pc:docMk/>
            <pc:sldMk cId="2761095021" sldId="2026819554"/>
            <ac:spMk id="4" creationId="{E6AF001E-14C5-B191-562F-88D3087AAA9F}"/>
          </ac:spMkLst>
        </pc:spChg>
        <pc:spChg chg="del">
          <ac:chgData name="刘 欢欢" userId="a3e3fafb7729d1d2" providerId="LiveId" clId="{C27F4B7D-36C6-4418-872D-43EFA7F8516C}" dt="2022-08-16T13:16:16.039" v="3337" actId="478"/>
          <ac:spMkLst>
            <pc:docMk/>
            <pc:sldMk cId="2761095021" sldId="2026819554"/>
            <ac:spMk id="5" creationId="{1BD68893-F592-2B93-4AE5-E3B8F410F326}"/>
          </ac:spMkLst>
        </pc:spChg>
        <pc:spChg chg="add del mod">
          <ac:chgData name="刘 欢欢" userId="a3e3fafb7729d1d2" providerId="LiveId" clId="{C27F4B7D-36C6-4418-872D-43EFA7F8516C}" dt="2022-08-16T14:05:43.609" v="3605" actId="21"/>
          <ac:spMkLst>
            <pc:docMk/>
            <pc:sldMk cId="2761095021" sldId="2026819554"/>
            <ac:spMk id="11" creationId="{148076D5-C432-96C7-14C1-8F1F063797FF}"/>
          </ac:spMkLst>
        </pc:spChg>
        <pc:spChg chg="add del mod">
          <ac:chgData name="刘 欢欢" userId="a3e3fafb7729d1d2" providerId="LiveId" clId="{C27F4B7D-36C6-4418-872D-43EFA7F8516C}" dt="2022-08-16T14:13:14.819" v="3758" actId="478"/>
          <ac:spMkLst>
            <pc:docMk/>
            <pc:sldMk cId="2761095021" sldId="2026819554"/>
            <ac:spMk id="14" creationId="{88E185BE-6182-DF04-F631-C1B95253D884}"/>
          </ac:spMkLst>
        </pc:spChg>
        <pc:spChg chg="add mod">
          <ac:chgData name="刘 欢欢" userId="a3e3fafb7729d1d2" providerId="LiveId" clId="{C27F4B7D-36C6-4418-872D-43EFA7F8516C}" dt="2022-08-16T14:14:45.274" v="3812" actId="5793"/>
          <ac:spMkLst>
            <pc:docMk/>
            <pc:sldMk cId="2761095021" sldId="2026819554"/>
            <ac:spMk id="17" creationId="{7EB9BA72-5CB2-BDD2-2CC9-64E9E2FA7265}"/>
          </ac:spMkLst>
        </pc:spChg>
        <pc:grpChg chg="add del mod">
          <ac:chgData name="刘 欢欢" userId="a3e3fafb7729d1d2" providerId="LiveId" clId="{C27F4B7D-36C6-4418-872D-43EFA7F8516C}" dt="2022-08-16T14:06:01.204" v="3614" actId="478"/>
          <ac:grpSpMkLst>
            <pc:docMk/>
            <pc:sldMk cId="2761095021" sldId="2026819554"/>
            <ac:grpSpMk id="10" creationId="{1FF82FDC-F597-3F5A-00F5-575990AC7DA7}"/>
          </ac:grpSpMkLst>
        </pc:grpChg>
        <pc:graphicFrameChg chg="add mod modGraphic">
          <ac:chgData name="刘 欢欢" userId="a3e3fafb7729d1d2" providerId="LiveId" clId="{C27F4B7D-36C6-4418-872D-43EFA7F8516C}" dt="2022-08-16T14:15:04.437" v="3816" actId="1035"/>
          <ac:graphicFrameMkLst>
            <pc:docMk/>
            <pc:sldMk cId="2761095021" sldId="2026819554"/>
            <ac:graphicFrameMk id="16" creationId="{5D6214CC-07C1-7AD5-300F-DA9C81B527CA}"/>
          </ac:graphicFrameMkLst>
        </pc:graphicFrameChg>
        <pc:picChg chg="add mod">
          <ac:chgData name="刘 欢欢" userId="a3e3fafb7729d1d2" providerId="LiveId" clId="{C27F4B7D-36C6-4418-872D-43EFA7F8516C}" dt="2022-08-16T14:03:03.693" v="3558" actId="164"/>
          <ac:picMkLst>
            <pc:docMk/>
            <pc:sldMk cId="2761095021" sldId="2026819554"/>
            <ac:picMk id="7" creationId="{D81CB62D-D2F8-3901-30FB-EAFFDD51FBCF}"/>
          </ac:picMkLst>
        </pc:picChg>
        <pc:picChg chg="add mod modCrop">
          <ac:chgData name="刘 欢欢" userId="a3e3fafb7729d1d2" providerId="LiveId" clId="{C27F4B7D-36C6-4418-872D-43EFA7F8516C}" dt="2022-08-16T14:03:03.693" v="3558" actId="164"/>
          <ac:picMkLst>
            <pc:docMk/>
            <pc:sldMk cId="2761095021" sldId="2026819554"/>
            <ac:picMk id="9" creationId="{0B73ED2D-6CF5-105B-BC1C-161B5B730393}"/>
          </ac:picMkLst>
        </pc:picChg>
        <pc:picChg chg="add del mod">
          <ac:chgData name="刘 欢欢" userId="a3e3fafb7729d1d2" providerId="LiveId" clId="{C27F4B7D-36C6-4418-872D-43EFA7F8516C}" dt="2022-08-16T14:12:58.896" v="3754" actId="478"/>
          <ac:picMkLst>
            <pc:docMk/>
            <pc:sldMk cId="2761095021" sldId="2026819554"/>
            <ac:picMk id="13" creationId="{9EB65B4C-11F6-5CC5-FD17-74CBD01FC0F0}"/>
          </ac:picMkLst>
        </pc:picChg>
        <pc:picChg chg="add mod">
          <ac:chgData name="刘 欢欢" userId="a3e3fafb7729d1d2" providerId="LiveId" clId="{C27F4B7D-36C6-4418-872D-43EFA7F8516C}" dt="2022-08-16T14:14:29.789" v="3804" actId="1076"/>
          <ac:picMkLst>
            <pc:docMk/>
            <pc:sldMk cId="2761095021" sldId="2026819554"/>
            <ac:picMk id="15" creationId="{2B87C50B-F8C6-C695-4071-854F406327B4}"/>
          </ac:picMkLst>
        </pc:picChg>
      </pc:sldChg>
      <pc:sldChg chg="addSp delSp modSp add mod modNotesTx">
        <pc:chgData name="刘 欢欢" userId="a3e3fafb7729d1d2" providerId="LiveId" clId="{C27F4B7D-36C6-4418-872D-43EFA7F8516C}" dt="2022-08-18T12:06:16.618" v="13421" actId="1076"/>
        <pc:sldMkLst>
          <pc:docMk/>
          <pc:sldMk cId="911785137" sldId="2026819555"/>
        </pc:sldMkLst>
        <pc:spChg chg="mod">
          <ac:chgData name="刘 欢欢" userId="a3e3fafb7729d1d2" providerId="LiveId" clId="{C27F4B7D-36C6-4418-872D-43EFA7F8516C}" dt="2022-08-16T14:14:08.518" v="3797" actId="20577"/>
          <ac:spMkLst>
            <pc:docMk/>
            <pc:sldMk cId="911785137" sldId="2026819555"/>
            <ac:spMk id="2" creationId="{30E4F3F8-FF57-F2BE-09C4-D761869BF2DF}"/>
          </ac:spMkLst>
        </pc:spChg>
        <pc:spChg chg="add del mod">
          <ac:chgData name="刘 欢欢" userId="a3e3fafb7729d1d2" providerId="LiveId" clId="{C27F4B7D-36C6-4418-872D-43EFA7F8516C}" dt="2022-08-18T02:29:05.703" v="11890" actId="767"/>
          <ac:spMkLst>
            <pc:docMk/>
            <pc:sldMk cId="911785137" sldId="2026819555"/>
            <ac:spMk id="3" creationId="{BE1D3CB1-21F6-B6DA-01DB-7CEE6D4B0562}"/>
          </ac:spMkLst>
        </pc:spChg>
        <pc:spChg chg="del">
          <ac:chgData name="刘 欢欢" userId="a3e3fafb7729d1d2" providerId="LiveId" clId="{C27F4B7D-36C6-4418-872D-43EFA7F8516C}" dt="2022-08-16T14:14:13.307" v="3798" actId="478"/>
          <ac:spMkLst>
            <pc:docMk/>
            <pc:sldMk cId="911785137" sldId="2026819555"/>
            <ac:spMk id="5" creationId="{A73333A0-270E-3B21-0521-F08ABD31BA44}"/>
          </ac:spMkLst>
        </pc:spChg>
        <pc:spChg chg="add del mod">
          <ac:chgData name="刘 欢欢" userId="a3e3fafb7729d1d2" providerId="LiveId" clId="{C27F4B7D-36C6-4418-872D-43EFA7F8516C}" dt="2022-08-18T12:06:16.618" v="13421" actId="1076"/>
          <ac:spMkLst>
            <pc:docMk/>
            <pc:sldMk cId="911785137" sldId="2026819555"/>
            <ac:spMk id="7" creationId="{8192CC6D-3E89-5B34-BEAE-458176B8BE02}"/>
          </ac:spMkLst>
        </pc:spChg>
        <pc:grpChg chg="del">
          <ac:chgData name="刘 欢欢" userId="a3e3fafb7729d1d2" providerId="LiveId" clId="{C27F4B7D-36C6-4418-872D-43EFA7F8516C}" dt="2022-08-16T14:14:19.327" v="3802" actId="478"/>
          <ac:grpSpMkLst>
            <pc:docMk/>
            <pc:sldMk cId="911785137" sldId="2026819555"/>
            <ac:grpSpMk id="10" creationId="{EB8ED010-8FDC-9542-81B4-09BCCA68E23C}"/>
          </ac:grpSpMkLst>
        </pc:grpChg>
        <pc:picChg chg="add del mod modCrop">
          <ac:chgData name="刘 欢欢" userId="a3e3fafb7729d1d2" providerId="LiveId" clId="{C27F4B7D-36C6-4418-872D-43EFA7F8516C}" dt="2022-08-18T02:34:28.890" v="11942" actId="478"/>
          <ac:picMkLst>
            <pc:docMk/>
            <pc:sldMk cId="911785137" sldId="2026819555"/>
            <ac:picMk id="6" creationId="{F477AB8F-F7EC-D8D2-C3AC-0543903B8BD9}"/>
          </ac:picMkLst>
        </pc:picChg>
        <pc:picChg chg="del">
          <ac:chgData name="刘 欢欢" userId="a3e3fafb7729d1d2" providerId="LiveId" clId="{C27F4B7D-36C6-4418-872D-43EFA7F8516C}" dt="2022-08-16T14:14:13.965" v="3799" actId="478"/>
          <ac:picMkLst>
            <pc:docMk/>
            <pc:sldMk cId="911785137" sldId="2026819555"/>
            <ac:picMk id="12" creationId="{12812EC5-AFEF-3857-F499-8EFBDB089630}"/>
          </ac:picMkLst>
        </pc:picChg>
      </pc:sldChg>
      <pc:sldChg chg="add del">
        <pc:chgData name="刘 欢欢" userId="a3e3fafb7729d1d2" providerId="LiveId" clId="{C27F4B7D-36C6-4418-872D-43EFA7F8516C}" dt="2022-08-16T13:52:06.523" v="3510" actId="2696"/>
        <pc:sldMkLst>
          <pc:docMk/>
          <pc:sldMk cId="2320418373" sldId="2026819555"/>
        </pc:sldMkLst>
      </pc:sldChg>
      <pc:sldChg chg="addSp delSp modSp add del mod">
        <pc:chgData name="刘 欢欢" userId="a3e3fafb7729d1d2" providerId="LiveId" clId="{C27F4B7D-36C6-4418-872D-43EFA7F8516C}" dt="2022-08-16T13:59:52.149" v="3527" actId="2696"/>
        <pc:sldMkLst>
          <pc:docMk/>
          <pc:sldMk cId="3229559348" sldId="2026819555"/>
        </pc:sldMkLst>
        <pc:spChg chg="add del mod">
          <ac:chgData name="刘 欢欢" userId="a3e3fafb7729d1d2" providerId="LiveId" clId="{C27F4B7D-36C6-4418-872D-43EFA7F8516C}" dt="2022-08-16T13:59:47.096" v="3526" actId="21"/>
          <ac:spMkLst>
            <pc:docMk/>
            <pc:sldMk cId="3229559348" sldId="2026819555"/>
            <ac:spMk id="5" creationId="{A73333A0-270E-3B21-0521-F08ABD31BA44}"/>
          </ac:spMkLst>
        </pc:spChg>
        <pc:picChg chg="mod">
          <ac:chgData name="刘 欢欢" userId="a3e3fafb7729d1d2" providerId="LiveId" clId="{C27F4B7D-36C6-4418-872D-43EFA7F8516C}" dt="2022-08-16T13:58:56.706" v="3516" actId="1076"/>
          <ac:picMkLst>
            <pc:docMk/>
            <pc:sldMk cId="3229559348" sldId="2026819555"/>
            <ac:picMk id="12" creationId="{12812EC5-AFEF-3857-F499-8EFBDB089630}"/>
          </ac:picMkLst>
        </pc:picChg>
      </pc:sldChg>
      <pc:sldChg chg="new del">
        <pc:chgData name="刘 欢欢" userId="a3e3fafb7729d1d2" providerId="LiveId" clId="{C27F4B7D-36C6-4418-872D-43EFA7F8516C}" dt="2022-08-16T14:04:22.300" v="3570" actId="680"/>
        <pc:sldMkLst>
          <pc:docMk/>
          <pc:sldMk cId="955916901" sldId="2026819556"/>
        </pc:sldMkLst>
      </pc:sldChg>
      <pc:sldChg chg="addSp delSp modSp add mod ord modNotesTx">
        <pc:chgData name="刘 欢欢" userId="a3e3fafb7729d1d2" providerId="LiveId" clId="{C27F4B7D-36C6-4418-872D-43EFA7F8516C}" dt="2022-08-18T13:58:41.313" v="13853" actId="20577"/>
        <pc:sldMkLst>
          <pc:docMk/>
          <pc:sldMk cId="2139372273" sldId="2026819556"/>
        </pc:sldMkLst>
        <pc:spChg chg="add del mod">
          <ac:chgData name="刘 欢欢" userId="a3e3fafb7729d1d2" providerId="LiveId" clId="{C27F4B7D-36C6-4418-872D-43EFA7F8516C}" dt="2022-08-16T14:15:32.091" v="3818" actId="478"/>
          <ac:spMkLst>
            <pc:docMk/>
            <pc:sldMk cId="2139372273" sldId="2026819556"/>
            <ac:spMk id="3" creationId="{6637ED88-7742-9D0F-D3B4-DC319B5F6CD3}"/>
          </ac:spMkLst>
        </pc:spChg>
        <pc:spChg chg="add del mod">
          <ac:chgData name="刘 欢欢" userId="a3e3fafb7729d1d2" providerId="LiveId" clId="{C27F4B7D-36C6-4418-872D-43EFA7F8516C}" dt="2022-08-16T14:10:22.626" v="3616" actId="478"/>
          <ac:spMkLst>
            <pc:docMk/>
            <pc:sldMk cId="2139372273" sldId="2026819556"/>
            <ac:spMk id="4" creationId="{28308B16-572A-7E2B-8079-CF85CEC11B41}"/>
          </ac:spMkLst>
        </pc:spChg>
        <pc:spChg chg="add mod topLvl">
          <ac:chgData name="刘 欢欢" userId="a3e3fafb7729d1d2" providerId="LiveId" clId="{C27F4B7D-36C6-4418-872D-43EFA7F8516C}" dt="2022-08-17T06:35:10.193" v="4748" actId="6549"/>
          <ac:spMkLst>
            <pc:docMk/>
            <pc:sldMk cId="2139372273" sldId="2026819556"/>
            <ac:spMk id="5" creationId="{ADA88706-5D4C-E611-CD45-8190256666EF}"/>
          </ac:spMkLst>
        </pc:spChg>
        <pc:spChg chg="del">
          <ac:chgData name="刘 欢欢" userId="a3e3fafb7729d1d2" providerId="LiveId" clId="{C27F4B7D-36C6-4418-872D-43EFA7F8516C}" dt="2022-08-16T14:05:46.706" v="3606" actId="478"/>
          <ac:spMkLst>
            <pc:docMk/>
            <pc:sldMk cId="2139372273" sldId="2026819556"/>
            <ac:spMk id="11" creationId="{148076D5-C432-96C7-14C1-8F1F063797FF}"/>
          </ac:spMkLst>
        </pc:spChg>
        <pc:spChg chg="add mod">
          <ac:chgData name="刘 欢欢" userId="a3e3fafb7729d1d2" providerId="LiveId" clId="{C27F4B7D-36C6-4418-872D-43EFA7F8516C}" dt="2022-08-16T14:24:13.012" v="3961" actId="165"/>
          <ac:spMkLst>
            <pc:docMk/>
            <pc:sldMk cId="2139372273" sldId="2026819556"/>
            <ac:spMk id="12" creationId="{7263C15A-7B32-7C5D-B403-FE8DE1AB6470}"/>
          </ac:spMkLst>
        </pc:spChg>
        <pc:spChg chg="add mod">
          <ac:chgData name="刘 欢欢" userId="a3e3fafb7729d1d2" providerId="LiveId" clId="{C27F4B7D-36C6-4418-872D-43EFA7F8516C}" dt="2022-08-16T14:24:13.012" v="3961" actId="165"/>
          <ac:spMkLst>
            <pc:docMk/>
            <pc:sldMk cId="2139372273" sldId="2026819556"/>
            <ac:spMk id="13" creationId="{2B13CBBF-4B13-6CB9-FFD3-769C90737FE6}"/>
          </ac:spMkLst>
        </pc:spChg>
        <pc:grpChg chg="del">
          <ac:chgData name="刘 欢欢" userId="a3e3fafb7729d1d2" providerId="LiveId" clId="{C27F4B7D-36C6-4418-872D-43EFA7F8516C}" dt="2022-08-16T14:10:19.654" v="3615" actId="478"/>
          <ac:grpSpMkLst>
            <pc:docMk/>
            <pc:sldMk cId="2139372273" sldId="2026819556"/>
            <ac:grpSpMk id="10" creationId="{1FF82FDC-F597-3F5A-00F5-575990AC7DA7}"/>
          </ac:grpSpMkLst>
        </pc:grpChg>
        <pc:grpChg chg="add mod topLvl">
          <ac:chgData name="刘 欢欢" userId="a3e3fafb7729d1d2" providerId="LiveId" clId="{C27F4B7D-36C6-4418-872D-43EFA7F8516C}" dt="2022-08-16T14:24:30.059" v="3964" actId="164"/>
          <ac:grpSpMkLst>
            <pc:docMk/>
            <pc:sldMk cId="2139372273" sldId="2026819556"/>
            <ac:grpSpMk id="14" creationId="{B8DFA7C7-B870-AA88-59CA-35BEF80E0872}"/>
          </ac:grpSpMkLst>
        </pc:grpChg>
        <pc:grpChg chg="add del mod">
          <ac:chgData name="刘 欢欢" userId="a3e3fafb7729d1d2" providerId="LiveId" clId="{C27F4B7D-36C6-4418-872D-43EFA7F8516C}" dt="2022-08-16T14:24:13.012" v="3961" actId="165"/>
          <ac:grpSpMkLst>
            <pc:docMk/>
            <pc:sldMk cId="2139372273" sldId="2026819556"/>
            <ac:grpSpMk id="15" creationId="{5785294E-7BE7-6727-E17E-1D43E7D29D57}"/>
          </ac:grpSpMkLst>
        </pc:grpChg>
        <pc:grpChg chg="add mod">
          <ac:chgData name="刘 欢欢" userId="a3e3fafb7729d1d2" providerId="LiveId" clId="{C27F4B7D-36C6-4418-872D-43EFA7F8516C}" dt="2022-08-16T14:24:39.013" v="3967" actId="1076"/>
          <ac:grpSpMkLst>
            <pc:docMk/>
            <pc:sldMk cId="2139372273" sldId="2026819556"/>
            <ac:grpSpMk id="16" creationId="{C112C730-4DEE-5EE0-9D0B-F981DBCD9662}"/>
          </ac:grpSpMkLst>
        </pc:grpChg>
        <pc:picChg chg="mod topLvl">
          <ac:chgData name="刘 欢欢" userId="a3e3fafb7729d1d2" providerId="LiveId" clId="{C27F4B7D-36C6-4418-872D-43EFA7F8516C}" dt="2022-08-17T06:35:25.874" v="4749" actId="1076"/>
          <ac:picMkLst>
            <pc:docMk/>
            <pc:sldMk cId="2139372273" sldId="2026819556"/>
            <ac:picMk id="7" creationId="{D81CB62D-D2F8-3901-30FB-EAFFDD51FBCF}"/>
          </ac:picMkLst>
        </pc:picChg>
        <pc:picChg chg="add mod">
          <ac:chgData name="刘 欢欢" userId="a3e3fafb7729d1d2" providerId="LiveId" clId="{C27F4B7D-36C6-4418-872D-43EFA7F8516C}" dt="2022-08-16T14:24:13.012" v="3961" actId="165"/>
          <ac:picMkLst>
            <pc:docMk/>
            <pc:sldMk cId="2139372273" sldId="2026819556"/>
            <ac:picMk id="8" creationId="{7007583C-80A3-08ED-7E56-EEFC11EF9485}"/>
          </ac:picMkLst>
        </pc:picChg>
        <pc:picChg chg="del topLvl">
          <ac:chgData name="刘 欢欢" userId="a3e3fafb7729d1d2" providerId="LiveId" clId="{C27F4B7D-36C6-4418-872D-43EFA7F8516C}" dt="2022-08-16T14:10:19.654" v="3615" actId="478"/>
          <ac:picMkLst>
            <pc:docMk/>
            <pc:sldMk cId="2139372273" sldId="2026819556"/>
            <ac:picMk id="9" creationId="{0B73ED2D-6CF5-105B-BC1C-161B5B730393}"/>
          </ac:picMkLst>
        </pc:picChg>
      </pc:sldChg>
      <pc:sldChg chg="addSp delSp modSp add mod ord modNotesTx">
        <pc:chgData name="刘 欢欢" userId="a3e3fafb7729d1d2" providerId="LiveId" clId="{C27F4B7D-36C6-4418-872D-43EFA7F8516C}" dt="2022-08-19T00:38:29.393" v="14021" actId="6549"/>
        <pc:sldMkLst>
          <pc:docMk/>
          <pc:sldMk cId="2235190982" sldId="2026819557"/>
        </pc:sldMkLst>
        <pc:spChg chg="mod">
          <ac:chgData name="刘 欢欢" userId="a3e3fafb7729d1d2" providerId="LiveId" clId="{C27F4B7D-36C6-4418-872D-43EFA7F8516C}" dt="2022-08-16T14:26:50.797" v="3978" actId="20577"/>
          <ac:spMkLst>
            <pc:docMk/>
            <pc:sldMk cId="2235190982" sldId="2026819557"/>
            <ac:spMk id="2" creationId="{30E4F3F8-FF57-F2BE-09C4-D761869BF2DF}"/>
          </ac:spMkLst>
        </pc:spChg>
        <pc:spChg chg="add del mod">
          <ac:chgData name="刘 欢欢" userId="a3e3fafb7729d1d2" providerId="LiveId" clId="{C27F4B7D-36C6-4418-872D-43EFA7F8516C}" dt="2022-08-16T14:41:43.440" v="3992"/>
          <ac:spMkLst>
            <pc:docMk/>
            <pc:sldMk cId="2235190982" sldId="2026819557"/>
            <ac:spMk id="3" creationId="{F162D379-8146-B0F4-CFCC-8CBAE424C421}"/>
          </ac:spMkLst>
        </pc:spChg>
        <pc:spChg chg="add mod">
          <ac:chgData name="刘 欢欢" userId="a3e3fafb7729d1d2" providerId="LiveId" clId="{C27F4B7D-36C6-4418-872D-43EFA7F8516C}" dt="2022-08-19T00:38:24.598" v="14016" actId="20577"/>
          <ac:spMkLst>
            <pc:docMk/>
            <pc:sldMk cId="2235190982" sldId="2026819557"/>
            <ac:spMk id="5" creationId="{03475E4C-B437-0797-D300-70BE0EEB6895}"/>
          </ac:spMkLst>
        </pc:spChg>
        <pc:picChg chg="del">
          <ac:chgData name="刘 欢欢" userId="a3e3fafb7729d1d2" providerId="LiveId" clId="{C27F4B7D-36C6-4418-872D-43EFA7F8516C}" dt="2022-08-16T14:26:58.920" v="3981" actId="478"/>
          <ac:picMkLst>
            <pc:docMk/>
            <pc:sldMk cId="2235190982" sldId="2026819557"/>
            <ac:picMk id="6" creationId="{F477AB8F-F7EC-D8D2-C3AC-0543903B8BD9}"/>
          </ac:picMkLst>
        </pc:picChg>
      </pc:sldChg>
      <pc:sldChg chg="delSp add del">
        <pc:chgData name="刘 欢欢" userId="a3e3fafb7729d1d2" providerId="LiveId" clId="{C27F4B7D-36C6-4418-872D-43EFA7F8516C}" dt="2022-08-16T14:42:57.910" v="4017" actId="47"/>
        <pc:sldMkLst>
          <pc:docMk/>
          <pc:sldMk cId="850712985" sldId="2026819558"/>
        </pc:sldMkLst>
        <pc:spChg chg="del">
          <ac:chgData name="刘 欢欢" userId="a3e3fafb7729d1d2" providerId="LiveId" clId="{C27F4B7D-36C6-4418-872D-43EFA7F8516C}" dt="2022-08-16T14:27:21.111" v="3983" actId="478"/>
          <ac:spMkLst>
            <pc:docMk/>
            <pc:sldMk cId="850712985" sldId="2026819558"/>
            <ac:spMk id="60" creationId="{97443353-92E7-136C-F270-13A8963E1855}"/>
          </ac:spMkLst>
        </pc:spChg>
        <pc:spChg chg="del">
          <ac:chgData name="刘 欢欢" userId="a3e3fafb7729d1d2" providerId="LiveId" clId="{C27F4B7D-36C6-4418-872D-43EFA7F8516C}" dt="2022-08-16T14:27:21.111" v="3983" actId="478"/>
          <ac:spMkLst>
            <pc:docMk/>
            <pc:sldMk cId="850712985" sldId="2026819558"/>
            <ac:spMk id="140" creationId="{F9FF26A8-7BA5-B2DB-E4B9-04C543A56B34}"/>
          </ac:spMkLst>
        </pc:spChg>
        <pc:spChg chg="del">
          <ac:chgData name="刘 欢欢" userId="a3e3fafb7729d1d2" providerId="LiveId" clId="{C27F4B7D-36C6-4418-872D-43EFA7F8516C}" dt="2022-08-16T14:27:21.111" v="3983" actId="478"/>
          <ac:spMkLst>
            <pc:docMk/>
            <pc:sldMk cId="850712985" sldId="2026819558"/>
            <ac:spMk id="141" creationId="{7B502DD2-3775-8D20-0208-30B2A12B5A19}"/>
          </ac:spMkLst>
        </pc:spChg>
        <pc:spChg chg="del">
          <ac:chgData name="刘 欢欢" userId="a3e3fafb7729d1d2" providerId="LiveId" clId="{C27F4B7D-36C6-4418-872D-43EFA7F8516C}" dt="2022-08-16T14:27:21.111" v="3983" actId="478"/>
          <ac:spMkLst>
            <pc:docMk/>
            <pc:sldMk cId="850712985" sldId="2026819558"/>
            <ac:spMk id="142" creationId="{F3A8CC50-282F-7A01-C8EB-2BD1913A1092}"/>
          </ac:spMkLst>
        </pc:spChg>
        <pc:spChg chg="del">
          <ac:chgData name="刘 欢欢" userId="a3e3fafb7729d1d2" providerId="LiveId" clId="{C27F4B7D-36C6-4418-872D-43EFA7F8516C}" dt="2022-08-16T14:27:21.111" v="3983" actId="478"/>
          <ac:spMkLst>
            <pc:docMk/>
            <pc:sldMk cId="850712985" sldId="2026819558"/>
            <ac:spMk id="174" creationId="{D5583D1B-36B0-A008-62C1-6853252DA318}"/>
          </ac:spMkLst>
        </pc:spChg>
        <pc:grpChg chg="del">
          <ac:chgData name="刘 欢欢" userId="a3e3fafb7729d1d2" providerId="LiveId" clId="{C27F4B7D-36C6-4418-872D-43EFA7F8516C}" dt="2022-08-16T14:27:21.111" v="3983" actId="478"/>
          <ac:grpSpMkLst>
            <pc:docMk/>
            <pc:sldMk cId="850712985" sldId="2026819558"/>
            <ac:grpSpMk id="6" creationId="{C4AA0AD6-D13D-2379-12C0-881E4572E819}"/>
          </ac:grpSpMkLst>
        </pc:grpChg>
        <pc:grpChg chg="del">
          <ac:chgData name="刘 欢欢" userId="a3e3fafb7729d1d2" providerId="LiveId" clId="{C27F4B7D-36C6-4418-872D-43EFA7F8516C}" dt="2022-08-16T14:27:21.111" v="3983" actId="478"/>
          <ac:grpSpMkLst>
            <pc:docMk/>
            <pc:sldMk cId="850712985" sldId="2026819558"/>
            <ac:grpSpMk id="8" creationId="{0832B346-7A97-FBEE-3487-43B1DA74BFE9}"/>
          </ac:grpSpMkLst>
        </pc:grpChg>
        <pc:grpChg chg="del">
          <ac:chgData name="刘 欢欢" userId="a3e3fafb7729d1d2" providerId="LiveId" clId="{C27F4B7D-36C6-4418-872D-43EFA7F8516C}" dt="2022-08-16T14:27:21.111" v="3983" actId="478"/>
          <ac:grpSpMkLst>
            <pc:docMk/>
            <pc:sldMk cId="850712985" sldId="2026819558"/>
            <ac:grpSpMk id="10" creationId="{B7ED2A3B-4CB9-9F5F-05AF-1A899056BA9E}"/>
          </ac:grpSpMkLst>
        </pc:grpChg>
        <pc:grpChg chg="del">
          <ac:chgData name="刘 欢欢" userId="a3e3fafb7729d1d2" providerId="LiveId" clId="{C27F4B7D-36C6-4418-872D-43EFA7F8516C}" dt="2022-08-16T14:27:21.111" v="3983" actId="478"/>
          <ac:grpSpMkLst>
            <pc:docMk/>
            <pc:sldMk cId="850712985" sldId="2026819558"/>
            <ac:grpSpMk id="134" creationId="{A5F7A299-555A-0308-9FBE-628266E0B2AA}"/>
          </ac:grpSpMkLst>
        </pc:grpChg>
        <pc:cxnChg chg="del">
          <ac:chgData name="刘 欢欢" userId="a3e3fafb7729d1d2" providerId="LiveId" clId="{C27F4B7D-36C6-4418-872D-43EFA7F8516C}" dt="2022-08-16T14:27:21.111" v="3983" actId="478"/>
          <ac:cxnSpMkLst>
            <pc:docMk/>
            <pc:sldMk cId="850712985" sldId="2026819558"/>
            <ac:cxnSpMk id="59" creationId="{AE780619-7AE2-70C3-40D2-85265A30BB4C}"/>
          </ac:cxnSpMkLst>
        </pc:cxnChg>
        <pc:cxnChg chg="del">
          <ac:chgData name="刘 欢欢" userId="a3e3fafb7729d1d2" providerId="LiveId" clId="{C27F4B7D-36C6-4418-872D-43EFA7F8516C}" dt="2022-08-16T14:27:21.111" v="3983" actId="478"/>
          <ac:cxnSpMkLst>
            <pc:docMk/>
            <pc:sldMk cId="850712985" sldId="2026819558"/>
            <ac:cxnSpMk id="139" creationId="{33180D64-7C5C-2DB3-8996-F3BE514BC1C5}"/>
          </ac:cxnSpMkLst>
        </pc:cxnChg>
        <pc:cxnChg chg="del">
          <ac:chgData name="刘 欢欢" userId="a3e3fafb7729d1d2" providerId="LiveId" clId="{C27F4B7D-36C6-4418-872D-43EFA7F8516C}" dt="2022-08-16T14:27:21.111" v="3983" actId="478"/>
          <ac:cxnSpMkLst>
            <pc:docMk/>
            <pc:sldMk cId="850712985" sldId="2026819558"/>
            <ac:cxnSpMk id="173" creationId="{7F609A1A-C5DD-0072-649E-E26210786B8F}"/>
          </ac:cxnSpMkLst>
        </pc:cxnChg>
      </pc:sldChg>
      <pc:sldChg chg="new del">
        <pc:chgData name="刘 欢欢" userId="a3e3fafb7729d1d2" providerId="LiveId" clId="{C27F4B7D-36C6-4418-872D-43EFA7F8516C}" dt="2022-08-19T04:11:24.778" v="14029" actId="680"/>
        <pc:sldMkLst>
          <pc:docMk/>
          <pc:sldMk cId="1740341319" sldId="2026819558"/>
        </pc:sldMkLst>
      </pc:sldChg>
      <pc:sldChg chg="delSp new del mod">
        <pc:chgData name="刘 欢欢" userId="a3e3fafb7729d1d2" providerId="LiveId" clId="{C27F4B7D-36C6-4418-872D-43EFA7F8516C}" dt="2022-08-19T04:20:58.441" v="14035" actId="2696"/>
        <pc:sldMkLst>
          <pc:docMk/>
          <pc:sldMk cId="2767980761" sldId="2026819558"/>
        </pc:sldMkLst>
        <pc:spChg chg="del">
          <ac:chgData name="刘 欢欢" userId="a3e3fafb7729d1d2" providerId="LiveId" clId="{C27F4B7D-36C6-4418-872D-43EFA7F8516C}" dt="2022-08-19T04:11:32.225" v="14032" actId="478"/>
          <ac:spMkLst>
            <pc:docMk/>
            <pc:sldMk cId="2767980761" sldId="2026819558"/>
            <ac:spMk id="2" creationId="{0A08EEA7-3A65-D3B7-AE1E-8AF533289FCF}"/>
          </ac:spMkLst>
        </pc:spChg>
        <pc:spChg chg="del">
          <ac:chgData name="刘 欢欢" userId="a3e3fafb7729d1d2" providerId="LiveId" clId="{C27F4B7D-36C6-4418-872D-43EFA7F8516C}" dt="2022-08-19T04:11:31.463" v="14031" actId="478"/>
          <ac:spMkLst>
            <pc:docMk/>
            <pc:sldMk cId="2767980761" sldId="2026819558"/>
            <ac:spMk id="3" creationId="{A316A497-4B6F-B688-AC9F-BC5A5D1ACE54}"/>
          </ac:spMkLst>
        </pc:spChg>
        <pc:spChg chg="del">
          <ac:chgData name="刘 欢欢" userId="a3e3fafb7729d1d2" providerId="LiveId" clId="{C27F4B7D-36C6-4418-872D-43EFA7F8516C}" dt="2022-08-19T04:11:34.178" v="14033" actId="478"/>
          <ac:spMkLst>
            <pc:docMk/>
            <pc:sldMk cId="2767980761" sldId="2026819558"/>
            <ac:spMk id="4" creationId="{D82CC415-D59E-FABC-3EDC-1D5F74E36350}"/>
          </ac:spMkLst>
        </pc:spChg>
        <pc:spChg chg="del">
          <ac:chgData name="刘 欢欢" userId="a3e3fafb7729d1d2" providerId="LiveId" clId="{C27F4B7D-36C6-4418-872D-43EFA7F8516C}" dt="2022-08-19T04:11:35.762" v="14034" actId="478"/>
          <ac:spMkLst>
            <pc:docMk/>
            <pc:sldMk cId="2767980761" sldId="2026819558"/>
            <ac:spMk id="5" creationId="{4B4F5445-A89E-8DBC-E4BF-C9C24F179CB6}"/>
          </ac:spMkLst>
        </pc:spChg>
      </pc:sldChg>
      <pc:sldMasterChg chg="delSp mod modSldLayout">
        <pc:chgData name="刘 欢欢" userId="a3e3fafb7729d1d2" providerId="LiveId" clId="{C27F4B7D-36C6-4418-872D-43EFA7F8516C}" dt="2022-08-15T05:24:47.778" v="1018" actId="1036"/>
        <pc:sldMasterMkLst>
          <pc:docMk/>
          <pc:sldMasterMk cId="3931332722" sldId="2147483660"/>
        </pc:sldMasterMkLst>
        <pc:picChg chg="del">
          <ac:chgData name="刘 欢欢" userId="a3e3fafb7729d1d2" providerId="LiveId" clId="{C27F4B7D-36C6-4418-872D-43EFA7F8516C}" dt="2022-08-13T07:04:03.413" v="0" actId="478"/>
          <ac:picMkLst>
            <pc:docMk/>
            <pc:sldMasterMk cId="3931332722" sldId="2147483660"/>
            <ac:picMk id="6" creationId="{68450DCA-9700-4C93-9CAA-A9FF31B0A6A3}"/>
          </ac:picMkLst>
        </pc:picChg>
        <pc:sldLayoutChg chg="addSp delSp modSp mod">
          <pc:chgData name="刘 欢欢" userId="a3e3fafb7729d1d2" providerId="LiveId" clId="{C27F4B7D-36C6-4418-872D-43EFA7F8516C}" dt="2022-08-15T05:24:47.778" v="1018" actId="1036"/>
          <pc:sldLayoutMkLst>
            <pc:docMk/>
            <pc:sldMasterMk cId="3931332722" sldId="2147483660"/>
            <pc:sldLayoutMk cId="1561852223" sldId="2147483661"/>
          </pc:sldLayoutMkLst>
          <pc:spChg chg="del">
            <ac:chgData name="刘 欢欢" userId="a3e3fafb7729d1d2" providerId="LiveId" clId="{C27F4B7D-36C6-4418-872D-43EFA7F8516C}" dt="2022-08-13T07:50:53.498" v="331" actId="478"/>
            <ac:spMkLst>
              <pc:docMk/>
              <pc:sldMasterMk cId="3931332722" sldId="2147483660"/>
              <pc:sldLayoutMk cId="1561852223" sldId="2147483661"/>
              <ac:spMk id="2" creationId="{00000000-0000-0000-0000-000000000000}"/>
            </ac:spMkLst>
          </pc:spChg>
          <pc:spChg chg="add mod">
            <ac:chgData name="刘 欢欢" userId="a3e3fafb7729d1d2" providerId="LiveId" clId="{C27F4B7D-36C6-4418-872D-43EFA7F8516C}" dt="2022-08-15T05:24:02.039" v="1012"/>
            <ac:spMkLst>
              <pc:docMk/>
              <pc:sldMasterMk cId="3931332722" sldId="2147483660"/>
              <pc:sldLayoutMk cId="1561852223" sldId="2147483661"/>
              <ac:spMk id="2" creationId="{3E4D9619-F87C-2A7E-A740-FEB548CF8E65}"/>
            </ac:spMkLst>
          </pc:spChg>
          <pc:spChg chg="add mod">
            <ac:chgData name="刘 欢欢" userId="a3e3fafb7729d1d2" providerId="LiveId" clId="{C27F4B7D-36C6-4418-872D-43EFA7F8516C}" dt="2022-08-13T07:51:19.182" v="337"/>
            <ac:spMkLst>
              <pc:docMk/>
              <pc:sldMasterMk cId="3931332722" sldId="2147483660"/>
              <pc:sldLayoutMk cId="1561852223" sldId="2147483661"/>
              <ac:spMk id="3" creationId="{B5AAE78D-AE24-BB23-16EC-AEEC427E926B}"/>
            </ac:spMkLst>
          </pc:spChg>
          <pc:spChg chg="add del mod">
            <ac:chgData name="刘 欢欢" userId="a3e3fafb7729d1d2" providerId="LiveId" clId="{C27F4B7D-36C6-4418-872D-43EFA7F8516C}" dt="2022-08-13T07:56:40.232" v="371"/>
            <ac:spMkLst>
              <pc:docMk/>
              <pc:sldMasterMk cId="3931332722" sldId="2147483660"/>
              <pc:sldLayoutMk cId="1561852223" sldId="2147483661"/>
              <ac:spMk id="4" creationId="{C144D82C-7F15-0766-21B5-CBEF93C238F4}"/>
            </ac:spMkLst>
          </pc:spChg>
          <pc:spChg chg="del">
            <ac:chgData name="刘 欢欢" userId="a3e3fafb7729d1d2" providerId="LiveId" clId="{C27F4B7D-36C6-4418-872D-43EFA7F8516C}" dt="2022-08-13T07:50:55.830" v="332" actId="478"/>
            <ac:spMkLst>
              <pc:docMk/>
              <pc:sldMasterMk cId="3931332722" sldId="2147483660"/>
              <pc:sldLayoutMk cId="1561852223" sldId="2147483661"/>
              <ac:spMk id="7" creationId="{DEA43E1E-B208-4DC4-9D6A-01669D00DA14}"/>
            </ac:spMkLst>
          </pc:spChg>
          <pc:spChg chg="add mod">
            <ac:chgData name="刘 欢欢" userId="a3e3fafb7729d1d2" providerId="LiveId" clId="{C27F4B7D-36C6-4418-872D-43EFA7F8516C}" dt="2022-08-13T07:51:19.182" v="337"/>
            <ac:spMkLst>
              <pc:docMk/>
              <pc:sldMasterMk cId="3931332722" sldId="2147483660"/>
              <pc:sldLayoutMk cId="1561852223" sldId="2147483661"/>
              <ac:spMk id="9" creationId="{7E5EBB37-4BDC-A74C-A232-E01F3389FDE6}"/>
            </ac:spMkLst>
          </pc:spChg>
          <pc:spChg chg="del">
            <ac:chgData name="刘 欢欢" userId="a3e3fafb7729d1d2" providerId="LiveId" clId="{C27F4B7D-36C6-4418-872D-43EFA7F8516C}" dt="2022-08-13T07:50:59.948" v="336" actId="478"/>
            <ac:spMkLst>
              <pc:docMk/>
              <pc:sldMasterMk cId="3931332722" sldId="2147483660"/>
              <pc:sldLayoutMk cId="1561852223" sldId="2147483661"/>
              <ac:spMk id="11" creationId="{DB003F31-EE8D-93F8-4A02-E22FC308C97A}"/>
            </ac:spMkLst>
          </pc:spChg>
          <pc:spChg chg="add del mod">
            <ac:chgData name="刘 欢欢" userId="a3e3fafb7729d1d2" providerId="LiveId" clId="{C27F4B7D-36C6-4418-872D-43EFA7F8516C}" dt="2022-08-13T08:02:04.059" v="393" actId="6549"/>
            <ac:spMkLst>
              <pc:docMk/>
              <pc:sldMasterMk cId="3931332722" sldId="2147483660"/>
              <pc:sldLayoutMk cId="1561852223" sldId="2147483661"/>
              <ac:spMk id="14" creationId="{2FB5B7F6-304B-BCFF-5CA5-84249BC64F7D}"/>
            </ac:spMkLst>
          </pc:spChg>
          <pc:spChg chg="del">
            <ac:chgData name="刘 欢欢" userId="a3e3fafb7729d1d2" providerId="LiveId" clId="{C27F4B7D-36C6-4418-872D-43EFA7F8516C}" dt="2022-08-13T07:50:57.180" v="334" actId="478"/>
            <ac:spMkLst>
              <pc:docMk/>
              <pc:sldMasterMk cId="3931332722" sldId="2147483660"/>
              <pc:sldLayoutMk cId="1561852223" sldId="2147483661"/>
              <ac:spMk id="18" creationId="{006FF8D0-7AF6-C549-9BFB-E838D6CDCA0E}"/>
            </ac:spMkLst>
          </pc:spChg>
          <pc:spChg chg="del">
            <ac:chgData name="刘 欢欢" userId="a3e3fafb7729d1d2" providerId="LiveId" clId="{C27F4B7D-36C6-4418-872D-43EFA7F8516C}" dt="2022-08-13T07:50:51.733" v="330" actId="478"/>
            <ac:spMkLst>
              <pc:docMk/>
              <pc:sldMasterMk cId="3931332722" sldId="2147483660"/>
              <pc:sldLayoutMk cId="1561852223" sldId="2147483661"/>
              <ac:spMk id="128" creationId="{6EBAFA4D-7B92-4E38-8320-94F3BCA2E41C}"/>
            </ac:spMkLst>
          </pc:spChg>
          <pc:spChg chg="del">
            <ac:chgData name="刘 欢欢" userId="a3e3fafb7729d1d2" providerId="LiveId" clId="{C27F4B7D-36C6-4418-872D-43EFA7F8516C}" dt="2022-08-13T07:50:56.449" v="333" actId="478"/>
            <ac:spMkLst>
              <pc:docMk/>
              <pc:sldMasterMk cId="3931332722" sldId="2147483660"/>
              <pc:sldLayoutMk cId="1561852223" sldId="2147483661"/>
              <ac:spMk id="129" creationId="{2111BB8B-7B37-4FB4-B2CD-984FE1C6C5E4}"/>
            </ac:spMkLst>
          </pc:spChg>
          <pc:grpChg chg="del">
            <ac:chgData name="刘 欢欢" userId="a3e3fafb7729d1d2" providerId="LiveId" clId="{C27F4B7D-36C6-4418-872D-43EFA7F8516C}" dt="2022-08-13T07:50:49.138" v="329" actId="478"/>
            <ac:grpSpMkLst>
              <pc:docMk/>
              <pc:sldMasterMk cId="3931332722" sldId="2147483660"/>
              <pc:sldLayoutMk cId="1561852223" sldId="2147483661"/>
              <ac:grpSpMk id="5" creationId="{9FD6412E-4CA0-D249-939D-85D976E51222}"/>
            </ac:grpSpMkLst>
          </pc:grpChg>
          <pc:picChg chg="del">
            <ac:chgData name="刘 欢欢" userId="a3e3fafb7729d1d2" providerId="LiveId" clId="{C27F4B7D-36C6-4418-872D-43EFA7F8516C}" dt="2022-08-13T07:50:58.964" v="335" actId="478"/>
            <ac:picMkLst>
              <pc:docMk/>
              <pc:sldMasterMk cId="3931332722" sldId="2147483660"/>
              <pc:sldLayoutMk cId="1561852223" sldId="2147483661"/>
              <ac:picMk id="10" creationId="{B35F21A1-EEEE-F7F2-6A98-C4A3096FF65A}"/>
            </ac:picMkLst>
          </pc:picChg>
          <pc:picChg chg="add mod">
            <ac:chgData name="刘 欢欢" userId="a3e3fafb7729d1d2" providerId="LiveId" clId="{C27F4B7D-36C6-4418-872D-43EFA7F8516C}" dt="2022-08-13T07:51:29.634" v="339" actId="14100"/>
            <ac:picMkLst>
              <pc:docMk/>
              <pc:sldMasterMk cId="3931332722" sldId="2147483660"/>
              <pc:sldLayoutMk cId="1561852223" sldId="2147483661"/>
              <ac:picMk id="12" creationId="{63BE7805-EB41-5E7F-7D70-8F7F832A7A57}"/>
            </ac:picMkLst>
          </pc:picChg>
          <pc:picChg chg="add del mod">
            <ac:chgData name="刘 欢欢" userId="a3e3fafb7729d1d2" providerId="LiveId" clId="{C27F4B7D-36C6-4418-872D-43EFA7F8516C}" dt="2022-08-13T08:08:47.450" v="593" actId="21"/>
            <ac:picMkLst>
              <pc:docMk/>
              <pc:sldMasterMk cId="3931332722" sldId="2147483660"/>
              <pc:sldLayoutMk cId="1561852223" sldId="2147483661"/>
              <ac:picMk id="13" creationId="{EAB2A0E4-26EF-19F8-30D1-5256D36C8023}"/>
            </ac:picMkLst>
          </pc:picChg>
          <pc:cxnChg chg="add mod">
            <ac:chgData name="刘 欢欢" userId="a3e3fafb7729d1d2" providerId="LiveId" clId="{C27F4B7D-36C6-4418-872D-43EFA7F8516C}" dt="2022-08-15T05:24:47.778" v="1018" actId="1036"/>
            <ac:cxnSpMkLst>
              <pc:docMk/>
              <pc:sldMasterMk cId="3931332722" sldId="2147483660"/>
              <pc:sldLayoutMk cId="1561852223" sldId="2147483661"/>
              <ac:cxnSpMk id="6" creationId="{52FA535C-697B-AD21-0D80-3B938FB5C695}"/>
            </ac:cxnSpMkLst>
          </pc:cxnChg>
          <pc:cxnChg chg="add mod">
            <ac:chgData name="刘 欢欢" userId="a3e3fafb7729d1d2" providerId="LiveId" clId="{C27F4B7D-36C6-4418-872D-43EFA7F8516C}" dt="2022-08-15T05:24:47.778" v="1018" actId="1036"/>
            <ac:cxnSpMkLst>
              <pc:docMk/>
              <pc:sldMasterMk cId="3931332722" sldId="2147483660"/>
              <pc:sldLayoutMk cId="1561852223" sldId="2147483661"/>
              <ac:cxnSpMk id="8" creationId="{86D36B1D-1465-667A-3ECE-87E2A0EB773E}"/>
            </ac:cxnSpMkLst>
          </pc:cxnChg>
        </pc:sldLayoutChg>
        <pc:sldLayoutChg chg="addSp delSp modSp mod">
          <pc:chgData name="刘 欢欢" userId="a3e3fafb7729d1d2" providerId="LiveId" clId="{C27F4B7D-36C6-4418-872D-43EFA7F8516C}" dt="2022-08-13T08:01:55.893" v="392" actId="20577"/>
          <pc:sldLayoutMkLst>
            <pc:docMk/>
            <pc:sldMasterMk cId="3931332722" sldId="2147483660"/>
            <pc:sldLayoutMk cId="707572311" sldId="2147483681"/>
          </pc:sldLayoutMkLst>
          <pc:spChg chg="add mod">
            <ac:chgData name="刘 欢欢" userId="a3e3fafb7729d1d2" providerId="LiveId" clId="{C27F4B7D-36C6-4418-872D-43EFA7F8516C}" dt="2022-08-13T07:08:43.607" v="45" actId="1076"/>
            <ac:spMkLst>
              <pc:docMk/>
              <pc:sldMasterMk cId="3931332722" sldId="2147483660"/>
              <pc:sldLayoutMk cId="707572311" sldId="2147483681"/>
              <ac:spMk id="2" creationId="{E9B807A6-C251-3C1D-4641-0C0B4D6FA30E}"/>
            </ac:spMkLst>
          </pc:spChg>
          <pc:spChg chg="add del mod">
            <ac:chgData name="刘 欢欢" userId="a3e3fafb7729d1d2" providerId="LiveId" clId="{C27F4B7D-36C6-4418-872D-43EFA7F8516C}" dt="2022-08-13T08:01:55.893" v="392" actId="20577"/>
            <ac:spMkLst>
              <pc:docMk/>
              <pc:sldMasterMk cId="3931332722" sldId="2147483660"/>
              <pc:sldLayoutMk cId="707572311" sldId="2147483681"/>
              <ac:spMk id="7" creationId="{306FFEC8-099C-484D-841A-7FCB225B1895}"/>
            </ac:spMkLst>
          </pc:spChg>
          <pc:spChg chg="add del mod">
            <ac:chgData name="刘 欢欢" userId="a3e3fafb7729d1d2" providerId="LiveId" clId="{C27F4B7D-36C6-4418-872D-43EFA7F8516C}" dt="2022-08-13T07:58:00.519" v="380"/>
            <ac:spMkLst>
              <pc:docMk/>
              <pc:sldMasterMk cId="3931332722" sldId="2147483660"/>
              <pc:sldLayoutMk cId="707572311" sldId="2147483681"/>
              <ac:spMk id="14" creationId="{DF52C0F7-82FF-E268-E698-E97E44445886}"/>
            </ac:spMkLst>
          </pc:spChg>
          <pc:picChg chg="add del mod">
            <ac:chgData name="刘 欢欢" userId="a3e3fafb7729d1d2" providerId="LiveId" clId="{C27F4B7D-36C6-4418-872D-43EFA7F8516C}" dt="2022-08-13T07:05:56.463" v="6" actId="478"/>
            <ac:picMkLst>
              <pc:docMk/>
              <pc:sldMasterMk cId="3931332722" sldId="2147483660"/>
              <pc:sldLayoutMk cId="707572311" sldId="2147483681"/>
              <ac:picMk id="9" creationId="{15168434-5AF3-64AF-DAF4-111BDDB023E9}"/>
            </ac:picMkLst>
          </pc:picChg>
          <pc:picChg chg="add mod">
            <ac:chgData name="刘 欢欢" userId="a3e3fafb7729d1d2" providerId="LiveId" clId="{C27F4B7D-36C6-4418-872D-43EFA7F8516C}" dt="2022-08-13T07:06:58.121" v="15" actId="14100"/>
            <ac:picMkLst>
              <pc:docMk/>
              <pc:sldMasterMk cId="3931332722" sldId="2147483660"/>
              <pc:sldLayoutMk cId="707572311" sldId="2147483681"/>
              <ac:picMk id="13" creationId="{78A22CE4-8BA8-6FF8-4E79-6F68B3ABCD6D}"/>
            </ac:picMkLst>
          </pc:picChg>
          <pc:cxnChg chg="add mod ord">
            <ac:chgData name="刘 欢欢" userId="a3e3fafb7729d1d2" providerId="LiveId" clId="{C27F4B7D-36C6-4418-872D-43EFA7F8516C}" dt="2022-08-13T07:08:56.130" v="46" actId="167"/>
            <ac:cxnSpMkLst>
              <pc:docMk/>
              <pc:sldMasterMk cId="3931332722" sldId="2147483660"/>
              <pc:sldLayoutMk cId="707572311" sldId="2147483681"/>
              <ac:cxnSpMk id="5" creationId="{C2233695-CE1D-2DA6-B226-27713B21B54A}"/>
            </ac:cxnSpMkLst>
          </pc:cxnChg>
          <pc:cxnChg chg="add mod ord">
            <ac:chgData name="刘 欢欢" userId="a3e3fafb7729d1d2" providerId="LiveId" clId="{C27F4B7D-36C6-4418-872D-43EFA7F8516C}" dt="2022-08-13T07:08:56.130" v="46" actId="167"/>
            <ac:cxnSpMkLst>
              <pc:docMk/>
              <pc:sldMasterMk cId="3931332722" sldId="2147483660"/>
              <pc:sldLayoutMk cId="707572311" sldId="2147483681"/>
              <ac:cxnSpMk id="6" creationId="{E719C33D-CCF9-BB97-8B84-79FF4773C3C0}"/>
            </ac:cxnSpMkLst>
          </pc:cxnChg>
        </pc:sldLayoutChg>
      </pc:sldMasterChg>
    </pc:docChg>
  </pc:docChgLst>
  <pc:docChgLst>
    <pc:chgData name="刘 欢欢" userId="a3e3fafb7729d1d2" providerId="LiveId" clId="{18ADCD0B-2E9B-4EFC-AABB-83B51DE1732D}"/>
    <pc:docChg chg="undo redo custSel addSld delSld modSld sldOrd">
      <pc:chgData name="刘 欢欢" userId="a3e3fafb7729d1d2" providerId="LiveId" clId="{18ADCD0B-2E9B-4EFC-AABB-83B51DE1732D}" dt="2023-02-13T10:35:42.024" v="3432" actId="113"/>
      <pc:docMkLst>
        <pc:docMk/>
      </pc:docMkLst>
      <pc:sldChg chg="modSp mod ord modNotesTx">
        <pc:chgData name="刘 欢欢" userId="a3e3fafb7729d1d2" providerId="LiveId" clId="{18ADCD0B-2E9B-4EFC-AABB-83B51DE1732D}" dt="2023-02-10T01:40:44.623" v="1157" actId="20577"/>
        <pc:sldMkLst>
          <pc:docMk/>
          <pc:sldMk cId="3661081302" sldId="749"/>
        </pc:sldMkLst>
        <pc:spChg chg="mod">
          <ac:chgData name="刘 欢欢" userId="a3e3fafb7729d1d2" providerId="LiveId" clId="{18ADCD0B-2E9B-4EFC-AABB-83B51DE1732D}" dt="2023-02-10T01:08:57.345" v="550" actId="108"/>
          <ac:spMkLst>
            <pc:docMk/>
            <pc:sldMk cId="3661081302" sldId="749"/>
            <ac:spMk id="17" creationId="{00000000-0000-0000-0000-000000000000}"/>
          </ac:spMkLst>
        </pc:spChg>
        <pc:spChg chg="mod">
          <ac:chgData name="刘 欢欢" userId="a3e3fafb7729d1d2" providerId="LiveId" clId="{18ADCD0B-2E9B-4EFC-AABB-83B51DE1732D}" dt="2023-02-10T01:25:53.862" v="758" actId="20577"/>
          <ac:spMkLst>
            <pc:docMk/>
            <pc:sldMk cId="3661081302" sldId="749"/>
            <ac:spMk id="29" creationId="{00000000-0000-0000-0000-000000000000}"/>
          </ac:spMkLst>
        </pc:spChg>
      </pc:sldChg>
      <pc:sldChg chg="modSp add del mod ord modNotesTx">
        <pc:chgData name="刘 欢欢" userId="a3e3fafb7729d1d2" providerId="LiveId" clId="{18ADCD0B-2E9B-4EFC-AABB-83B51DE1732D}" dt="2023-02-12T13:32:51.633" v="2561" actId="20577"/>
        <pc:sldMkLst>
          <pc:docMk/>
          <pc:sldMk cId="183729342" sldId="2026819428"/>
        </pc:sldMkLst>
        <pc:spChg chg="mod">
          <ac:chgData name="刘 欢欢" userId="a3e3fafb7729d1d2" providerId="LiveId" clId="{18ADCD0B-2E9B-4EFC-AABB-83B51DE1732D}" dt="2023-02-12T13:26:30.793" v="2542" actId="20577"/>
          <ac:spMkLst>
            <pc:docMk/>
            <pc:sldMk cId="183729342" sldId="2026819428"/>
            <ac:spMk id="20" creationId="{4C51A834-4355-49AE-06FA-39DFCEDA3894}"/>
          </ac:spMkLst>
        </pc:spChg>
        <pc:spChg chg="mod">
          <ac:chgData name="刘 欢欢" userId="a3e3fafb7729d1d2" providerId="LiveId" clId="{18ADCD0B-2E9B-4EFC-AABB-83B51DE1732D}" dt="2023-02-12T13:32:51.633" v="2561" actId="20577"/>
          <ac:spMkLst>
            <pc:docMk/>
            <pc:sldMk cId="183729342" sldId="2026819428"/>
            <ac:spMk id="21" creationId="{4E9518D4-2FD3-432A-8306-AA2957EAEEC8}"/>
          </ac:spMkLst>
        </pc:spChg>
      </pc:sldChg>
      <pc:sldChg chg="modSp add mod">
        <pc:chgData name="刘 欢欢" userId="a3e3fafb7729d1d2" providerId="LiveId" clId="{18ADCD0B-2E9B-4EFC-AABB-83B51DE1732D}" dt="2023-02-08T07:13:56.368" v="111" actId="14100"/>
        <pc:sldMkLst>
          <pc:docMk/>
          <pc:sldMk cId="1338203712" sldId="2026819431"/>
        </pc:sldMkLst>
        <pc:grpChg chg="mod">
          <ac:chgData name="刘 欢欢" userId="a3e3fafb7729d1d2" providerId="LiveId" clId="{18ADCD0B-2E9B-4EFC-AABB-83B51DE1732D}" dt="2023-02-08T07:13:56.368" v="111" actId="14100"/>
          <ac:grpSpMkLst>
            <pc:docMk/>
            <pc:sldMk cId="1338203712" sldId="2026819431"/>
            <ac:grpSpMk id="3" creationId="{BEF14CB0-B6B1-0C17-3F6D-357AC15AAC02}"/>
          </ac:grpSpMkLst>
        </pc:grpChg>
      </pc:sldChg>
      <pc:sldChg chg="del">
        <pc:chgData name="刘 欢欢" userId="a3e3fafb7729d1d2" providerId="LiveId" clId="{18ADCD0B-2E9B-4EFC-AABB-83B51DE1732D}" dt="2023-02-08T07:57:35.845" v="267" actId="47"/>
        <pc:sldMkLst>
          <pc:docMk/>
          <pc:sldMk cId="4210026326" sldId="2026819435"/>
        </pc:sldMkLst>
      </pc:sldChg>
      <pc:sldChg chg="modSp mod">
        <pc:chgData name="刘 欢欢" userId="a3e3fafb7729d1d2" providerId="LiveId" clId="{18ADCD0B-2E9B-4EFC-AABB-83B51DE1732D}" dt="2023-02-09T23:16:43.402" v="352" actId="5793"/>
        <pc:sldMkLst>
          <pc:docMk/>
          <pc:sldMk cId="249203951" sldId="2026819461"/>
        </pc:sldMkLst>
        <pc:spChg chg="mod">
          <ac:chgData name="刘 欢欢" userId="a3e3fafb7729d1d2" providerId="LiveId" clId="{18ADCD0B-2E9B-4EFC-AABB-83B51DE1732D}" dt="2023-02-09T23:16:43.402" v="352" actId="5793"/>
          <ac:spMkLst>
            <pc:docMk/>
            <pc:sldMk cId="249203951" sldId="2026819461"/>
            <ac:spMk id="9" creationId="{9CAA2290-98BE-4D6B-9B5B-30EEE6EB8B62}"/>
          </ac:spMkLst>
        </pc:spChg>
      </pc:sldChg>
      <pc:sldChg chg="modNotesTx">
        <pc:chgData name="刘 欢欢" userId="a3e3fafb7729d1d2" providerId="LiveId" clId="{18ADCD0B-2E9B-4EFC-AABB-83B51DE1732D}" dt="2023-02-09T23:26:43.548" v="420" actId="20577"/>
        <pc:sldMkLst>
          <pc:docMk/>
          <pc:sldMk cId="1911921479" sldId="2026819463"/>
        </pc:sldMkLst>
      </pc:sldChg>
      <pc:sldChg chg="modNotesTx">
        <pc:chgData name="刘 欢欢" userId="a3e3fafb7729d1d2" providerId="LiveId" clId="{18ADCD0B-2E9B-4EFC-AABB-83B51DE1732D}" dt="2023-02-10T02:12:18.684" v="1795" actId="20577"/>
        <pc:sldMkLst>
          <pc:docMk/>
          <pc:sldMk cId="2165633693" sldId="2026819464"/>
        </pc:sldMkLst>
      </pc:sldChg>
      <pc:sldChg chg="modNotesTx">
        <pc:chgData name="刘 欢欢" userId="a3e3fafb7729d1d2" providerId="LiveId" clId="{18ADCD0B-2E9B-4EFC-AABB-83B51DE1732D}" dt="2023-02-10T02:20:26.512" v="1936" actId="20577"/>
        <pc:sldMkLst>
          <pc:docMk/>
          <pc:sldMk cId="2459478678" sldId="2026819471"/>
        </pc:sldMkLst>
      </pc:sldChg>
      <pc:sldChg chg="modSp mod modNotesTx">
        <pc:chgData name="刘 欢欢" userId="a3e3fafb7729d1d2" providerId="LiveId" clId="{18ADCD0B-2E9B-4EFC-AABB-83B51DE1732D}" dt="2023-02-09T23:15:27.428" v="340" actId="20577"/>
        <pc:sldMkLst>
          <pc:docMk/>
          <pc:sldMk cId="454432601" sldId="2026819479"/>
        </pc:sldMkLst>
        <pc:spChg chg="mod">
          <ac:chgData name="刘 欢欢" userId="a3e3fafb7729d1d2" providerId="LiveId" clId="{18ADCD0B-2E9B-4EFC-AABB-83B51DE1732D}" dt="2023-02-09T23:15:11.531" v="336" actId="1037"/>
          <ac:spMkLst>
            <pc:docMk/>
            <pc:sldMk cId="454432601" sldId="2026819479"/>
            <ac:spMk id="183" creationId="{CDDE2A07-7C18-4CEC-8794-54073E2C14F2}"/>
          </ac:spMkLst>
        </pc:spChg>
      </pc:sldChg>
      <pc:sldChg chg="modSp mod">
        <pc:chgData name="刘 欢欢" userId="a3e3fafb7729d1d2" providerId="LiveId" clId="{18ADCD0B-2E9B-4EFC-AABB-83B51DE1732D}" dt="2023-02-13T10:35:42.024" v="3432" actId="113"/>
        <pc:sldMkLst>
          <pc:docMk/>
          <pc:sldMk cId="1627217742" sldId="2026819480"/>
        </pc:sldMkLst>
        <pc:spChg chg="mod">
          <ac:chgData name="刘 欢欢" userId="a3e3fafb7729d1d2" providerId="LiveId" clId="{18ADCD0B-2E9B-4EFC-AABB-83B51DE1732D}" dt="2023-02-13T10:35:42.024" v="3432" actId="113"/>
          <ac:spMkLst>
            <pc:docMk/>
            <pc:sldMk cId="1627217742" sldId="2026819480"/>
            <ac:spMk id="9" creationId="{F0C43D78-9834-4C3D-876C-10047F1A9FA4}"/>
          </ac:spMkLst>
        </pc:spChg>
      </pc:sldChg>
      <pc:sldChg chg="modSp mod modNotesTx">
        <pc:chgData name="刘 欢欢" userId="a3e3fafb7729d1d2" providerId="LiveId" clId="{18ADCD0B-2E9B-4EFC-AABB-83B51DE1732D}" dt="2023-02-10T02:30:42.758" v="1947" actId="20577"/>
        <pc:sldMkLst>
          <pc:docMk/>
          <pc:sldMk cId="1991282712" sldId="2026819500"/>
        </pc:sldMkLst>
        <pc:spChg chg="mod">
          <ac:chgData name="刘 欢欢" userId="a3e3fafb7729d1d2" providerId="LiveId" clId="{18ADCD0B-2E9B-4EFC-AABB-83B51DE1732D}" dt="2023-02-10T02:29:35.595" v="1940"/>
          <ac:spMkLst>
            <pc:docMk/>
            <pc:sldMk cId="1991282712" sldId="2026819500"/>
            <ac:spMk id="32" creationId="{933E4BC2-4508-4546-96EE-B87EC1C66AA4}"/>
          </ac:spMkLst>
        </pc:spChg>
        <pc:spChg chg="mod">
          <ac:chgData name="刘 欢欢" userId="a3e3fafb7729d1d2" providerId="LiveId" clId="{18ADCD0B-2E9B-4EFC-AABB-83B51DE1732D}" dt="2023-02-10T02:29:39.307" v="1941"/>
          <ac:spMkLst>
            <pc:docMk/>
            <pc:sldMk cId="1991282712" sldId="2026819500"/>
            <ac:spMk id="72" creationId="{B3E43A64-017A-4EEA-BF09-937425D4CC4F}"/>
          </ac:spMkLst>
        </pc:spChg>
      </pc:sldChg>
      <pc:sldChg chg="modSp mod modAnim modNotesTx">
        <pc:chgData name="刘 欢欢" userId="a3e3fafb7729d1d2" providerId="LiveId" clId="{18ADCD0B-2E9B-4EFC-AABB-83B51DE1732D}" dt="2023-02-12T13:52:34.138" v="2611" actId="20577"/>
        <pc:sldMkLst>
          <pc:docMk/>
          <pc:sldMk cId="1935742963" sldId="2026819511"/>
        </pc:sldMkLst>
        <pc:spChg chg="mod">
          <ac:chgData name="刘 欢欢" userId="a3e3fafb7729d1d2" providerId="LiveId" clId="{18ADCD0B-2E9B-4EFC-AABB-83B51DE1732D}" dt="2023-02-12T13:45:27.545" v="2585" actId="20577"/>
          <ac:spMkLst>
            <pc:docMk/>
            <pc:sldMk cId="1935742963" sldId="2026819511"/>
            <ac:spMk id="2" creationId="{3A48F709-61E7-4B53-8418-29C3220AD891}"/>
          </ac:spMkLst>
        </pc:spChg>
        <pc:spChg chg="mod">
          <ac:chgData name="刘 欢欢" userId="a3e3fafb7729d1d2" providerId="LiveId" clId="{18ADCD0B-2E9B-4EFC-AABB-83B51DE1732D}" dt="2023-02-12T13:47:04.660" v="2604" actId="14100"/>
          <ac:spMkLst>
            <pc:docMk/>
            <pc:sldMk cId="1935742963" sldId="2026819511"/>
            <ac:spMk id="31" creationId="{49E54487-E99D-000A-2EC7-4F94B5C1BC0A}"/>
          </ac:spMkLst>
        </pc:spChg>
      </pc:sldChg>
      <pc:sldChg chg="modSp mod modNotesTx">
        <pc:chgData name="刘 欢欢" userId="a3e3fafb7729d1d2" providerId="LiveId" clId="{18ADCD0B-2E9B-4EFC-AABB-83B51DE1732D}" dt="2023-02-12T14:03:54.107" v="2616" actId="20577"/>
        <pc:sldMkLst>
          <pc:docMk/>
          <pc:sldMk cId="1967486055" sldId="2026819513"/>
        </pc:sldMkLst>
        <pc:graphicFrameChg chg="modGraphic">
          <ac:chgData name="刘 欢欢" userId="a3e3fafb7729d1d2" providerId="LiveId" clId="{18ADCD0B-2E9B-4EFC-AABB-83B51DE1732D}" dt="2023-02-10T02:40:22.784" v="2273" actId="20577"/>
          <ac:graphicFrameMkLst>
            <pc:docMk/>
            <pc:sldMk cId="1967486055" sldId="2026819513"/>
            <ac:graphicFrameMk id="9" creationId="{DA8F57E8-2B14-4C9E-A763-E82E4CF1E99D}"/>
          </ac:graphicFrameMkLst>
        </pc:graphicFrameChg>
      </pc:sldChg>
      <pc:sldChg chg="modSp">
        <pc:chgData name="刘 欢欢" userId="a3e3fafb7729d1d2" providerId="LiveId" clId="{18ADCD0B-2E9B-4EFC-AABB-83B51DE1732D}" dt="2023-02-12T14:05:14.507" v="2619" actId="20577"/>
        <pc:sldMkLst>
          <pc:docMk/>
          <pc:sldMk cId="2533091954" sldId="2026819515"/>
        </pc:sldMkLst>
        <pc:spChg chg="mod">
          <ac:chgData name="刘 欢欢" userId="a3e3fafb7729d1d2" providerId="LiveId" clId="{18ADCD0B-2E9B-4EFC-AABB-83B51DE1732D}" dt="2023-02-12T14:05:14.507" v="2619" actId="20577"/>
          <ac:spMkLst>
            <pc:docMk/>
            <pc:sldMk cId="2533091954" sldId="2026819515"/>
            <ac:spMk id="55" creationId="{8F415FBE-C208-4AF8-B66B-2D5D671C435C}"/>
          </ac:spMkLst>
        </pc:spChg>
      </pc:sldChg>
      <pc:sldChg chg="addSp delSp modSp mod modNotesTx">
        <pc:chgData name="刘 欢欢" userId="a3e3fafb7729d1d2" providerId="LiveId" clId="{18ADCD0B-2E9B-4EFC-AABB-83B51DE1732D}" dt="2023-02-13T10:29:43.249" v="3426"/>
        <pc:sldMkLst>
          <pc:docMk/>
          <pc:sldMk cId="1591058609" sldId="2026819516"/>
        </pc:sldMkLst>
        <pc:graphicFrameChg chg="mod modGraphic">
          <ac:chgData name="刘 欢欢" userId="a3e3fafb7729d1d2" providerId="LiveId" clId="{18ADCD0B-2E9B-4EFC-AABB-83B51DE1732D}" dt="2023-02-10T02:49:27.517" v="2528" actId="1076"/>
          <ac:graphicFrameMkLst>
            <pc:docMk/>
            <pc:sldMk cId="1591058609" sldId="2026819516"/>
            <ac:graphicFrameMk id="16" creationId="{71858764-EAC0-4C32-9305-431BBC00C070}"/>
          </ac:graphicFrameMkLst>
        </pc:graphicFrameChg>
        <pc:picChg chg="del mod">
          <ac:chgData name="刘 欢欢" userId="a3e3fafb7729d1d2" providerId="LiveId" clId="{18ADCD0B-2E9B-4EFC-AABB-83B51DE1732D}" dt="2023-02-13T10:29:19.826" v="3425" actId="478"/>
          <ac:picMkLst>
            <pc:docMk/>
            <pc:sldMk cId="1591058609" sldId="2026819516"/>
            <ac:picMk id="6" creationId="{287EA790-B157-4676-9BAA-33538A19FEE3}"/>
          </ac:picMkLst>
        </pc:picChg>
        <pc:picChg chg="add mod">
          <ac:chgData name="刘 欢欢" userId="a3e3fafb7729d1d2" providerId="LiveId" clId="{18ADCD0B-2E9B-4EFC-AABB-83B51DE1732D}" dt="2023-02-13T10:29:43.249" v="3426"/>
          <ac:picMkLst>
            <pc:docMk/>
            <pc:sldMk cId="1591058609" sldId="2026819516"/>
            <ac:picMk id="15" creationId="{97D69C2E-4CC4-46DC-61CA-8FFA0B3E2BF4}"/>
          </ac:picMkLst>
        </pc:picChg>
      </pc:sldChg>
      <pc:sldChg chg="modSp mod">
        <pc:chgData name="刘 欢欢" userId="a3e3fafb7729d1d2" providerId="LiveId" clId="{18ADCD0B-2E9B-4EFC-AABB-83B51DE1732D}" dt="2023-02-12T15:02:25.309" v="3388" actId="1076"/>
        <pc:sldMkLst>
          <pc:docMk/>
          <pc:sldMk cId="4258070223" sldId="2026819517"/>
        </pc:sldMkLst>
        <pc:grpChg chg="mod">
          <ac:chgData name="刘 欢欢" userId="a3e3fafb7729d1d2" providerId="LiveId" clId="{18ADCD0B-2E9B-4EFC-AABB-83B51DE1732D}" dt="2023-02-12T15:02:25.309" v="3388" actId="1076"/>
          <ac:grpSpMkLst>
            <pc:docMk/>
            <pc:sldMk cId="4258070223" sldId="2026819517"/>
            <ac:grpSpMk id="26" creationId="{B8359F7E-8226-4376-AAC8-334CC98D532A}"/>
          </ac:grpSpMkLst>
        </pc:grpChg>
      </pc:sldChg>
      <pc:sldChg chg="delSp modSp mod delAnim modAnim modNotes modNotesTx">
        <pc:chgData name="刘 欢欢" userId="a3e3fafb7729d1d2" providerId="LiveId" clId="{18ADCD0B-2E9B-4EFC-AABB-83B51DE1732D}" dt="2023-02-12T14:50:23.922" v="3256" actId="20577"/>
        <pc:sldMkLst>
          <pc:docMk/>
          <pc:sldMk cId="668658829" sldId="2026819518"/>
        </pc:sldMkLst>
        <pc:spChg chg="mod">
          <ac:chgData name="刘 欢欢" userId="a3e3fafb7729d1d2" providerId="LiveId" clId="{18ADCD0B-2E9B-4EFC-AABB-83B51DE1732D}" dt="2023-02-12T14:43:59.844" v="2963" actId="113"/>
          <ac:spMkLst>
            <pc:docMk/>
            <pc:sldMk cId="668658829" sldId="2026819518"/>
            <ac:spMk id="66" creationId="{0CC29829-72EE-4F26-B72A-CEEAAE7F87CB}"/>
          </ac:spMkLst>
        </pc:spChg>
        <pc:spChg chg="mod">
          <ac:chgData name="刘 欢欢" userId="a3e3fafb7729d1d2" providerId="LiveId" clId="{18ADCD0B-2E9B-4EFC-AABB-83B51DE1732D}" dt="2023-02-08T07:08:22.077" v="93" actId="403"/>
          <ac:spMkLst>
            <pc:docMk/>
            <pc:sldMk cId="668658829" sldId="2026819518"/>
            <ac:spMk id="99" creationId="{04F80343-F051-AF30-F052-DA9A90B1E7F7}"/>
          </ac:spMkLst>
        </pc:spChg>
        <pc:spChg chg="mod">
          <ac:chgData name="刘 欢欢" userId="a3e3fafb7729d1d2" providerId="LiveId" clId="{18ADCD0B-2E9B-4EFC-AABB-83B51DE1732D}" dt="2023-02-08T07:08:24.364" v="94" actId="403"/>
          <ac:spMkLst>
            <pc:docMk/>
            <pc:sldMk cId="668658829" sldId="2026819518"/>
            <ac:spMk id="100" creationId="{6B22D0AF-805C-7203-E01E-A6A91FF8905E}"/>
          </ac:spMkLst>
        </pc:spChg>
        <pc:spChg chg="mod">
          <ac:chgData name="刘 欢欢" userId="a3e3fafb7729d1d2" providerId="LiveId" clId="{18ADCD0B-2E9B-4EFC-AABB-83B51DE1732D}" dt="2023-02-08T07:08:16.716" v="92" actId="403"/>
          <ac:spMkLst>
            <pc:docMk/>
            <pc:sldMk cId="668658829" sldId="2026819518"/>
            <ac:spMk id="101" creationId="{9B101A37-B413-B5A6-4681-E8725103F23F}"/>
          </ac:spMkLst>
        </pc:spChg>
        <pc:grpChg chg="del mod">
          <ac:chgData name="刘 欢欢" userId="a3e3fafb7729d1d2" providerId="LiveId" clId="{18ADCD0B-2E9B-4EFC-AABB-83B51DE1732D}" dt="2023-02-08T07:07:42.068" v="78" actId="478"/>
          <ac:grpSpMkLst>
            <pc:docMk/>
            <pc:sldMk cId="668658829" sldId="2026819518"/>
            <ac:grpSpMk id="3" creationId="{86E29CFE-A4D5-4CAB-A5BD-408BBB1E0004}"/>
          </ac:grpSpMkLst>
        </pc:grpChg>
        <pc:grpChg chg="del">
          <ac:chgData name="刘 欢欢" userId="a3e3fafb7729d1d2" providerId="LiveId" clId="{18ADCD0B-2E9B-4EFC-AABB-83B51DE1732D}" dt="2023-02-08T07:07:23.468" v="70" actId="478"/>
          <ac:grpSpMkLst>
            <pc:docMk/>
            <pc:sldMk cId="668658829" sldId="2026819518"/>
            <ac:grpSpMk id="5" creationId="{D94A1860-965A-4FBF-A13F-485894D94DB6}"/>
          </ac:grpSpMkLst>
        </pc:grpChg>
        <pc:grpChg chg="del">
          <ac:chgData name="刘 欢欢" userId="a3e3fafb7729d1d2" providerId="LiveId" clId="{18ADCD0B-2E9B-4EFC-AABB-83B51DE1732D}" dt="2023-02-08T07:07:23.468" v="70" actId="478"/>
          <ac:grpSpMkLst>
            <pc:docMk/>
            <pc:sldMk cId="668658829" sldId="2026819518"/>
            <ac:grpSpMk id="51" creationId="{DC32B7ED-E451-496E-8ACE-5E6516968683}"/>
          </ac:grpSpMkLst>
        </pc:grpChg>
        <pc:grpChg chg="del">
          <ac:chgData name="刘 欢欢" userId="a3e3fafb7729d1d2" providerId="LiveId" clId="{18ADCD0B-2E9B-4EFC-AABB-83B51DE1732D}" dt="2023-02-08T07:07:25.744" v="71" actId="478"/>
          <ac:grpSpMkLst>
            <pc:docMk/>
            <pc:sldMk cId="668658829" sldId="2026819518"/>
            <ac:grpSpMk id="53" creationId="{19E68BE8-F84B-4F5E-A88B-C65D95568EBD}"/>
          </ac:grpSpMkLst>
        </pc:grpChg>
        <pc:grpChg chg="mod">
          <ac:chgData name="刘 欢欢" userId="a3e3fafb7729d1d2" providerId="LiveId" clId="{18ADCD0B-2E9B-4EFC-AABB-83B51DE1732D}" dt="2023-02-08T07:10:16.527" v="98" actId="1076"/>
          <ac:grpSpMkLst>
            <pc:docMk/>
            <pc:sldMk cId="668658829" sldId="2026819518"/>
            <ac:grpSpMk id="104" creationId="{7A611FF6-46E8-B330-C233-B7218480CF6A}"/>
          </ac:grpSpMkLst>
        </pc:grpChg>
        <pc:picChg chg="mod">
          <ac:chgData name="刘 欢欢" userId="a3e3fafb7729d1d2" providerId="LiveId" clId="{18ADCD0B-2E9B-4EFC-AABB-83B51DE1732D}" dt="2023-02-08T07:08:06.502" v="87" actId="1076"/>
          <ac:picMkLst>
            <pc:docMk/>
            <pc:sldMk cId="668658829" sldId="2026819518"/>
            <ac:picMk id="98" creationId="{F06F7A50-FF3B-59E0-56A3-5C1DA624BE8B}"/>
          </ac:picMkLst>
        </pc:picChg>
        <pc:cxnChg chg="mod">
          <ac:chgData name="刘 欢欢" userId="a3e3fafb7729d1d2" providerId="LiveId" clId="{18ADCD0B-2E9B-4EFC-AABB-83B51DE1732D}" dt="2023-02-08T07:07:25.744" v="71" actId="478"/>
          <ac:cxnSpMkLst>
            <pc:docMk/>
            <pc:sldMk cId="668658829" sldId="2026819518"/>
            <ac:cxnSpMk id="26" creationId="{A486FC01-071E-4874-8B4E-CC19DA1A559A}"/>
          </ac:cxnSpMkLst>
        </pc:cxnChg>
      </pc:sldChg>
      <pc:sldChg chg="modSp mod">
        <pc:chgData name="刘 欢欢" userId="a3e3fafb7729d1d2" providerId="LiveId" clId="{18ADCD0B-2E9B-4EFC-AABB-83B51DE1732D}" dt="2023-02-12T14:55:03.114" v="3358" actId="1076"/>
        <pc:sldMkLst>
          <pc:docMk/>
          <pc:sldMk cId="3896408132" sldId="2026819519"/>
        </pc:sldMkLst>
        <pc:spChg chg="mod">
          <ac:chgData name="刘 欢欢" userId="a3e3fafb7729d1d2" providerId="LiveId" clId="{18ADCD0B-2E9B-4EFC-AABB-83B51DE1732D}" dt="2023-02-12T14:55:03.114" v="3358" actId="1076"/>
          <ac:spMkLst>
            <pc:docMk/>
            <pc:sldMk cId="3896408132" sldId="2026819519"/>
            <ac:spMk id="23" creationId="{A25242EC-AF85-36B1-6C74-CCD79407E619}"/>
          </ac:spMkLst>
        </pc:spChg>
      </pc:sldChg>
      <pc:sldChg chg="modNotes modNotesTx">
        <pc:chgData name="刘 欢欢" userId="a3e3fafb7729d1d2" providerId="LiveId" clId="{18ADCD0B-2E9B-4EFC-AABB-83B51DE1732D}" dt="2023-02-13T10:29:43.808" v="3428" actId="27636"/>
        <pc:sldMkLst>
          <pc:docMk/>
          <pc:sldMk cId="994004900" sldId="2026819520"/>
        </pc:sldMkLst>
      </pc:sldChg>
      <pc:sldChg chg="modNotesTx">
        <pc:chgData name="刘 欢欢" userId="a3e3fafb7729d1d2" providerId="LiveId" clId="{18ADCD0B-2E9B-4EFC-AABB-83B51DE1732D}" dt="2023-02-12T15:03:37.606" v="3416" actId="20577"/>
        <pc:sldMkLst>
          <pc:docMk/>
          <pc:sldMk cId="346531095" sldId="2026819521"/>
        </pc:sldMkLst>
      </pc:sldChg>
      <pc:sldChg chg="modSp add mod modNotes">
        <pc:chgData name="刘 欢欢" userId="a3e3fafb7729d1d2" providerId="LiveId" clId="{18ADCD0B-2E9B-4EFC-AABB-83B51DE1732D}" dt="2023-02-12T12:28:57.624" v="2530" actId="27636"/>
        <pc:sldMkLst>
          <pc:docMk/>
          <pc:sldMk cId="4162325300" sldId="2026819522"/>
        </pc:sldMkLst>
        <pc:grpChg chg="mod">
          <ac:chgData name="刘 欢欢" userId="a3e3fafb7729d1d2" providerId="LiveId" clId="{18ADCD0B-2E9B-4EFC-AABB-83B51DE1732D}" dt="2023-02-08T07:13:36.480" v="108" actId="1076"/>
          <ac:grpSpMkLst>
            <pc:docMk/>
            <pc:sldMk cId="4162325300" sldId="2026819522"/>
            <ac:grpSpMk id="16" creationId="{54F69145-3A64-C7A9-37ED-99BF805268EE}"/>
          </ac:grpSpMkLst>
        </pc:grpChg>
      </pc:sldChg>
      <pc:sldChg chg="modSp add mod modShow">
        <pc:chgData name="刘 欢欢" userId="a3e3fafb7729d1d2" providerId="LiveId" clId="{18ADCD0B-2E9B-4EFC-AABB-83B51DE1732D}" dt="2023-02-13T10:34:01.014" v="3429" actId="729"/>
        <pc:sldMkLst>
          <pc:docMk/>
          <pc:sldMk cId="4040455651" sldId="2026819523"/>
        </pc:sldMkLst>
        <pc:spChg chg="mod">
          <ac:chgData name="刘 欢欢" userId="a3e3fafb7729d1d2" providerId="LiveId" clId="{18ADCD0B-2E9B-4EFC-AABB-83B51DE1732D}" dt="2023-02-12T15:00:43.502" v="3380" actId="1076"/>
          <ac:spMkLst>
            <pc:docMk/>
            <pc:sldMk cId="4040455651" sldId="2026819523"/>
            <ac:spMk id="3" creationId="{34ED0AC0-C1C9-EFCD-AD22-5A13593A60D4}"/>
          </ac:spMkLst>
        </pc:spChg>
        <pc:spChg chg="mod">
          <ac:chgData name="刘 欢欢" userId="a3e3fafb7729d1d2" providerId="LiveId" clId="{18ADCD0B-2E9B-4EFC-AABB-83B51DE1732D}" dt="2023-02-12T15:00:43.502" v="3380" actId="1076"/>
          <ac:spMkLst>
            <pc:docMk/>
            <pc:sldMk cId="4040455651" sldId="2026819523"/>
            <ac:spMk id="6" creationId="{2C177855-20DE-A7CE-A4EA-86AF70C3F2EC}"/>
          </ac:spMkLst>
        </pc:spChg>
        <pc:spChg chg="mod">
          <ac:chgData name="刘 欢欢" userId="a3e3fafb7729d1d2" providerId="LiveId" clId="{18ADCD0B-2E9B-4EFC-AABB-83B51DE1732D}" dt="2023-02-12T15:00:43.502" v="3380" actId="1076"/>
          <ac:spMkLst>
            <pc:docMk/>
            <pc:sldMk cId="4040455651" sldId="2026819523"/>
            <ac:spMk id="8" creationId="{AB6633EB-A937-8398-BCB8-D7F8B4FB7872}"/>
          </ac:spMkLst>
        </pc:spChg>
        <pc:spChg chg="mod">
          <ac:chgData name="刘 欢欢" userId="a3e3fafb7729d1d2" providerId="LiveId" clId="{18ADCD0B-2E9B-4EFC-AABB-83B51DE1732D}" dt="2023-02-12T15:00:46.833" v="3381" actId="1076"/>
          <ac:spMkLst>
            <pc:docMk/>
            <pc:sldMk cId="4040455651" sldId="2026819523"/>
            <ac:spMk id="10" creationId="{53EA31C7-F2DD-73F3-05D9-FCE02FDC007C}"/>
          </ac:spMkLst>
        </pc:spChg>
        <pc:grpChg chg="mod">
          <ac:chgData name="刘 欢欢" userId="a3e3fafb7729d1d2" providerId="LiveId" clId="{18ADCD0B-2E9B-4EFC-AABB-83B51DE1732D}" dt="2023-02-12T15:00:43.502" v="3380" actId="1076"/>
          <ac:grpSpMkLst>
            <pc:docMk/>
            <pc:sldMk cId="4040455651" sldId="2026819523"/>
            <ac:grpSpMk id="13" creationId="{6C644DD8-2468-E066-587E-95B7398EDFDB}"/>
          </ac:grpSpMkLst>
        </pc:grpChg>
        <pc:graphicFrameChg chg="mod">
          <ac:chgData name="刘 欢欢" userId="a3e3fafb7729d1d2" providerId="LiveId" clId="{18ADCD0B-2E9B-4EFC-AABB-83B51DE1732D}" dt="2023-02-12T15:00:43.502" v="3380" actId="1076"/>
          <ac:graphicFrameMkLst>
            <pc:docMk/>
            <pc:sldMk cId="4040455651" sldId="2026819523"/>
            <ac:graphicFrameMk id="9" creationId="{8121B3E8-AA76-E72D-A234-ADCD13ED8604}"/>
          </ac:graphicFrameMkLst>
        </pc:graphicFrameChg>
      </pc:sldChg>
      <pc:sldChg chg="modSp mod modNotes modNotesTx">
        <pc:chgData name="刘 欢欢" userId="a3e3fafb7729d1d2" providerId="LiveId" clId="{18ADCD0B-2E9B-4EFC-AABB-83B51DE1732D}" dt="2023-02-13T10:29:43.604" v="3427" actId="27636"/>
        <pc:sldMkLst>
          <pc:docMk/>
          <pc:sldMk cId="195401726" sldId="2026819525"/>
        </pc:sldMkLst>
        <pc:spChg chg="mod">
          <ac:chgData name="刘 欢欢" userId="a3e3fafb7729d1d2" providerId="LiveId" clId="{18ADCD0B-2E9B-4EFC-AABB-83B51DE1732D}" dt="2023-02-12T14:51:12.333" v="3273" actId="20577"/>
          <ac:spMkLst>
            <pc:docMk/>
            <pc:sldMk cId="195401726" sldId="2026819525"/>
            <ac:spMk id="5" creationId="{3A8ADC9F-8BD8-FE73-C40C-C030DB25A201}"/>
          </ac:spMkLst>
        </pc:spChg>
        <pc:spChg chg="mod">
          <ac:chgData name="刘 欢欢" userId="a3e3fafb7729d1d2" providerId="LiveId" clId="{18ADCD0B-2E9B-4EFC-AABB-83B51DE1732D}" dt="2023-02-12T14:51:40.394" v="3295" actId="20577"/>
          <ac:spMkLst>
            <pc:docMk/>
            <pc:sldMk cId="195401726" sldId="2026819525"/>
            <ac:spMk id="138" creationId="{C83E4489-30BC-0E9B-D5C6-271FCB6C0BED}"/>
          </ac:spMkLst>
        </pc:spChg>
      </pc:sldChg>
      <pc:sldChg chg="modSp mod">
        <pc:chgData name="刘 欢欢" userId="a3e3fafb7729d1d2" providerId="LiveId" clId="{18ADCD0B-2E9B-4EFC-AABB-83B51DE1732D}" dt="2023-02-12T14:57:33.369" v="3378" actId="1076"/>
        <pc:sldMkLst>
          <pc:docMk/>
          <pc:sldMk cId="3570647242" sldId="2026819526"/>
        </pc:sldMkLst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7" creationId="{4F1BBE36-E3B5-3920-F4EB-B51E1704413D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9" creationId="{4F526355-918A-8ED4-BDE2-9840AB9AA109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12" creationId="{1F51BBD8-9A47-F232-9E07-34E11C7C6C22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30" creationId="{FA91DC85-6137-1BD7-6DB9-6636B7CE3745}"/>
          </ac:spMkLst>
        </pc:spChg>
        <pc:spChg chg="mod">
          <ac:chgData name="刘 欢欢" userId="a3e3fafb7729d1d2" providerId="LiveId" clId="{18ADCD0B-2E9B-4EFC-AABB-83B51DE1732D}" dt="2023-02-12T14:57:27.820" v="3377" actId="1076"/>
          <ac:spMkLst>
            <pc:docMk/>
            <pc:sldMk cId="3570647242" sldId="2026819526"/>
            <ac:spMk id="32" creationId="{DC556C1E-3600-3616-408F-56BC523604D2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33" creationId="{86D88A2C-5415-6AB7-D16B-0F093F441903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37" creationId="{47E87CBF-E2CA-7FD0-36C7-EA2D4BE972E5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38" creationId="{C42CE543-7553-35B1-0B22-02DBB88919FA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39" creationId="{44A51B07-0065-4AEC-3D2F-A2FB488BFFA3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42" creationId="{DBC90C43-4579-941C-11AA-9A1DF427B9CD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64" creationId="{EB46728D-1DCE-FEBC-4C59-DCC08AC2CFC1}"/>
          </ac:spMkLst>
        </pc:spChg>
        <pc:spChg chg="mod">
          <ac:chgData name="刘 欢欢" userId="a3e3fafb7729d1d2" providerId="LiveId" clId="{18ADCD0B-2E9B-4EFC-AABB-83B51DE1732D}" dt="2023-02-12T14:57:03.093" v="3368" actId="20577"/>
          <ac:spMkLst>
            <pc:docMk/>
            <pc:sldMk cId="3570647242" sldId="2026819526"/>
            <ac:spMk id="65" creationId="{813C41A6-0B7D-D82B-120E-BB46849732BB}"/>
          </ac:spMkLst>
        </pc:s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4" creationId="{512A61FD-01CE-3D39-4CAB-2B139A53066F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8" creationId="{D01749C9-DB28-15C2-1833-E48D54E6DE3D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44" creationId="{FB0336AA-5CF8-DF8D-A76C-7873B58F3F75}"/>
          </ac:grpSpMkLst>
        </pc:grpChg>
        <pc:grpChg chg="mod">
          <ac:chgData name="刘 欢欢" userId="a3e3fafb7729d1d2" providerId="LiveId" clId="{18ADCD0B-2E9B-4EFC-AABB-83B51DE1732D}" dt="2023-02-12T14:56:58.310" v="3367" actId="1076"/>
          <ac:grpSpMkLst>
            <pc:docMk/>
            <pc:sldMk cId="3570647242" sldId="2026819526"/>
            <ac:grpSpMk id="62" creationId="{18A7D0E0-0998-70B9-5B37-136F8874CA62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66" creationId="{8D5E5138-EBD6-285A-4C33-0EB621AB6694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68" creationId="{B9E0FBDD-C003-C313-34EA-E58A6F71285A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69" creationId="{71C48850-21F5-B040-87D1-DB1E72D06869}"/>
          </ac:grpSpMkLst>
        </pc:grpChg>
        <pc:grpChg chg="mod">
          <ac:chgData name="刘 欢欢" userId="a3e3fafb7729d1d2" providerId="LiveId" clId="{18ADCD0B-2E9B-4EFC-AABB-83B51DE1732D}" dt="2023-02-12T14:57:03.093" v="3368" actId="20577"/>
          <ac:grpSpMkLst>
            <pc:docMk/>
            <pc:sldMk cId="3570647242" sldId="2026819526"/>
            <ac:grpSpMk id="70" creationId="{80A628CE-7547-C18C-5BCD-133F86749219}"/>
          </ac:grpSpMkLst>
        </pc:grpChg>
        <pc:grpChg chg="mod">
          <ac:chgData name="刘 欢欢" userId="a3e3fafb7729d1d2" providerId="LiveId" clId="{18ADCD0B-2E9B-4EFC-AABB-83B51DE1732D}" dt="2023-02-12T14:57:33.369" v="3378" actId="1076"/>
          <ac:grpSpMkLst>
            <pc:docMk/>
            <pc:sldMk cId="3570647242" sldId="2026819526"/>
            <ac:grpSpMk id="71" creationId="{6C172F79-2B55-23FB-35BB-05002A2A6908}"/>
          </ac:grpSpMkLst>
        </pc:grpChg>
        <pc:graphicFrameChg chg="mod modGraphic">
          <ac:chgData name="刘 欢欢" userId="a3e3fafb7729d1d2" providerId="LiveId" clId="{18ADCD0B-2E9B-4EFC-AABB-83B51DE1732D}" dt="2023-02-12T14:56:40.683" v="3364" actId="14100"/>
          <ac:graphicFrameMkLst>
            <pc:docMk/>
            <pc:sldMk cId="3570647242" sldId="2026819526"/>
            <ac:graphicFrameMk id="10" creationId="{3B56FC5D-D85B-CEA0-C37D-342486580341}"/>
          </ac:graphicFrameMkLst>
        </pc:graphicFrameChg>
        <pc:picChg chg="mod">
          <ac:chgData name="刘 欢欢" userId="a3e3fafb7729d1d2" providerId="LiveId" clId="{18ADCD0B-2E9B-4EFC-AABB-83B51DE1732D}" dt="2023-02-12T14:57:03.093" v="3368" actId="20577"/>
          <ac:picMkLst>
            <pc:docMk/>
            <pc:sldMk cId="3570647242" sldId="2026819526"/>
            <ac:picMk id="6" creationId="{F228B015-35BC-FD70-DD15-54C40F2AB686}"/>
          </ac:picMkLst>
        </pc:picChg>
        <pc:picChg chg="mod">
          <ac:chgData name="刘 欢欢" userId="a3e3fafb7729d1d2" providerId="LiveId" clId="{18ADCD0B-2E9B-4EFC-AABB-83B51DE1732D}" dt="2023-02-12T14:57:03.093" v="3368" actId="20577"/>
          <ac:picMkLst>
            <pc:docMk/>
            <pc:sldMk cId="3570647242" sldId="2026819526"/>
            <ac:picMk id="26" creationId="{88A03E6C-D80F-A094-B69B-A7BC3DE925E2}"/>
          </ac:picMkLst>
        </pc:picChg>
        <pc:picChg chg="mod">
          <ac:chgData name="刘 欢欢" userId="a3e3fafb7729d1d2" providerId="LiveId" clId="{18ADCD0B-2E9B-4EFC-AABB-83B51DE1732D}" dt="2023-02-12T14:57:03.093" v="3368" actId="20577"/>
          <ac:picMkLst>
            <pc:docMk/>
            <pc:sldMk cId="3570647242" sldId="2026819526"/>
            <ac:picMk id="35" creationId="{B7BA08E9-12DC-7FE9-DD27-2D740BCB2C07}"/>
          </ac:picMkLst>
        </pc:picChg>
      </pc:sldChg>
      <pc:sldChg chg="ord">
        <pc:chgData name="刘 欢欢" userId="a3e3fafb7729d1d2" providerId="LiveId" clId="{18ADCD0B-2E9B-4EFC-AABB-83B51DE1732D}" dt="2023-02-08T07:14:35.310" v="114"/>
        <pc:sldMkLst>
          <pc:docMk/>
          <pc:sldMk cId="2697498956" sldId="2026819528"/>
        </pc:sldMkLst>
      </pc:sldChg>
      <pc:sldChg chg="modNotesTx">
        <pc:chgData name="刘 欢欢" userId="a3e3fafb7729d1d2" providerId="LiveId" clId="{18ADCD0B-2E9B-4EFC-AABB-83B51DE1732D}" dt="2023-02-10T02:34:18.389" v="2006" actId="20577"/>
        <pc:sldMkLst>
          <pc:docMk/>
          <pc:sldMk cId="964753381" sldId="2026819529"/>
        </pc:sldMkLst>
      </pc:sldChg>
      <pc:sldChg chg="delSp mod">
        <pc:chgData name="刘 欢欢" userId="a3e3fafb7729d1d2" providerId="LiveId" clId="{18ADCD0B-2E9B-4EFC-AABB-83B51DE1732D}" dt="2023-02-12T14:54:52.064" v="3357" actId="478"/>
        <pc:sldMkLst>
          <pc:docMk/>
          <pc:sldMk cId="3986963426" sldId="2026819530"/>
        </pc:sldMkLst>
        <pc:spChg chg="del">
          <ac:chgData name="刘 欢欢" userId="a3e3fafb7729d1d2" providerId="LiveId" clId="{18ADCD0B-2E9B-4EFC-AABB-83B51DE1732D}" dt="2023-02-12T14:54:52.064" v="3357" actId="478"/>
          <ac:spMkLst>
            <pc:docMk/>
            <pc:sldMk cId="3986963426" sldId="2026819530"/>
            <ac:spMk id="29" creationId="{00000000-0000-0000-0000-000000000000}"/>
          </ac:spMkLst>
        </pc:spChg>
      </pc:sldChg>
      <pc:sldChg chg="addSp modSp mod ord modNotesTx">
        <pc:chgData name="刘 欢欢" userId="a3e3fafb7729d1d2" providerId="LiveId" clId="{18ADCD0B-2E9B-4EFC-AABB-83B51DE1732D}" dt="2023-02-12T12:29:20.766" v="2533" actId="113"/>
        <pc:sldMkLst>
          <pc:docMk/>
          <pc:sldMk cId="1731900099" sldId="2026819531"/>
        </pc:sldMkLst>
        <pc:spChg chg="add mod">
          <ac:chgData name="刘 欢欢" userId="a3e3fafb7729d1d2" providerId="LiveId" clId="{18ADCD0B-2E9B-4EFC-AABB-83B51DE1732D}" dt="2023-02-10T02:00:59.007" v="1538" actId="1035"/>
          <ac:spMkLst>
            <pc:docMk/>
            <pc:sldMk cId="1731900099" sldId="2026819531"/>
            <ac:spMk id="3" creationId="{C3DBC97B-F814-929D-F86F-6E0162452224}"/>
          </ac:spMkLst>
        </pc:spChg>
        <pc:spChg chg="mod">
          <ac:chgData name="刘 欢欢" userId="a3e3fafb7729d1d2" providerId="LiveId" clId="{18ADCD0B-2E9B-4EFC-AABB-83B51DE1732D}" dt="2023-02-10T02:00:59.007" v="1538" actId="1035"/>
          <ac:spMkLst>
            <pc:docMk/>
            <pc:sldMk cId="1731900099" sldId="2026819531"/>
            <ac:spMk id="4" creationId="{D517488A-97AA-116E-5CFA-254F29B8064A}"/>
          </ac:spMkLst>
        </pc:spChg>
        <pc:spChg chg="mod">
          <ac:chgData name="刘 欢欢" userId="a3e3fafb7729d1d2" providerId="LiveId" clId="{18ADCD0B-2E9B-4EFC-AABB-83B51DE1732D}" dt="2023-02-12T12:29:20.766" v="2533" actId="113"/>
          <ac:spMkLst>
            <pc:docMk/>
            <pc:sldMk cId="1731900099" sldId="2026819531"/>
            <ac:spMk id="5" creationId="{A73333A0-270E-3B21-0521-F08ABD31BA44}"/>
          </ac:spMkLst>
        </pc:spChg>
        <pc:spChg chg="add mod">
          <ac:chgData name="刘 欢欢" userId="a3e3fafb7729d1d2" providerId="LiveId" clId="{18ADCD0B-2E9B-4EFC-AABB-83B51DE1732D}" dt="2023-02-10T02:00:59.007" v="1538" actId="1035"/>
          <ac:spMkLst>
            <pc:docMk/>
            <pc:sldMk cId="1731900099" sldId="2026819531"/>
            <ac:spMk id="13" creationId="{3596BFE3-70CF-C6BC-42E4-9A2D372C4B03}"/>
          </ac:spMkLst>
        </pc:spChg>
        <pc:grpChg chg="mod">
          <ac:chgData name="刘 欢欢" userId="a3e3fafb7729d1d2" providerId="LiveId" clId="{18ADCD0B-2E9B-4EFC-AABB-83B51DE1732D}" dt="2023-02-10T02:00:59.007" v="1538" actId="1035"/>
          <ac:grpSpMkLst>
            <pc:docMk/>
            <pc:sldMk cId="1731900099" sldId="2026819531"/>
            <ac:grpSpMk id="11" creationId="{20A2D04C-23D1-14B0-EC8A-167A831F5681}"/>
          </ac:grpSpMkLst>
        </pc:grpChg>
      </pc:sldChg>
      <pc:sldChg chg="delSp modSp mod modAnim modNotesTx">
        <pc:chgData name="刘 欢欢" userId="a3e3fafb7729d1d2" providerId="LiveId" clId="{18ADCD0B-2E9B-4EFC-AABB-83B51DE1732D}" dt="2023-02-08T09:28:26.984" v="270" actId="20577"/>
        <pc:sldMkLst>
          <pc:docMk/>
          <pc:sldMk cId="178499778" sldId="2026819532"/>
        </pc:sldMkLst>
        <pc:spChg chg="mod">
          <ac:chgData name="刘 欢欢" userId="a3e3fafb7729d1d2" providerId="LiveId" clId="{18ADCD0B-2E9B-4EFC-AABB-83B51DE1732D}" dt="2023-02-08T07:23:41.473" v="241" actId="20577"/>
          <ac:spMkLst>
            <pc:docMk/>
            <pc:sldMk cId="178499778" sldId="2026819532"/>
            <ac:spMk id="2" creationId="{8BB74804-F8D7-4EFC-A5D4-92ADD5BA3348}"/>
          </ac:spMkLst>
        </pc:spChg>
        <pc:spChg chg="mod">
          <ac:chgData name="刘 欢欢" userId="a3e3fafb7729d1d2" providerId="LiveId" clId="{18ADCD0B-2E9B-4EFC-AABB-83B51DE1732D}" dt="2023-02-08T07:28:51.472" v="266" actId="20577"/>
          <ac:spMkLst>
            <pc:docMk/>
            <pc:sldMk cId="178499778" sldId="2026819532"/>
            <ac:spMk id="13" creationId="{301DC5BC-8087-28A8-613D-A00D970A42F6}"/>
          </ac:spMkLst>
        </pc:spChg>
        <pc:spChg chg="del">
          <ac:chgData name="刘 欢欢" userId="a3e3fafb7729d1d2" providerId="LiveId" clId="{18ADCD0B-2E9B-4EFC-AABB-83B51DE1732D}" dt="2023-02-08T07:23:47.207" v="244" actId="478"/>
          <ac:spMkLst>
            <pc:docMk/>
            <pc:sldMk cId="178499778" sldId="2026819532"/>
            <ac:spMk id="44" creationId="{B43A7F32-F57B-CD46-CED9-EFCDA5FD94BD}"/>
          </ac:spMkLst>
        </pc:spChg>
        <pc:spChg chg="del">
          <ac:chgData name="刘 欢欢" userId="a3e3fafb7729d1d2" providerId="LiveId" clId="{18ADCD0B-2E9B-4EFC-AABB-83B51DE1732D}" dt="2023-02-08T07:23:49.247" v="246" actId="478"/>
          <ac:spMkLst>
            <pc:docMk/>
            <pc:sldMk cId="178499778" sldId="2026819532"/>
            <ac:spMk id="52" creationId="{56AA74A3-D3A5-0C05-D36D-590A577DCDF0}"/>
          </ac:spMkLst>
        </pc:spChg>
        <pc:grpChg chg="del">
          <ac:chgData name="刘 欢欢" userId="a3e3fafb7729d1d2" providerId="LiveId" clId="{18ADCD0B-2E9B-4EFC-AABB-83B51DE1732D}" dt="2023-02-08T07:23:45.899" v="243" actId="478"/>
          <ac:grpSpMkLst>
            <pc:docMk/>
            <pc:sldMk cId="178499778" sldId="2026819532"/>
            <ac:grpSpMk id="12" creationId="{F5874FC4-F53D-4AEB-AD3B-51084D6D8CDF}"/>
          </ac:grpSpMkLst>
        </pc:grpChg>
        <pc:grpChg chg="del">
          <ac:chgData name="刘 欢欢" userId="a3e3fafb7729d1d2" providerId="LiveId" clId="{18ADCD0B-2E9B-4EFC-AABB-83B51DE1732D}" dt="2023-02-08T07:23:44.446" v="242" actId="478"/>
          <ac:grpSpMkLst>
            <pc:docMk/>
            <pc:sldMk cId="178499778" sldId="2026819532"/>
            <ac:grpSpMk id="41" creationId="{4185BC6E-4244-F3DE-5810-C95D1F964B64}"/>
          </ac:grpSpMkLst>
        </pc:grpChg>
        <pc:grpChg chg="del">
          <ac:chgData name="刘 欢欢" userId="a3e3fafb7729d1d2" providerId="LiveId" clId="{18ADCD0B-2E9B-4EFC-AABB-83B51DE1732D}" dt="2023-02-08T07:23:48.057" v="245" actId="478"/>
          <ac:grpSpMkLst>
            <pc:docMk/>
            <pc:sldMk cId="178499778" sldId="2026819532"/>
            <ac:grpSpMk id="50" creationId="{2362F8CB-1EB9-4825-99E2-604C29141C91}"/>
          </ac:grpSpMkLst>
        </pc:grpChg>
      </pc:sldChg>
      <pc:sldChg chg="delSp modSp mod">
        <pc:chgData name="刘 欢欢" userId="a3e3fafb7729d1d2" providerId="LiveId" clId="{18ADCD0B-2E9B-4EFC-AABB-83B51DE1732D}" dt="2023-02-10T02:25:02.384" v="1939"/>
        <pc:sldMkLst>
          <pc:docMk/>
          <pc:sldMk cId="2036587161" sldId="2026819533"/>
        </pc:sldMkLst>
        <pc:spChg chg="del mod">
          <ac:chgData name="刘 欢欢" userId="a3e3fafb7729d1d2" providerId="LiveId" clId="{18ADCD0B-2E9B-4EFC-AABB-83B51DE1732D}" dt="2023-02-10T02:25:02.384" v="1939"/>
          <ac:spMkLst>
            <pc:docMk/>
            <pc:sldMk cId="2036587161" sldId="2026819533"/>
            <ac:spMk id="52" creationId="{7B7EC8BE-8BDF-45BE-B324-77DE2ED5AC7E}"/>
          </ac:spMkLst>
        </pc:spChg>
      </pc:sldChg>
      <pc:sldChg chg="modNotesTx">
        <pc:chgData name="刘 欢欢" userId="a3e3fafb7729d1d2" providerId="LiveId" clId="{18ADCD0B-2E9B-4EFC-AABB-83B51DE1732D}" dt="2023-02-12T14:24:40.250" v="2649" actId="20577"/>
        <pc:sldMkLst>
          <pc:docMk/>
          <pc:sldMk cId="2892867668" sldId="2026819534"/>
        </pc:sldMkLst>
      </pc:sldChg>
      <pc:sldChg chg="modSp mod">
        <pc:chgData name="刘 欢欢" userId="a3e3fafb7729d1d2" providerId="LiveId" clId="{18ADCD0B-2E9B-4EFC-AABB-83B51DE1732D}" dt="2023-02-10T01:51:21.682" v="1396" actId="20577"/>
        <pc:sldMkLst>
          <pc:docMk/>
          <pc:sldMk cId="3322713534" sldId="2026819536"/>
        </pc:sldMkLst>
        <pc:spChg chg="mod">
          <ac:chgData name="刘 欢欢" userId="a3e3fafb7729d1d2" providerId="LiveId" clId="{18ADCD0B-2E9B-4EFC-AABB-83B51DE1732D}" dt="2023-02-10T01:51:21.682" v="1396" actId="20577"/>
          <ac:spMkLst>
            <pc:docMk/>
            <pc:sldMk cId="3322713534" sldId="2026819536"/>
            <ac:spMk id="14" creationId="{D7B37FCC-A802-24A4-CAD8-90A8A86547A5}"/>
          </ac:spMkLst>
        </pc:spChg>
      </pc:sldChg>
      <pc:sldChg chg="modNotesTx">
        <pc:chgData name="刘 欢欢" userId="a3e3fafb7729d1d2" providerId="LiveId" clId="{18ADCD0B-2E9B-4EFC-AABB-83B51DE1732D}" dt="2023-02-12T14:13:33.611" v="2628" actId="20577"/>
        <pc:sldMkLst>
          <pc:docMk/>
          <pc:sldMk cId="3703958852" sldId="2026819539"/>
        </pc:sldMkLst>
      </pc:sldChg>
      <pc:sldChg chg="mod modShow">
        <pc:chgData name="刘 欢欢" userId="a3e3fafb7729d1d2" providerId="LiveId" clId="{18ADCD0B-2E9B-4EFC-AABB-83B51DE1732D}" dt="2023-02-13T10:34:58.789" v="3430" actId="729"/>
        <pc:sldMkLst>
          <pc:docMk/>
          <pc:sldMk cId="2761095021" sldId="2026819554"/>
        </pc:sldMkLst>
      </pc:sldChg>
      <pc:sldChg chg="modSp mod modNotesTx">
        <pc:chgData name="刘 欢欢" userId="a3e3fafb7729d1d2" providerId="LiveId" clId="{18ADCD0B-2E9B-4EFC-AABB-83B51DE1732D}" dt="2023-02-12T14:30:47.144" v="2705" actId="20577"/>
        <pc:sldMkLst>
          <pc:docMk/>
          <pc:sldMk cId="2235190982" sldId="2026819557"/>
        </pc:sldMkLst>
        <pc:spChg chg="mod">
          <ac:chgData name="刘 欢欢" userId="a3e3fafb7729d1d2" providerId="LiveId" clId="{18ADCD0B-2E9B-4EFC-AABB-83B51DE1732D}" dt="2023-02-12T14:30:47.144" v="2705" actId="20577"/>
          <ac:spMkLst>
            <pc:docMk/>
            <pc:sldMk cId="2235190982" sldId="2026819557"/>
            <ac:spMk id="5" creationId="{03475E4C-B437-0797-D300-70BE0EEB6895}"/>
          </ac:spMkLst>
        </pc:spChg>
      </pc:sldChg>
      <pc:sldChg chg="addSp delSp modSp mod ord">
        <pc:chgData name="刘 欢欢" userId="a3e3fafb7729d1d2" providerId="LiveId" clId="{18ADCD0B-2E9B-4EFC-AABB-83B51DE1732D}" dt="2023-02-08T07:23:15.319" v="217" actId="14100"/>
        <pc:sldMkLst>
          <pc:docMk/>
          <pc:sldMk cId="729981984" sldId="2026819558"/>
        </pc:sldMkLst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" creationId="{F6371CD6-AF90-425B-866C-19303D94E158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9" creationId="{ABA206A5-7DD9-42D0-BA00-8B9CB07BD8DA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11" creationId="{1BC31D31-38AF-4D4A-A9B1-6A10AC413E21}"/>
          </ac:spMkLst>
        </pc:spChg>
        <pc:spChg chg="mod topLvl">
          <ac:chgData name="刘 欢欢" userId="a3e3fafb7729d1d2" providerId="LiveId" clId="{18ADCD0B-2E9B-4EFC-AABB-83B51DE1732D}" dt="2023-02-08T07:20:45.718" v="151" actId="1076"/>
          <ac:spMkLst>
            <pc:docMk/>
            <pc:sldMk cId="729981984" sldId="2026819558"/>
            <ac:spMk id="13" creationId="{D9679D59-996E-B483-1F12-DF9FF6245EE1}"/>
          </ac:spMkLst>
        </pc:spChg>
        <pc:spChg chg="del mod topLvl">
          <ac:chgData name="刘 欢欢" userId="a3e3fafb7729d1d2" providerId="LiveId" clId="{18ADCD0B-2E9B-4EFC-AABB-83B51DE1732D}" dt="2023-02-08T07:20:22.205" v="149" actId="478"/>
          <ac:spMkLst>
            <pc:docMk/>
            <pc:sldMk cId="729981984" sldId="2026819558"/>
            <ac:spMk id="14" creationId="{5F832E71-CCD2-21E0-EC40-F2561C95CACF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21" creationId="{347AB367-542A-41BE-8CE9-0F8FC2EA9EE4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22" creationId="{D1F59466-BEFD-4B9F-A260-0E68FB10A25F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23" creationId="{369D8CE8-ADF7-4C7D-844C-4BC9AEFE6E86}"/>
          </ac:spMkLst>
        </pc:spChg>
        <pc:spChg chg="add mod">
          <ac:chgData name="刘 欢欢" userId="a3e3fafb7729d1d2" providerId="LiveId" clId="{18ADCD0B-2E9B-4EFC-AABB-83B51DE1732D}" dt="2023-02-08T07:21:00.650" v="152"/>
          <ac:spMkLst>
            <pc:docMk/>
            <pc:sldMk cId="729981984" sldId="2026819558"/>
            <ac:spMk id="25" creationId="{8A5F2901-5FF5-1B5D-13EB-16E06101D464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29" creationId="{44F65A7D-3C2D-4749-B77A-3875ADB74915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2" creationId="{31D38B33-BCF8-4A69-9C7C-7964C180F273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3" creationId="{4B838C06-88AD-4371-89D0-75CDD6DBDC82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4" creationId="{5A97D147-6F87-480C-AFD2-A797814A847E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5" creationId="{A0902B26-241F-45B9-8F34-5F907F5962B3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7" creationId="{7EC76F5C-B672-47E8-881C-4E59A683476F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8" creationId="{750A4491-BE41-43FF-9331-F78E0E7285AD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39" creationId="{AC6A929F-A88C-47AF-9407-1AFB23C1C16F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44" creationId="{B43A7F32-F57B-CD46-CED9-EFCDA5FD94BD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45" creationId="{BA38E301-2AB0-47AB-971C-77E4A751E7CB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49" creationId="{1F770627-3FEE-428E-81F2-584AC0955981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51" creationId="{237E2367-7330-4040-893C-6493EC01155B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52" creationId="{56AA74A3-D3A5-0C05-D36D-590A577DCDF0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57" creationId="{ECD066B0-558C-562E-A99E-3CBDA293600C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60" creationId="{76A15CD2-5223-589A-ACD8-1124EF61ED9E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61" creationId="{F33EE348-ED20-BB01-7D87-FF5FAAF16B21}"/>
          </ac:spMkLst>
        </pc:spChg>
        <pc:spChg chg="mod">
          <ac:chgData name="刘 欢欢" userId="a3e3fafb7729d1d2" providerId="LiveId" clId="{18ADCD0B-2E9B-4EFC-AABB-83B51DE1732D}" dt="2023-02-08T07:23:10.631" v="216" actId="1035"/>
          <ac:spMkLst>
            <pc:docMk/>
            <pc:sldMk cId="729981984" sldId="2026819558"/>
            <ac:spMk id="62" creationId="{96F755F3-36F3-FF2A-BB9D-96D19372EF65}"/>
          </ac:spMkLst>
        </pc:spChg>
        <pc:spChg chg="mod">
          <ac:chgData name="刘 欢欢" userId="a3e3fafb7729d1d2" providerId="LiveId" clId="{18ADCD0B-2E9B-4EFC-AABB-83B51DE1732D}" dt="2023-02-08T07:23:15.319" v="217" actId="14100"/>
          <ac:spMkLst>
            <pc:docMk/>
            <pc:sldMk cId="729981984" sldId="2026819558"/>
            <ac:spMk id="1029" creationId="{2AE77073-21D9-B8C7-18A0-1D9D82628193}"/>
          </ac:spMkLst>
        </pc:spChg>
        <pc:grpChg chg="add del mod">
          <ac:chgData name="刘 欢欢" userId="a3e3fafb7729d1d2" providerId="LiveId" clId="{18ADCD0B-2E9B-4EFC-AABB-83B51DE1732D}" dt="2023-02-08T07:20:19.969" v="148" actId="165"/>
          <ac:grpSpMkLst>
            <pc:docMk/>
            <pc:sldMk cId="729981984" sldId="2026819558"/>
            <ac:grpSpMk id="2" creationId="{4FD4A901-1A8E-BB51-4C04-EE4C8F34681C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4" creationId="{E8966485-2898-46AF-8FF4-B1509121B6D9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5" creationId="{14D87FF6-B91F-4E87-BF73-6E3840756604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6" creationId="{7FB69D83-776A-4150-93FB-1FC47C6626CF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7" creationId="{74712437-4A05-4BD8-810B-498B815E1489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8" creationId="{AAC32D99-26AA-44F3-9A6C-A1D1AD0E36DF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10" creationId="{326596FB-6B01-48FC-82AD-0873657219E8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12" creationId="{F5874FC4-F53D-4AEB-AD3B-51084D6D8CDF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15" creationId="{A75FB585-96CD-4FBD-863E-75F26863CB43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26" creationId="{1C370B6D-3548-4863-A3C6-1885B55ADB0F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42" creationId="{87A505DE-432E-4CBD-83CA-179E587AA827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43" creationId="{64DFB3A9-14AE-48C8-BA93-4B28F8C71609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47" creationId="{DAAD82C2-0A46-C3F1-FA9B-7E67A528304A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50" creationId="{2362F8CB-1EB9-4825-99E2-604C29141C91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56" creationId="{4B0C9664-4AD9-8DCE-ACD9-AFD2AC56E497}"/>
          </ac:grpSpMkLst>
        </pc:grpChg>
        <pc:grpChg chg="mod">
          <ac:chgData name="刘 欢欢" userId="a3e3fafb7729d1d2" providerId="LiveId" clId="{18ADCD0B-2E9B-4EFC-AABB-83B51DE1732D}" dt="2023-02-08T07:23:10.631" v="216" actId="1035"/>
          <ac:grpSpMkLst>
            <pc:docMk/>
            <pc:sldMk cId="729981984" sldId="2026819558"/>
            <ac:grpSpMk id="59" creationId="{D763D8B3-BFD4-04C8-3B2D-7C669A5212D0}"/>
          </ac:grpSpMkLst>
        </pc:grp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18" creationId="{EFE0468F-8E52-4E0A-8F1D-8A13C28E7C37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19" creationId="{63CDFE54-95FB-48AB-9E8E-31BC71189056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20" creationId="{D1F8307C-CB97-4783-9B30-B4BA48152430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24" creationId="{1FEF917D-99F8-4A06-A91A-C8911198D120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27" creationId="{DFCA0AD6-A942-4505-9890-282B3F03B424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30" creationId="{93F705D9-7E67-460F-B265-45F30A24F28F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36" creationId="{B266CD01-9AF0-4735-910B-3F07417883A1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54" creationId="{008171CA-A1A5-1222-7A82-C06D946BEA54}"/>
          </ac:picMkLst>
        </pc:picChg>
        <pc:picChg chg="mod">
          <ac:chgData name="刘 欢欢" userId="a3e3fafb7729d1d2" providerId="LiveId" clId="{18ADCD0B-2E9B-4EFC-AABB-83B51DE1732D}" dt="2023-02-08T07:23:10.631" v="216" actId="1035"/>
          <ac:picMkLst>
            <pc:docMk/>
            <pc:sldMk cId="729981984" sldId="2026819558"/>
            <ac:picMk id="1028" creationId="{7A59C3A9-4B9E-4FE8-94DB-CBBC86456357}"/>
          </ac:picMkLst>
        </pc:picChg>
        <pc:cxnChg chg="mod">
          <ac:chgData name="刘 欢欢" userId="a3e3fafb7729d1d2" providerId="LiveId" clId="{18ADCD0B-2E9B-4EFC-AABB-83B51DE1732D}" dt="2023-02-08T07:23:10.631" v="216" actId="1035"/>
          <ac:cxnSpMkLst>
            <pc:docMk/>
            <pc:sldMk cId="729981984" sldId="2026819558"/>
            <ac:cxnSpMk id="16" creationId="{0C7880DA-44EB-46D9-9A72-B5112A266EA3}"/>
          </ac:cxnSpMkLst>
        </pc:cxnChg>
        <pc:cxnChg chg="mod">
          <ac:chgData name="刘 欢欢" userId="a3e3fafb7729d1d2" providerId="LiveId" clId="{18ADCD0B-2E9B-4EFC-AABB-83B51DE1732D}" dt="2023-02-08T07:23:10.631" v="216" actId="1035"/>
          <ac:cxnSpMkLst>
            <pc:docMk/>
            <pc:sldMk cId="729981984" sldId="2026819558"/>
            <ac:cxnSpMk id="17" creationId="{A7C0940B-0804-408D-9702-035BFE00C926}"/>
          </ac:cxnSpMkLst>
        </pc:cxnChg>
        <pc:cxnChg chg="mod">
          <ac:chgData name="刘 欢欢" userId="a3e3fafb7729d1d2" providerId="LiveId" clId="{18ADCD0B-2E9B-4EFC-AABB-83B51DE1732D}" dt="2023-02-08T07:23:10.631" v="216" actId="1035"/>
          <ac:cxnSpMkLst>
            <pc:docMk/>
            <pc:sldMk cId="729981984" sldId="2026819558"/>
            <ac:cxnSpMk id="28" creationId="{E3A6BFA7-5556-482A-AF52-27368B615F99}"/>
          </ac:cxnSpMkLst>
        </pc:cxnChg>
        <pc:cxnChg chg="mod">
          <ac:chgData name="刘 欢欢" userId="a3e3fafb7729d1d2" providerId="LiveId" clId="{18ADCD0B-2E9B-4EFC-AABB-83B51DE1732D}" dt="2023-02-08T07:23:10.631" v="216" actId="1035"/>
          <ac:cxnSpMkLst>
            <pc:docMk/>
            <pc:sldMk cId="729981984" sldId="2026819558"/>
            <ac:cxnSpMk id="48" creationId="{411BBB91-D382-43F1-BCF7-D143B2546B82}"/>
          </ac:cxnSpMkLst>
        </pc:cxnChg>
      </pc:sldChg>
      <pc:sldChg chg="addSp delSp modSp add mod ord addAnim delAnim modNotesTx">
        <pc:chgData name="刘 欢欢" userId="a3e3fafb7729d1d2" providerId="LiveId" clId="{18ADCD0B-2E9B-4EFC-AABB-83B51DE1732D}" dt="2023-02-12T14:53:36.217" v="3301" actId="20577"/>
        <pc:sldMkLst>
          <pc:docMk/>
          <pc:sldMk cId="3722053420" sldId="2026819559"/>
        </pc:sldMkLst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" creationId="{EF190119-7B78-77F6-29EE-025C6190ADC8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2" creationId="{6E0F27F3-F2E7-00A1-6755-5922B89C4194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3" creationId="{14CD457F-FAC0-662B-D2A4-C1EEA9B47C13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5" creationId="{64D167F5-6CF7-60B9-6C55-2B872CF75939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6" creationId="{6583BBF5-AECE-A5C4-3D16-D70A8BFDF829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7" creationId="{E35B13B4-4793-F843-6D4D-03E13F40A12C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8" creationId="{A32F9A9F-6925-888A-208E-7B783B3C4286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19" creationId="{BFC06DDC-AF7E-224F-B2B9-53C94C839B82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2" creationId="{E236EFA8-860D-B1D7-AB40-A5C1631C677D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3" creationId="{31E1329B-33DB-939B-CEA4-085F87027631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4" creationId="{0678D23F-5477-105C-6EB6-E9DF58F9F8DF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5" creationId="{03CB2B02-8578-469F-9CCF-41D59DBFB32D}"/>
          </ac:spMkLst>
        </pc:spChg>
        <pc:spChg chg="mod">
          <ac:chgData name="刘 欢欢" userId="a3e3fafb7729d1d2" providerId="LiveId" clId="{18ADCD0B-2E9B-4EFC-AABB-83B51DE1732D}" dt="2023-02-12T14:43:48.575" v="2955" actId="1076"/>
          <ac:spMkLst>
            <pc:docMk/>
            <pc:sldMk cId="3722053420" sldId="2026819559"/>
            <ac:spMk id="27" creationId="{4ECE29E7-F540-433C-AE29-5748B1B6C618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8" creationId="{218EBB50-67F5-69F6-0F50-1F42AB16ECF6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29" creationId="{D351F16E-1976-6AE7-98E9-F41260E46ED1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30" creationId="{E6A12CF3-D212-4D70-E751-62B0A8CA5B01}"/>
          </ac:spMkLst>
        </pc:spChg>
        <pc:spChg chg="mod">
          <ac:chgData name="刘 欢欢" userId="a3e3fafb7729d1d2" providerId="LiveId" clId="{18ADCD0B-2E9B-4EFC-AABB-83B51DE1732D}" dt="2023-02-12T14:43:49.550" v="2958" actId="20577"/>
          <ac:spMkLst>
            <pc:docMk/>
            <pc:sldMk cId="3722053420" sldId="2026819559"/>
            <ac:spMk id="34" creationId="{2E0CD338-2421-49AA-B39C-5E357134D6A5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37" creationId="{9B893087-ED82-452B-B884-4DD88749551C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38" creationId="{AE1578DE-DB9E-4744-B6C8-9989AD2CE55E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39" creationId="{F21F575C-D77A-44E1-8C56-6EE34AF32231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40" creationId="{08764D15-F6B3-4B78-96FA-F385676CE3F1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42" creationId="{EE3B3439-6BB4-4485-9237-0C9FE917ECDB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49" creationId="{A3A30FA1-956B-327E-6038-DCD4322C634F}"/>
          </ac:spMkLst>
        </pc:spChg>
        <pc:spChg chg="mod">
          <ac:chgData name="刘 欢欢" userId="a3e3fafb7729d1d2" providerId="LiveId" clId="{18ADCD0B-2E9B-4EFC-AABB-83B51DE1732D}" dt="2023-02-12T14:48:10.352" v="3145" actId="403"/>
          <ac:spMkLst>
            <pc:docMk/>
            <pc:sldMk cId="3722053420" sldId="2026819559"/>
            <ac:spMk id="54" creationId="{4D4EDA30-D126-4B14-940C-0E3BE69F4E17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58" creationId="{0E6ED375-0F59-9374-3CD4-5A0886A9F556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60" creationId="{B0C43D2C-AE0B-7936-E04C-F27196C87984}"/>
          </ac:spMkLst>
        </pc:spChg>
        <pc:spChg chg="del">
          <ac:chgData name="刘 欢欢" userId="a3e3fafb7729d1d2" providerId="LiveId" clId="{18ADCD0B-2E9B-4EFC-AABB-83B51DE1732D}" dt="2023-02-08T07:06:45.658" v="1" actId="478"/>
          <ac:spMkLst>
            <pc:docMk/>
            <pc:sldMk cId="3722053420" sldId="2026819559"/>
            <ac:spMk id="66" creationId="{0CC29829-72EE-4F26-B72A-CEEAAE7F87CB}"/>
          </ac:spMkLst>
        </pc:spChg>
        <pc:spChg chg="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66" creationId="{1DA747D8-1AFC-2EBD-C2D7-94924D3F489C}"/>
          </ac:spMkLst>
        </pc:spChg>
        <pc:spChg chg="add mod">
          <ac:chgData name="刘 欢欢" userId="a3e3fafb7729d1d2" providerId="LiveId" clId="{18ADCD0B-2E9B-4EFC-AABB-83B51DE1732D}" dt="2023-02-12T14:37:40.130" v="2916" actId="571"/>
          <ac:spMkLst>
            <pc:docMk/>
            <pc:sldMk cId="3722053420" sldId="2026819559"/>
            <ac:spMk id="68" creationId="{36EAA465-AA80-7F15-9E12-F16DD9103E75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3" creationId="{6324965D-07B2-433B-B37A-F01B15F5155E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4" creationId="{AC8671DB-658B-4E93-A5B3-D67367D12AAF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5" creationId="{21255EBF-D2FE-4C36-A3C3-0CF8F84ED4D1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6" creationId="{FBCE7581-AC60-4DA9-A5A8-7E03BA9B5D12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7" creationId="{445B2278-13C8-4DB4-A98C-65F6031BA22B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8" creationId="{AFB63210-77C5-4860-BB02-9EFA1F5AC5B6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79" creationId="{386D64DE-FF74-44E5-9331-0F06D4B0A9F1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86" creationId="{78DECF90-0A88-432E-A6F4-75575A16E93A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87" creationId="{7B9066D0-B308-42C2-B507-F400816DE38C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88" creationId="{06B64D68-05D4-4320-9ECB-FE698F69B872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89" creationId="{0D510516-A67A-4BF8-BBD0-58E219E883EA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93" creationId="{0A317306-261A-4DC6-8944-1CD848ABB1D6}"/>
          </ac:spMkLst>
        </pc:spChg>
        <pc:spChg chg="mod">
          <ac:chgData name="刘 欢欢" userId="a3e3fafb7729d1d2" providerId="LiveId" clId="{18ADCD0B-2E9B-4EFC-AABB-83B51DE1732D}" dt="2023-02-12T14:43:47.906" v="2953" actId="164"/>
          <ac:spMkLst>
            <pc:docMk/>
            <pc:sldMk cId="3722053420" sldId="2026819559"/>
            <ac:spMk id="94" creationId="{8CEF8B24-A8B0-4121-98F2-69011FE99FD0}"/>
          </ac:spMkLst>
        </pc:s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3" creationId="{86E29CFE-A4D5-4CAB-A5BD-408BBB1E0004}"/>
          </ac:grpSpMkLst>
        </pc:grpChg>
        <pc:grpChg chg="add del mod">
          <ac:chgData name="刘 欢欢" userId="a3e3fafb7729d1d2" providerId="LiveId" clId="{18ADCD0B-2E9B-4EFC-AABB-83B51DE1732D}" dt="2023-02-12T14:43:50.336" v="2961" actId="478"/>
          <ac:grpSpMkLst>
            <pc:docMk/>
            <pc:sldMk cId="3722053420" sldId="2026819559"/>
            <ac:grpSpMk id="5" creationId="{D94A1860-965A-4FBF-A13F-485894D94DB6}"/>
          </ac:grpSpMkLst>
        </pc:grpChg>
        <pc:grpChg chg="add 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8" creationId="{437432BF-3E24-1F8F-0DF5-41BAD94A4BD8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9" creationId="{211BD095-D10D-B378-449D-E0BA1560CF51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11" creationId="{179D1463-77B9-D2DB-8B59-E9C1072743DE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14" creationId="{5D4402FE-3049-AED8-9725-EA25F08D9F2C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20" creationId="{C122F7FA-5642-F7D8-8BF7-CFEDB447090C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21" creationId="{0C93C9E5-D63C-5FD1-4B9F-96C40E4A9C40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33" creationId="{EDD4C51C-09A2-19CF-9733-CE44595E274B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35" creationId="{F1BBD572-6FF9-4F42-89C8-CDF044203EB6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36" creationId="{B2299257-03C5-4E8D-B053-6097F43A4527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44" creationId="{06DB563D-85A1-A9BE-C1F3-CD264EF23039}"/>
          </ac:grpSpMkLst>
        </pc:grpChg>
        <pc:grpChg chg="mod">
          <ac:chgData name="刘 欢欢" userId="a3e3fafb7729d1d2" providerId="LiveId" clId="{18ADCD0B-2E9B-4EFC-AABB-83B51DE1732D}" dt="2023-02-12T14:37:40.130" v="2916" actId="571"/>
          <ac:grpSpMkLst>
            <pc:docMk/>
            <pc:sldMk cId="3722053420" sldId="2026819559"/>
            <ac:grpSpMk id="46" creationId="{CF168722-DFF1-93AA-3B46-3CD9243FAB89}"/>
          </ac:grpSpMkLst>
        </pc:grpChg>
        <pc:grpChg chg="mod">
          <ac:chgData name="刘 欢欢" userId="a3e3fafb7729d1d2" providerId="LiveId" clId="{18ADCD0B-2E9B-4EFC-AABB-83B51DE1732D}" dt="2023-02-12T14:43:50.027" v="2960" actId="1076"/>
          <ac:grpSpMkLst>
            <pc:docMk/>
            <pc:sldMk cId="3722053420" sldId="2026819559"/>
            <ac:grpSpMk id="51" creationId="{DC32B7ED-E451-496E-8ACE-5E6516968683}"/>
          </ac:grpSpMkLst>
        </pc:grpChg>
        <pc:grpChg chg="mod">
          <ac:chgData name="刘 欢欢" userId="a3e3fafb7729d1d2" providerId="LiveId" clId="{18ADCD0B-2E9B-4EFC-AABB-83B51DE1732D}" dt="2023-02-08T07:07:10.569" v="67" actId="1036"/>
          <ac:grpSpMkLst>
            <pc:docMk/>
            <pc:sldMk cId="3722053420" sldId="2026819559"/>
            <ac:grpSpMk id="53" creationId="{19E68BE8-F84B-4F5E-A88B-C65D95568EBD}"/>
          </ac:grpSpMkLst>
        </pc:grpChg>
        <pc:grpChg chg="add 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69" creationId="{FACE6F39-BA50-7AF8-0C3A-34CB9A848958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71" creationId="{4773EC85-CABB-4258-9D07-E52A98D75ED2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72" creationId="{C0381A63-54B6-49C9-8010-D9BC903A1D28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81" creationId="{A2912DBF-BC04-46B2-B876-47C4452C208B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84" creationId="{6F603525-FBFE-44D2-8C44-B7C1BB5B7D91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85" creationId="{9AA687D6-8EDC-4AC2-9A1E-937AB6FAEF4E}"/>
          </ac:grpSpMkLst>
        </pc:grpChg>
        <pc:grpChg chg="mod">
          <ac:chgData name="刘 欢欢" userId="a3e3fafb7729d1d2" providerId="LiveId" clId="{18ADCD0B-2E9B-4EFC-AABB-83B51DE1732D}" dt="2023-02-12T14:43:47.906" v="2953" actId="164"/>
          <ac:grpSpMkLst>
            <pc:docMk/>
            <pc:sldMk cId="3722053420" sldId="2026819559"/>
            <ac:grpSpMk id="92" creationId="{83AE513B-AC6F-4B13-9522-EEC895BD25DB}"/>
          </ac:grpSpMkLst>
        </pc:grpChg>
        <pc:grpChg chg="del">
          <ac:chgData name="刘 欢欢" userId="a3e3fafb7729d1d2" providerId="LiveId" clId="{18ADCD0B-2E9B-4EFC-AABB-83B51DE1732D}" dt="2023-02-08T07:06:46.578" v="2" actId="478"/>
          <ac:grpSpMkLst>
            <pc:docMk/>
            <pc:sldMk cId="3722053420" sldId="2026819559"/>
            <ac:grpSpMk id="104" creationId="{7A611FF6-46E8-B330-C233-B7218480CF6A}"/>
          </ac:grpSpMkLst>
        </pc:grpChg>
        <pc:picChg chg="mod">
          <ac:chgData name="刘 欢欢" userId="a3e3fafb7729d1d2" providerId="LiveId" clId="{18ADCD0B-2E9B-4EFC-AABB-83B51DE1732D}" dt="2023-02-12T14:37:40.130" v="2916" actId="571"/>
          <ac:picMkLst>
            <pc:docMk/>
            <pc:sldMk cId="3722053420" sldId="2026819559"/>
            <ac:picMk id="31" creationId="{34867FD2-FD40-6EBC-350C-30A90F369576}"/>
          </ac:picMkLst>
        </pc:picChg>
        <pc:picChg chg="mod">
          <ac:chgData name="刘 欢欢" userId="a3e3fafb7729d1d2" providerId="LiveId" clId="{18ADCD0B-2E9B-4EFC-AABB-83B51DE1732D}" dt="2023-02-12T14:43:47.906" v="2953" actId="164"/>
          <ac:picMkLst>
            <pc:docMk/>
            <pc:sldMk cId="3722053420" sldId="2026819559"/>
            <ac:picMk id="80" creationId="{67BCC43C-3B82-41EF-9B76-CE535360E146}"/>
          </ac:picMkLst>
        </pc:picChg>
        <pc:cxnChg chg="mod">
          <ac:chgData name="刘 欢欢" userId="a3e3fafb7729d1d2" providerId="LiveId" clId="{18ADCD0B-2E9B-4EFC-AABB-83B51DE1732D}" dt="2023-02-12T14:43:49.747" v="2959" actId="14100"/>
          <ac:cxnSpMkLst>
            <pc:docMk/>
            <pc:sldMk cId="3722053420" sldId="2026819559"/>
            <ac:cxnSpMk id="26" creationId="{A486FC01-071E-4874-8B4E-CC19DA1A559A}"/>
          </ac:cxnSpMkLst>
        </pc:cxnChg>
      </pc:sldChg>
      <pc:sldChg chg="delSp modSp add del mod delAnim">
        <pc:chgData name="刘 欢欢" userId="a3e3fafb7729d1d2" providerId="LiveId" clId="{18ADCD0B-2E9B-4EFC-AABB-83B51DE1732D}" dt="2023-02-08T07:14:16.834" v="112" actId="2696"/>
        <pc:sldMkLst>
          <pc:docMk/>
          <pc:sldMk cId="144379638" sldId="2026819560"/>
        </pc:sldMkLst>
        <pc:spChg chg="del">
          <ac:chgData name="刘 欢欢" userId="a3e3fafb7729d1d2" providerId="LiveId" clId="{18ADCD0B-2E9B-4EFC-AABB-83B51DE1732D}" dt="2023-02-08T07:11:14.224" v="103" actId="478"/>
          <ac:spMkLst>
            <pc:docMk/>
            <pc:sldMk cId="144379638" sldId="2026819560"/>
            <ac:spMk id="3" creationId="{9D7CDC89-47D5-40FE-26B1-6A6D11CDA3F1}"/>
          </ac:spMkLst>
        </pc:spChg>
        <pc:grpChg chg="del">
          <ac:chgData name="刘 欢欢" userId="a3e3fafb7729d1d2" providerId="LiveId" clId="{18ADCD0B-2E9B-4EFC-AABB-83B51DE1732D}" dt="2023-02-08T07:11:16.188" v="105" actId="478"/>
          <ac:grpSpMkLst>
            <pc:docMk/>
            <pc:sldMk cId="144379638" sldId="2026819560"/>
            <ac:grpSpMk id="4" creationId="{6660245B-2149-B442-9BD6-6783D358CA8E}"/>
          </ac:grpSpMkLst>
        </pc:grpChg>
        <pc:grpChg chg="del">
          <ac:chgData name="刘 欢欢" userId="a3e3fafb7729d1d2" providerId="LiveId" clId="{18ADCD0B-2E9B-4EFC-AABB-83B51DE1732D}" dt="2023-02-08T07:11:14.805" v="104" actId="478"/>
          <ac:grpSpMkLst>
            <pc:docMk/>
            <pc:sldMk cId="144379638" sldId="2026819560"/>
            <ac:grpSpMk id="34" creationId="{66E7C6B7-CFC1-A6B7-F4BA-101119869B6B}"/>
          </ac:grpSpMkLst>
        </pc:grpChg>
        <pc:picChg chg="del">
          <ac:chgData name="刘 欢欢" userId="a3e3fafb7729d1d2" providerId="LiveId" clId="{18ADCD0B-2E9B-4EFC-AABB-83B51DE1732D}" dt="2023-02-08T07:11:12.984" v="102" actId="478"/>
          <ac:picMkLst>
            <pc:docMk/>
            <pc:sldMk cId="144379638" sldId="2026819560"/>
            <ac:picMk id="5" creationId="{1304CBB4-989C-CCB2-E096-4E61DBBB8755}"/>
          </ac:picMkLst>
        </pc:picChg>
        <pc:cxnChg chg="mod">
          <ac:chgData name="刘 欢欢" userId="a3e3fafb7729d1d2" providerId="LiveId" clId="{18ADCD0B-2E9B-4EFC-AABB-83B51DE1732D}" dt="2023-02-08T07:11:14.805" v="104" actId="478"/>
          <ac:cxnSpMkLst>
            <pc:docMk/>
            <pc:sldMk cId="144379638" sldId="2026819560"/>
            <ac:cxnSpMk id="17" creationId="{0151466D-D670-DE3E-506A-6F55ED6C4FE9}"/>
          </ac:cxnSpMkLst>
        </pc:cxnChg>
        <pc:cxnChg chg="mod">
          <ac:chgData name="刘 欢欢" userId="a3e3fafb7729d1d2" providerId="LiveId" clId="{18ADCD0B-2E9B-4EFC-AABB-83B51DE1732D}" dt="2023-02-08T07:11:14.805" v="104" actId="478"/>
          <ac:cxnSpMkLst>
            <pc:docMk/>
            <pc:sldMk cId="144379638" sldId="2026819560"/>
            <ac:cxnSpMk id="22" creationId="{8C779063-764E-EE72-F58A-DCAEBBDD4301}"/>
          </ac:cxnSpMkLst>
        </pc:cxnChg>
        <pc:cxnChg chg="mod">
          <ac:chgData name="刘 欢欢" userId="a3e3fafb7729d1d2" providerId="LiveId" clId="{18ADCD0B-2E9B-4EFC-AABB-83B51DE1732D}" dt="2023-02-08T07:11:14.805" v="104" actId="478"/>
          <ac:cxnSpMkLst>
            <pc:docMk/>
            <pc:sldMk cId="144379638" sldId="2026819560"/>
            <ac:cxnSpMk id="26" creationId="{315DD14F-552F-00D6-9BE7-50545B9F4DAE}"/>
          </ac:cxnSpMkLst>
        </pc:cxnChg>
        <pc:cxnChg chg="mod">
          <ac:chgData name="刘 欢欢" userId="a3e3fafb7729d1d2" providerId="LiveId" clId="{18ADCD0B-2E9B-4EFC-AABB-83B51DE1732D}" dt="2023-02-08T07:11:14.805" v="104" actId="478"/>
          <ac:cxnSpMkLst>
            <pc:docMk/>
            <pc:sldMk cId="144379638" sldId="2026819560"/>
            <ac:cxnSpMk id="30" creationId="{C1D3AD4E-84B3-6726-30A2-2F25646D1A58}"/>
          </ac:cxnSpMkLst>
        </pc:cxnChg>
      </pc:sldChg>
      <pc:sldChg chg="new del">
        <pc:chgData name="刘 欢欢" userId="a3e3fafb7729d1d2" providerId="LiveId" clId="{18ADCD0B-2E9B-4EFC-AABB-83B51DE1732D}" dt="2023-02-08T07:11:03.997" v="100" actId="47"/>
        <pc:sldMkLst>
          <pc:docMk/>
          <pc:sldMk cId="591489824" sldId="2026819560"/>
        </pc:sldMkLst>
      </pc:sldChg>
      <pc:sldChg chg="add del">
        <pc:chgData name="刘 欢欢" userId="a3e3fafb7729d1d2" providerId="LiveId" clId="{18ADCD0B-2E9B-4EFC-AABB-83B51DE1732D}" dt="2023-02-08T07:14:39.563" v="115" actId="47"/>
        <pc:sldMkLst>
          <pc:docMk/>
          <pc:sldMk cId="2028311826" sldId="2026819561"/>
        </pc:sldMkLst>
      </pc:sldChg>
      <pc:sldChg chg="add">
        <pc:chgData name="刘 欢欢" userId="a3e3fafb7729d1d2" providerId="LiveId" clId="{18ADCD0B-2E9B-4EFC-AABB-83B51DE1732D}" dt="2023-02-08T07:12:43.852" v="106"/>
        <pc:sldMkLst>
          <pc:docMk/>
          <pc:sldMk cId="4241532086" sldId="2026819562"/>
        </pc:sldMkLst>
      </pc:sldChg>
    </pc:docChg>
  </pc:docChgLst>
  <pc:docChgLst>
    <pc:chgData name="刘 欢欢" userId="a3e3fafb7729d1d2" providerId="LiveId" clId="{0CF82C51-C3CF-485C-89D3-5CD6561BDF7E}"/>
    <pc:docChg chg="undo redo custSel addSld delSld modSld sldOrd">
      <pc:chgData name="刘 欢欢" userId="a3e3fafb7729d1d2" providerId="LiveId" clId="{0CF82C51-C3CF-485C-89D3-5CD6561BDF7E}" dt="2022-07-30T03:15:32.565" v="9943" actId="20577"/>
      <pc:docMkLst>
        <pc:docMk/>
      </pc:docMkLst>
      <pc:sldChg chg="modSp add mod modNotesTx">
        <pc:chgData name="刘 欢欢" userId="a3e3fafb7729d1d2" providerId="LiveId" clId="{0CF82C51-C3CF-485C-89D3-5CD6561BDF7E}" dt="2022-07-26T11:04:02.219" v="9907" actId="1076"/>
        <pc:sldMkLst>
          <pc:docMk/>
          <pc:sldMk cId="3661081302" sldId="749"/>
        </pc:sldMkLst>
        <pc:spChg chg="mod">
          <ac:chgData name="刘 欢欢" userId="a3e3fafb7729d1d2" providerId="LiveId" clId="{0CF82C51-C3CF-485C-89D3-5CD6561BDF7E}" dt="2022-07-06T11:44:41.735" v="3463" actId="20577"/>
          <ac:spMkLst>
            <pc:docMk/>
            <pc:sldMk cId="3661081302" sldId="749"/>
            <ac:spMk id="2" creationId="{00000000-0000-0000-0000-000000000000}"/>
          </ac:spMkLst>
        </pc:spChg>
        <pc:spChg chg="mod">
          <ac:chgData name="刘 欢欢" userId="a3e3fafb7729d1d2" providerId="LiveId" clId="{0CF82C51-C3CF-485C-89D3-5CD6561BDF7E}" dt="2022-07-06T14:36:45.406" v="3855" actId="20577"/>
          <ac:spMkLst>
            <pc:docMk/>
            <pc:sldMk cId="3661081302" sldId="749"/>
            <ac:spMk id="30" creationId="{00000000-0000-0000-0000-000000000000}"/>
          </ac:spMkLst>
        </pc:spChg>
        <pc:graphicFrameChg chg="mod modGraphic">
          <ac:chgData name="刘 欢欢" userId="a3e3fafb7729d1d2" providerId="LiveId" clId="{0CF82C51-C3CF-485C-89D3-5CD6561BDF7E}" dt="2022-07-26T11:04:02.219" v="9907" actId="1076"/>
          <ac:graphicFrameMkLst>
            <pc:docMk/>
            <pc:sldMk cId="3661081302" sldId="749"/>
            <ac:graphicFrameMk id="16" creationId="{00000000-0000-0000-0000-000000000000}"/>
          </ac:graphicFrameMkLst>
        </pc:graphicFrameChg>
      </pc:sldChg>
      <pc:sldChg chg="addSp delSp modSp add mod modNotesTx">
        <pc:chgData name="刘 欢欢" userId="a3e3fafb7729d1d2" providerId="LiveId" clId="{0CF82C51-C3CF-485C-89D3-5CD6561BDF7E}" dt="2022-07-07T06:01:15.005" v="5620" actId="20577"/>
        <pc:sldMkLst>
          <pc:docMk/>
          <pc:sldMk cId="183729342" sldId="2026819428"/>
        </pc:sldMkLst>
        <pc:spChg chg="mod">
          <ac:chgData name="刘 欢欢" userId="a3e3fafb7729d1d2" providerId="LiveId" clId="{0CF82C51-C3CF-485C-89D3-5CD6561BDF7E}" dt="2022-07-07T06:00:25.581" v="5582" actId="20577"/>
          <ac:spMkLst>
            <pc:docMk/>
            <pc:sldMk cId="183729342" sldId="2026819428"/>
            <ac:spMk id="2" creationId="{12ED471A-E446-4EA9-9F8E-29E0291C9B91}"/>
          </ac:spMkLst>
        </pc:spChg>
        <pc:spChg chg="add mod">
          <ac:chgData name="刘 欢欢" userId="a3e3fafb7729d1d2" providerId="LiveId" clId="{0CF82C51-C3CF-485C-89D3-5CD6561BDF7E}" dt="2022-07-06T15:05:19.298" v="4269" actId="1076"/>
          <ac:spMkLst>
            <pc:docMk/>
            <pc:sldMk cId="183729342" sldId="2026819428"/>
            <ac:spMk id="20" creationId="{4C51A834-4355-49AE-06FA-39DFCEDA3894}"/>
          </ac:spMkLst>
        </pc:spChg>
        <pc:spChg chg="mod">
          <ac:chgData name="刘 欢欢" userId="a3e3fafb7729d1d2" providerId="LiveId" clId="{0CF82C51-C3CF-485C-89D3-5CD6561BDF7E}" dt="2022-07-06T14:50:26.758" v="4026" actId="1076"/>
          <ac:spMkLst>
            <pc:docMk/>
            <pc:sldMk cId="183729342" sldId="2026819428"/>
            <ac:spMk id="23" creationId="{389A6360-7153-4A86-B283-DDE459B8A4DB}"/>
          </ac:spMkLst>
        </pc:spChg>
        <pc:spChg chg="mod">
          <ac:chgData name="刘 欢欢" userId="a3e3fafb7729d1d2" providerId="LiveId" clId="{0CF82C51-C3CF-485C-89D3-5CD6561BDF7E}" dt="2022-07-06T14:50:26.758" v="4026" actId="1076"/>
          <ac:spMkLst>
            <pc:docMk/>
            <pc:sldMk cId="183729342" sldId="2026819428"/>
            <ac:spMk id="25" creationId="{D6AFE554-63E0-4DF7-99C3-63D530AEEC8C}"/>
          </ac:spMkLst>
        </pc:spChg>
        <pc:spChg chg="mod">
          <ac:chgData name="刘 欢欢" userId="a3e3fafb7729d1d2" providerId="LiveId" clId="{0CF82C51-C3CF-485C-89D3-5CD6561BDF7E}" dt="2022-07-06T14:50:26.758" v="4026" actId="1076"/>
          <ac:spMkLst>
            <pc:docMk/>
            <pc:sldMk cId="183729342" sldId="2026819428"/>
            <ac:spMk id="26" creationId="{38735CEF-6762-4E9F-9D66-AA9D848FA777}"/>
          </ac:spMkLst>
        </pc:spChg>
        <pc:spChg chg="mod">
          <ac:chgData name="刘 欢欢" userId="a3e3fafb7729d1d2" providerId="LiveId" clId="{0CF82C51-C3CF-485C-89D3-5CD6561BDF7E}" dt="2022-07-06T14:53:55.507" v="4081" actId="404"/>
          <ac:spMkLst>
            <pc:docMk/>
            <pc:sldMk cId="183729342" sldId="2026819428"/>
            <ac:spMk id="27" creationId="{C93F3993-CDA7-469B-B9C6-CD76AEA2EFD6}"/>
          </ac:spMkLst>
        </pc:spChg>
        <pc:spChg chg="mod">
          <ac:chgData name="刘 欢欢" userId="a3e3fafb7729d1d2" providerId="LiveId" clId="{0CF82C51-C3CF-485C-89D3-5CD6561BDF7E}" dt="2022-07-06T14:50:26.758" v="4026" actId="1076"/>
          <ac:spMkLst>
            <pc:docMk/>
            <pc:sldMk cId="183729342" sldId="2026819428"/>
            <ac:spMk id="28" creationId="{4192B071-C8C0-4F84-A5D1-DDEC9161E430}"/>
          </ac:spMkLst>
        </pc:spChg>
        <pc:grpChg chg="mod">
          <ac:chgData name="刘 欢欢" userId="a3e3fafb7729d1d2" providerId="LiveId" clId="{0CF82C51-C3CF-485C-89D3-5CD6561BDF7E}" dt="2022-07-06T14:50:26.758" v="4026" actId="1076"/>
          <ac:grpSpMkLst>
            <pc:docMk/>
            <pc:sldMk cId="183729342" sldId="2026819428"/>
            <ac:grpSpMk id="24" creationId="{E9A52CAC-B306-423B-94F3-290FCC418632}"/>
          </ac:grpSpMkLst>
        </pc:grpChg>
        <pc:grpChg chg="mod">
          <ac:chgData name="刘 欢欢" userId="a3e3fafb7729d1d2" providerId="LiveId" clId="{0CF82C51-C3CF-485C-89D3-5CD6561BDF7E}" dt="2022-07-06T14:50:26.758" v="4026" actId="1076"/>
          <ac:grpSpMkLst>
            <pc:docMk/>
            <pc:sldMk cId="183729342" sldId="2026819428"/>
            <ac:grpSpMk id="30" creationId="{E45399F9-F565-46A1-814B-C0A52700CCCA}"/>
          </ac:grpSpMkLst>
        </pc:grpChg>
        <pc:grpChg chg="mod topLvl">
          <ac:chgData name="刘 欢欢" userId="a3e3fafb7729d1d2" providerId="LiveId" clId="{0CF82C51-C3CF-485C-89D3-5CD6561BDF7E}" dt="2022-07-06T14:50:29.087" v="4027" actId="478"/>
          <ac:grpSpMkLst>
            <pc:docMk/>
            <pc:sldMk cId="183729342" sldId="2026819428"/>
            <ac:grpSpMk id="31" creationId="{1BFA6A98-9E7A-4565-9250-6CA512CE4C0F}"/>
          </ac:grpSpMkLst>
        </pc:grpChg>
        <pc:grpChg chg="del mod">
          <ac:chgData name="刘 欢欢" userId="a3e3fafb7729d1d2" providerId="LiveId" clId="{0CF82C51-C3CF-485C-89D3-5CD6561BDF7E}" dt="2022-07-06T14:50:29.087" v="4027" actId="478"/>
          <ac:grpSpMkLst>
            <pc:docMk/>
            <pc:sldMk cId="183729342" sldId="2026819428"/>
            <ac:grpSpMk id="32" creationId="{A7658223-A304-454B-A7D9-FD94E0C2283C}"/>
          </ac:grpSpMkLst>
        </pc:grpChg>
        <pc:picChg chg="add mod">
          <ac:chgData name="刘 欢欢" userId="a3e3fafb7729d1d2" providerId="LiveId" clId="{0CF82C51-C3CF-485C-89D3-5CD6561BDF7E}" dt="2022-07-06T15:04:59.231" v="4263" actId="1076"/>
          <ac:picMkLst>
            <pc:docMk/>
            <pc:sldMk cId="183729342" sldId="2026819428"/>
            <ac:picMk id="4" creationId="{FA30E616-AA3B-8ABA-120E-168EEC0793E6}"/>
          </ac:picMkLst>
        </pc:picChg>
        <pc:picChg chg="del mod topLvl">
          <ac:chgData name="刘 欢欢" userId="a3e3fafb7729d1d2" providerId="LiveId" clId="{0CF82C51-C3CF-485C-89D3-5CD6561BDF7E}" dt="2022-07-06T14:50:29.087" v="4027" actId="478"/>
          <ac:picMkLst>
            <pc:docMk/>
            <pc:sldMk cId="183729342" sldId="2026819428"/>
            <ac:picMk id="14" creationId="{671DF3DF-218E-46DF-BB85-50C6BA3762FA}"/>
          </ac:picMkLst>
        </pc:picChg>
        <pc:picChg chg="mod">
          <ac:chgData name="刘 欢欢" userId="a3e3fafb7729d1d2" providerId="LiveId" clId="{0CF82C51-C3CF-485C-89D3-5CD6561BDF7E}" dt="2022-07-06T14:50:26.758" v="4026" actId="1076"/>
          <ac:picMkLst>
            <pc:docMk/>
            <pc:sldMk cId="183729342" sldId="2026819428"/>
            <ac:picMk id="19" creationId="{E87AFBF6-28AC-49E8-8763-70A04D10D33B}"/>
          </ac:picMkLst>
        </pc:picChg>
        <pc:picChg chg="mod">
          <ac:chgData name="刘 欢欢" userId="a3e3fafb7729d1d2" providerId="LiveId" clId="{0CF82C51-C3CF-485C-89D3-5CD6561BDF7E}" dt="2022-07-06T14:50:26.758" v="4026" actId="1076"/>
          <ac:picMkLst>
            <pc:docMk/>
            <pc:sldMk cId="183729342" sldId="2026819428"/>
            <ac:picMk id="29" creationId="{451F7B47-9BB3-463E-9A60-123DA2A89F96}"/>
          </ac:picMkLst>
        </pc:picChg>
      </pc:sldChg>
      <pc:sldChg chg="modSp add del mod modNotes">
        <pc:chgData name="刘 欢欢" userId="a3e3fafb7729d1d2" providerId="LiveId" clId="{0CF82C51-C3CF-485C-89D3-5CD6561BDF7E}" dt="2022-07-06T11:43:31.714" v="3456" actId="47"/>
        <pc:sldMkLst>
          <pc:docMk/>
          <pc:sldMk cId="1156193364" sldId="2026819430"/>
        </pc:sldMkLst>
        <pc:spChg chg="mod">
          <ac:chgData name="刘 欢欢" userId="a3e3fafb7729d1d2" providerId="LiveId" clId="{0CF82C51-C3CF-485C-89D3-5CD6561BDF7E}" dt="2022-07-06T11:41:12.270" v="3426" actId="20577"/>
          <ac:spMkLst>
            <pc:docMk/>
            <pc:sldMk cId="1156193364" sldId="2026819430"/>
            <ac:spMk id="2" creationId="{4EC638B3-FECE-47B7-9652-1E2B5A38DC56}"/>
          </ac:spMkLst>
        </pc:spChg>
      </pc:sldChg>
      <pc:sldChg chg="modSp add mod modNotes">
        <pc:chgData name="刘 欢欢" userId="a3e3fafb7729d1d2" providerId="LiveId" clId="{0CF82C51-C3CF-485C-89D3-5CD6561BDF7E}" dt="2022-07-06T11:41:53.725" v="3440" actId="20577"/>
        <pc:sldMkLst>
          <pc:docMk/>
          <pc:sldMk cId="3729542341" sldId="2026819442"/>
        </pc:sldMkLst>
        <pc:spChg chg="mod">
          <ac:chgData name="刘 欢欢" userId="a3e3fafb7729d1d2" providerId="LiveId" clId="{0CF82C51-C3CF-485C-89D3-5CD6561BDF7E}" dt="2022-07-06T11:41:53.725" v="3440" actId="20577"/>
          <ac:spMkLst>
            <pc:docMk/>
            <pc:sldMk cId="3729542341" sldId="2026819442"/>
            <ac:spMk id="2" creationId="{4EC638B3-FECE-47B7-9652-1E2B5A38DC56}"/>
          </ac:spMkLst>
        </pc:spChg>
      </pc:sldChg>
      <pc:sldChg chg="modSp add mod modNotesTx">
        <pc:chgData name="刘 欢欢" userId="a3e3fafb7729d1d2" providerId="LiveId" clId="{0CF82C51-C3CF-485C-89D3-5CD6561BDF7E}" dt="2022-07-06T09:59:02.915" v="1893" actId="20577"/>
        <pc:sldMkLst>
          <pc:docMk/>
          <pc:sldMk cId="2666406692" sldId="2026819452"/>
        </pc:sldMkLst>
        <pc:spChg chg="mod">
          <ac:chgData name="刘 欢欢" userId="a3e3fafb7729d1d2" providerId="LiveId" clId="{0CF82C51-C3CF-485C-89D3-5CD6561BDF7E}" dt="2022-07-06T07:58:19.317" v="9"/>
          <ac:spMkLst>
            <pc:docMk/>
            <pc:sldMk cId="2666406692" sldId="2026819452"/>
            <ac:spMk id="2" creationId="{B97807F4-B654-8E4B-B02B-40232A2DA4CA}"/>
          </ac:spMkLst>
        </pc:spChg>
      </pc:sldChg>
      <pc:sldChg chg="addSp modSp mod modNotesTx">
        <pc:chgData name="刘 欢欢" userId="a3e3fafb7729d1d2" providerId="LiveId" clId="{0CF82C51-C3CF-485C-89D3-5CD6561BDF7E}" dt="2022-07-06T10:26:17.146" v="2173" actId="1076"/>
        <pc:sldMkLst>
          <pc:docMk/>
          <pc:sldMk cId="2496418591" sldId="2026819460"/>
        </pc:sldMkLst>
        <pc:spChg chg="add mod">
          <ac:chgData name="刘 欢欢" userId="a3e3fafb7729d1d2" providerId="LiveId" clId="{0CF82C51-C3CF-485C-89D3-5CD6561BDF7E}" dt="2022-07-06T10:26:14.380" v="2172" actId="164"/>
          <ac:spMkLst>
            <pc:docMk/>
            <pc:sldMk cId="2496418591" sldId="2026819460"/>
            <ac:spMk id="7" creationId="{3A3E2EF9-AE8E-7610-1B6D-FE15A03403F4}"/>
          </ac:spMkLst>
        </pc:spChg>
        <pc:spChg chg="add mod">
          <ac:chgData name="刘 欢欢" userId="a3e3fafb7729d1d2" providerId="LiveId" clId="{0CF82C51-C3CF-485C-89D3-5CD6561BDF7E}" dt="2022-07-06T10:25:52.117" v="2155" actId="20577"/>
          <ac:spMkLst>
            <pc:docMk/>
            <pc:sldMk cId="2496418591" sldId="2026819460"/>
            <ac:spMk id="14" creationId="{E3C52895-FF80-40E5-DA3B-9C5199E846D1}"/>
          </ac:spMkLst>
        </pc:spChg>
        <pc:spChg chg="add mod">
          <ac:chgData name="刘 欢欢" userId="a3e3fafb7729d1d2" providerId="LiveId" clId="{0CF82C51-C3CF-485C-89D3-5CD6561BDF7E}" dt="2022-07-06T10:25:48.091" v="2153" actId="164"/>
          <ac:spMkLst>
            <pc:docMk/>
            <pc:sldMk cId="2496418591" sldId="2026819460"/>
            <ac:spMk id="17" creationId="{41ECB598-4B33-4F4B-80EB-9092C1FD0515}"/>
          </ac:spMkLst>
        </pc:spChg>
        <pc:grpChg chg="add mod">
          <ac:chgData name="刘 欢欢" userId="a3e3fafb7729d1d2" providerId="LiveId" clId="{0CF82C51-C3CF-485C-89D3-5CD6561BDF7E}" dt="2022-07-06T10:26:14.380" v="2172" actId="164"/>
          <ac:grpSpMkLst>
            <pc:docMk/>
            <pc:sldMk cId="2496418591" sldId="2026819460"/>
            <ac:grpSpMk id="4" creationId="{3A7DDA2A-3774-1B6F-0F7C-05CCA3C61237}"/>
          </ac:grpSpMkLst>
        </pc:grpChg>
        <pc:grpChg chg="mod">
          <ac:chgData name="刘 欢欢" userId="a3e3fafb7729d1d2" providerId="LiveId" clId="{0CF82C51-C3CF-485C-89D3-5CD6561BDF7E}" dt="2022-07-06T10:25:48.091" v="2153" actId="164"/>
          <ac:grpSpMkLst>
            <pc:docMk/>
            <pc:sldMk cId="2496418591" sldId="2026819460"/>
            <ac:grpSpMk id="8" creationId="{FEE54C64-EE03-4363-95DA-7A3DD81DD7E7}"/>
          </ac:grpSpMkLst>
        </pc:grpChg>
        <pc:grpChg chg="add mod">
          <ac:chgData name="刘 欢欢" userId="a3e3fafb7729d1d2" providerId="LiveId" clId="{0CF82C51-C3CF-485C-89D3-5CD6561BDF7E}" dt="2022-07-06T10:26:17.146" v="2173" actId="1076"/>
          <ac:grpSpMkLst>
            <pc:docMk/>
            <pc:sldMk cId="2496418591" sldId="2026819460"/>
            <ac:grpSpMk id="9" creationId="{6FADDA18-A0AD-12F0-B916-F24172BD880E}"/>
          </ac:grpSpMkLst>
        </pc:grpChg>
        <pc:picChg chg="mod modCrop">
          <ac:chgData name="刘 欢欢" userId="a3e3fafb7729d1d2" providerId="LiveId" clId="{0CF82C51-C3CF-485C-89D3-5CD6561BDF7E}" dt="2022-07-06T10:25:28.612" v="2146" actId="732"/>
          <ac:picMkLst>
            <pc:docMk/>
            <pc:sldMk cId="2496418591" sldId="2026819460"/>
            <ac:picMk id="12" creationId="{4A866031-4E50-473B-9222-8D6C5ABEE55C}"/>
          </ac:picMkLst>
        </pc:picChg>
      </pc:sldChg>
      <pc:sldChg chg="addSp modSp mod modAnim modNotesTx">
        <pc:chgData name="刘 欢欢" userId="a3e3fafb7729d1d2" providerId="LiveId" clId="{0CF82C51-C3CF-485C-89D3-5CD6561BDF7E}" dt="2022-07-09T05:17:02.765" v="8719"/>
        <pc:sldMkLst>
          <pc:docMk/>
          <pc:sldMk cId="249203951" sldId="2026819461"/>
        </pc:sldMkLst>
        <pc:spChg chg="mod">
          <ac:chgData name="刘 欢欢" userId="a3e3fafb7729d1d2" providerId="LiveId" clId="{0CF82C51-C3CF-485C-89D3-5CD6561BDF7E}" dt="2022-07-06T08:36:32.388" v="235" actId="20577"/>
          <ac:spMkLst>
            <pc:docMk/>
            <pc:sldMk cId="249203951" sldId="2026819461"/>
            <ac:spMk id="4" creationId="{A392EAD2-BAB3-41FA-8380-C0FA9B424442}"/>
          </ac:spMkLst>
        </pc:spChg>
        <pc:spChg chg="mod">
          <ac:chgData name="刘 欢欢" userId="a3e3fafb7729d1d2" providerId="LiveId" clId="{0CF82C51-C3CF-485C-89D3-5CD6561BDF7E}" dt="2022-07-09T05:13:08.790" v="8713" actId="164"/>
          <ac:spMkLst>
            <pc:docMk/>
            <pc:sldMk cId="249203951" sldId="2026819461"/>
            <ac:spMk id="7" creationId="{EA280541-44CE-4465-8948-35EC773A50EA}"/>
          </ac:spMkLst>
        </pc:spChg>
        <pc:spChg chg="mod">
          <ac:chgData name="刘 欢欢" userId="a3e3fafb7729d1d2" providerId="LiveId" clId="{0CF82C51-C3CF-485C-89D3-5CD6561BDF7E}" dt="2022-07-06T08:27:17.913" v="100" actId="20577"/>
          <ac:spMkLst>
            <pc:docMk/>
            <pc:sldMk cId="249203951" sldId="2026819461"/>
            <ac:spMk id="9" creationId="{9CAA2290-98BE-4D6B-9B5B-30EEE6EB8B62}"/>
          </ac:spMkLst>
        </pc:spChg>
        <pc:spChg chg="add mod">
          <ac:chgData name="刘 欢欢" userId="a3e3fafb7729d1d2" providerId="LiveId" clId="{0CF82C51-C3CF-485C-89D3-5CD6561BDF7E}" dt="2022-07-09T05:13:08.790" v="8713" actId="164"/>
          <ac:spMkLst>
            <pc:docMk/>
            <pc:sldMk cId="249203951" sldId="2026819461"/>
            <ac:spMk id="16" creationId="{4AA014DA-595E-A37B-CC81-D3A745546728}"/>
          </ac:spMkLst>
        </pc:spChg>
        <pc:spChg chg="mod">
          <ac:chgData name="刘 欢欢" userId="a3e3fafb7729d1d2" providerId="LiveId" clId="{0CF82C51-C3CF-485C-89D3-5CD6561BDF7E}" dt="2022-07-09T05:13:15.998" v="8715" actId="207"/>
          <ac:spMkLst>
            <pc:docMk/>
            <pc:sldMk cId="249203951" sldId="2026819461"/>
            <ac:spMk id="19" creationId="{B2C8CC86-5B3E-4090-926E-4675B45C8659}"/>
          </ac:spMkLst>
        </pc:spChg>
        <pc:grpChg chg="add mod">
          <ac:chgData name="刘 欢欢" userId="a3e3fafb7729d1d2" providerId="LiveId" clId="{0CF82C51-C3CF-485C-89D3-5CD6561BDF7E}" dt="2022-07-09T05:16:08.869" v="8717" actId="1035"/>
          <ac:grpSpMkLst>
            <pc:docMk/>
            <pc:sldMk cId="249203951" sldId="2026819461"/>
            <ac:grpSpMk id="10" creationId="{FE6BA9E7-BFB1-1E6A-7A89-93F47F96ED81}"/>
          </ac:grpSpMkLst>
        </pc:grpChg>
      </pc:sldChg>
      <pc:sldChg chg="modSp mod modNotesTx">
        <pc:chgData name="刘 欢欢" userId="a3e3fafb7729d1d2" providerId="LiveId" clId="{0CF82C51-C3CF-485C-89D3-5CD6561BDF7E}" dt="2022-07-07T05:41:51.310" v="4867" actId="20577"/>
        <pc:sldMkLst>
          <pc:docMk/>
          <pc:sldMk cId="3084579162" sldId="2026819462"/>
        </pc:sldMkLst>
        <pc:spChg chg="mod">
          <ac:chgData name="刘 欢欢" userId="a3e3fafb7729d1d2" providerId="LiveId" clId="{0CF82C51-C3CF-485C-89D3-5CD6561BDF7E}" dt="2022-07-06T10:19:32.180" v="2112" actId="20577"/>
          <ac:spMkLst>
            <pc:docMk/>
            <pc:sldMk cId="3084579162" sldId="2026819462"/>
            <ac:spMk id="22" creationId="{AC467168-7FC3-4250-B465-3729861C385A}"/>
          </ac:spMkLst>
        </pc:spChg>
        <pc:spChg chg="mod">
          <ac:chgData name="刘 欢欢" userId="a3e3fafb7729d1d2" providerId="LiveId" clId="{0CF82C51-C3CF-485C-89D3-5CD6561BDF7E}" dt="2022-07-06T10:25:55.024" v="2156" actId="20577"/>
          <ac:spMkLst>
            <pc:docMk/>
            <pc:sldMk cId="3084579162" sldId="2026819462"/>
            <ac:spMk id="26" creationId="{1DFCED76-C4B6-49D9-BCAD-02F342B123AD}"/>
          </ac:spMkLst>
        </pc:spChg>
        <pc:spChg chg="mod">
          <ac:chgData name="刘 欢欢" userId="a3e3fafb7729d1d2" providerId="LiveId" clId="{0CF82C51-C3CF-485C-89D3-5CD6561BDF7E}" dt="2022-07-06T08:52:01.139" v="999" actId="207"/>
          <ac:spMkLst>
            <pc:docMk/>
            <pc:sldMk cId="3084579162" sldId="2026819462"/>
            <ac:spMk id="28" creationId="{3EBEECAE-1984-497F-8CF8-EA870143647D}"/>
          </ac:spMkLst>
        </pc:spChg>
        <pc:grpChg chg="mod">
          <ac:chgData name="刘 欢欢" userId="a3e3fafb7729d1d2" providerId="LiveId" clId="{0CF82C51-C3CF-485C-89D3-5CD6561BDF7E}" dt="2022-07-06T08:51:55.528" v="998" actId="14100"/>
          <ac:grpSpMkLst>
            <pc:docMk/>
            <pc:sldMk cId="3084579162" sldId="2026819462"/>
            <ac:grpSpMk id="3" creationId="{B0EFE568-D84E-4D53-A5B0-F05E25281B86}"/>
          </ac:grpSpMkLst>
        </pc:grpChg>
        <pc:grpChg chg="mod">
          <ac:chgData name="刘 欢欢" userId="a3e3fafb7729d1d2" providerId="LiveId" clId="{0CF82C51-C3CF-485C-89D3-5CD6561BDF7E}" dt="2022-07-06T10:19:18.241" v="2105" actId="1076"/>
          <ac:grpSpMkLst>
            <pc:docMk/>
            <pc:sldMk cId="3084579162" sldId="2026819462"/>
            <ac:grpSpMk id="5" creationId="{7AD9BFBD-2351-4CD8-8051-3E435F43128B}"/>
          </ac:grpSpMkLst>
        </pc:grpChg>
        <pc:picChg chg="mod">
          <ac:chgData name="刘 欢欢" userId="a3e3fafb7729d1d2" providerId="LiveId" clId="{0CF82C51-C3CF-485C-89D3-5CD6561BDF7E}" dt="2022-07-06T08:51:29.880" v="997" actId="1076"/>
          <ac:picMkLst>
            <pc:docMk/>
            <pc:sldMk cId="3084579162" sldId="2026819462"/>
            <ac:picMk id="29" creationId="{8915958A-58FC-4B29-B696-B165575CD36E}"/>
          </ac:picMkLst>
        </pc:picChg>
      </pc:sldChg>
      <pc:sldChg chg="modSp mod modNotesTx">
        <pc:chgData name="刘 欢欢" userId="a3e3fafb7729d1d2" providerId="LiveId" clId="{0CF82C51-C3CF-485C-89D3-5CD6561BDF7E}" dt="2022-07-06T09:01:47.462" v="1616" actId="20577"/>
        <pc:sldMkLst>
          <pc:docMk/>
          <pc:sldMk cId="1911921479" sldId="2026819463"/>
        </pc:sldMkLst>
        <pc:spChg chg="mod">
          <ac:chgData name="刘 欢欢" userId="a3e3fafb7729d1d2" providerId="LiveId" clId="{0CF82C51-C3CF-485C-89D3-5CD6561BDF7E}" dt="2022-07-06T09:01:18.900" v="1578" actId="20577"/>
          <ac:spMkLst>
            <pc:docMk/>
            <pc:sldMk cId="1911921479" sldId="2026819463"/>
            <ac:spMk id="63" creationId="{421DE7F8-8137-4B69-99FF-F5016C193EB9}"/>
          </ac:spMkLst>
        </pc:spChg>
        <pc:spChg chg="mod">
          <ac:chgData name="刘 欢欢" userId="a3e3fafb7729d1d2" providerId="LiveId" clId="{0CF82C51-C3CF-485C-89D3-5CD6561BDF7E}" dt="2022-07-06T09:01:14.292" v="1571" actId="20577"/>
          <ac:spMkLst>
            <pc:docMk/>
            <pc:sldMk cId="1911921479" sldId="2026819463"/>
            <ac:spMk id="64" creationId="{C85FB87C-1031-42DD-97C8-045AC6B71684}"/>
          </ac:spMkLst>
        </pc:spChg>
      </pc:sldChg>
      <pc:sldChg chg="addSp delSp modSp add mod modNotesTx">
        <pc:chgData name="刘 欢欢" userId="a3e3fafb7729d1d2" providerId="LiveId" clId="{0CF82C51-C3CF-485C-89D3-5CD6561BDF7E}" dt="2022-07-08T02:31:04.839" v="8616" actId="20577"/>
        <pc:sldMkLst>
          <pc:docMk/>
          <pc:sldMk cId="2165633693" sldId="2026819464"/>
        </pc:sldMkLst>
        <pc:spChg chg="mod">
          <ac:chgData name="刘 欢欢" userId="a3e3fafb7729d1d2" providerId="LiveId" clId="{0CF82C51-C3CF-485C-89D3-5CD6561BDF7E}" dt="2022-07-06T14:54:29.576" v="4083"/>
          <ac:spMkLst>
            <pc:docMk/>
            <pc:sldMk cId="2165633693" sldId="2026819464"/>
            <ac:spMk id="2" creationId="{B97807F4-B654-8E4B-B02B-40232A2DA4CA}"/>
          </ac:spMkLst>
        </pc:spChg>
        <pc:spChg chg="add mod">
          <ac:chgData name="刘 欢欢" userId="a3e3fafb7729d1d2" providerId="LiveId" clId="{0CF82C51-C3CF-485C-89D3-5CD6561BDF7E}" dt="2022-07-06T14:53:36.561" v="4074" actId="164"/>
          <ac:spMkLst>
            <pc:docMk/>
            <pc:sldMk cId="2165633693" sldId="2026819464"/>
            <ac:spMk id="7" creationId="{B0FB1D8A-E895-B9C7-4F82-036CCBA89674}"/>
          </ac:spMkLst>
        </pc:spChg>
        <pc:spChg chg="del mod">
          <ac:chgData name="刘 欢欢" userId="a3e3fafb7729d1d2" providerId="LiveId" clId="{0CF82C51-C3CF-485C-89D3-5CD6561BDF7E}" dt="2022-07-06T14:50:05.206" v="4022" actId="478"/>
          <ac:spMkLst>
            <pc:docMk/>
            <pc:sldMk cId="2165633693" sldId="2026819464"/>
            <ac:spMk id="37" creationId="{DC067CA9-8053-4C35-A294-FA4F61D9934F}"/>
          </ac:spMkLst>
        </pc:spChg>
        <pc:spChg chg="del mod">
          <ac:chgData name="刘 欢欢" userId="a3e3fafb7729d1d2" providerId="LiveId" clId="{0CF82C51-C3CF-485C-89D3-5CD6561BDF7E}" dt="2022-07-06T14:50:05.206" v="4022" actId="478"/>
          <ac:spMkLst>
            <pc:docMk/>
            <pc:sldMk cId="2165633693" sldId="2026819464"/>
            <ac:spMk id="38" creationId="{F6B4D0FB-147F-449E-A8ED-420F7B76698B}"/>
          </ac:spMkLst>
        </pc:spChg>
        <pc:spChg chg="del mod">
          <ac:chgData name="刘 欢欢" userId="a3e3fafb7729d1d2" providerId="LiveId" clId="{0CF82C51-C3CF-485C-89D3-5CD6561BDF7E}" dt="2022-07-06T14:50:05.206" v="4022" actId="478"/>
          <ac:spMkLst>
            <pc:docMk/>
            <pc:sldMk cId="2165633693" sldId="2026819464"/>
            <ac:spMk id="39" creationId="{68A39241-554F-41FD-9698-F4252752631D}"/>
          </ac:spMkLst>
        </pc:spChg>
        <pc:spChg chg="del mod">
          <ac:chgData name="刘 欢欢" userId="a3e3fafb7729d1d2" providerId="LiveId" clId="{0CF82C51-C3CF-485C-89D3-5CD6561BDF7E}" dt="2022-07-06T14:50:05.206" v="4022" actId="478"/>
          <ac:spMkLst>
            <pc:docMk/>
            <pc:sldMk cId="2165633693" sldId="2026819464"/>
            <ac:spMk id="40" creationId="{71E16229-E8C0-4959-AA46-7B53E9417C7A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42" creationId="{53E1740E-5015-4EA2-8240-6B50D3E34F3E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43" creationId="{8363C57C-5352-45FC-85E9-59801FE952D6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47" creationId="{D58C70D7-5FA9-475F-801E-6A2F37673EE1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48" creationId="{08302E5E-3403-44A4-80D6-A93346EB4D5B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49" creationId="{D8E509AA-D5E5-4B8A-B830-331B33836DEE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50" creationId="{E5295052-7C57-4740-B88B-6C5930DEE202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57" creationId="{E21C57A0-4222-46D0-BA33-9D8196FEA764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58" creationId="{DA2488B6-3B96-4EC6-B5B3-7600489F9E54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59" creationId="{50113F25-2C70-41AD-9A5E-EC91F6442EF9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0" creationId="{E505B00F-3A19-4787-9E40-E45C5E5C2FFB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1" creationId="{183C3990-593B-4D35-987F-FC769F47F44C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2" creationId="{E7CF8063-1EEF-44D6-929E-252CE0F732FA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4" creationId="{E251F324-9329-4481-BE1A-A6BE261BB94D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6" creationId="{4F46EEEB-8C5E-4821-9E5E-750B4B43E8AD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7" creationId="{7CC9DBC0-0A67-4FA4-93A9-93E39B96ED2C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68" creationId="{A190E056-6A2A-409E-B82E-FC0DD12B7603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73" creationId="{ACFED67C-5059-4D0F-A312-EA90214EE6A4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74" creationId="{20907876-ECD2-4957-829A-934345B9E554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75" creationId="{4DB97064-B425-41FC-A133-D6608A60E0F5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76" creationId="{C46B1FBA-C98E-4B34-8B58-40073E723C9D}"/>
          </ac:spMkLst>
        </pc:spChg>
        <pc:spChg chg="del mod">
          <ac:chgData name="刘 欢欢" userId="a3e3fafb7729d1d2" providerId="LiveId" clId="{0CF82C51-C3CF-485C-89D3-5CD6561BDF7E}" dt="2022-07-06T14:50:05.206" v="4022" actId="478"/>
          <ac:spMkLst>
            <pc:docMk/>
            <pc:sldMk cId="2165633693" sldId="2026819464"/>
            <ac:spMk id="79" creationId="{5BE71327-BC06-428A-AC57-F875AD719B5F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82" creationId="{42C93B8E-804F-411E-9135-A9F7FB7D82D7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83" creationId="{CEF62006-BFF6-4FBE-8A11-5548212BE6E0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84" creationId="{1C3A7F90-43E1-4220-BAD7-D777CF7E10CF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86" creationId="{5BF814EC-B931-43CD-9CD7-130218361204}"/>
          </ac:spMkLst>
        </pc:spChg>
        <pc:spChg chg="mod">
          <ac:chgData name="刘 欢欢" userId="a3e3fafb7729d1d2" providerId="LiveId" clId="{0CF82C51-C3CF-485C-89D3-5CD6561BDF7E}" dt="2022-07-06T14:50:02.627" v="4021" actId="1076"/>
          <ac:spMkLst>
            <pc:docMk/>
            <pc:sldMk cId="2165633693" sldId="2026819464"/>
            <ac:spMk id="87" creationId="{ADCDDD22-5421-43EB-8029-97C81765D531}"/>
          </ac:spMkLst>
        </pc:spChg>
        <pc:spChg chg="add del">
          <ac:chgData name="刘 欢欢" userId="a3e3fafb7729d1d2" providerId="LiveId" clId="{0CF82C51-C3CF-485C-89D3-5CD6561BDF7E}" dt="2022-07-06T14:55:13.371" v="4090" actId="22"/>
          <ac:spMkLst>
            <pc:docMk/>
            <pc:sldMk cId="2165633693" sldId="2026819464"/>
            <ac:spMk id="88" creationId="{2B06E359-AFD8-FCF9-CB42-3D3C3CAB89FD}"/>
          </ac:spMkLst>
        </pc:spChg>
        <pc:spChg chg="add mod">
          <ac:chgData name="刘 欢欢" userId="a3e3fafb7729d1d2" providerId="LiveId" clId="{0CF82C51-C3CF-485C-89D3-5CD6561BDF7E}" dt="2022-07-06T15:00:17.932" v="4167" actId="1076"/>
          <ac:spMkLst>
            <pc:docMk/>
            <pc:sldMk cId="2165633693" sldId="2026819464"/>
            <ac:spMk id="89" creationId="{9A0BA48A-DE74-09D6-94F1-D6A1B4D1F494}"/>
          </ac:spMkLst>
        </pc:spChg>
        <pc:grpChg chg="add mod">
          <ac:chgData name="刘 欢欢" userId="a3e3fafb7729d1d2" providerId="LiveId" clId="{0CF82C51-C3CF-485C-89D3-5CD6561BDF7E}" dt="2022-07-06T15:00:20.719" v="4168" actId="1076"/>
          <ac:grpSpMkLst>
            <pc:docMk/>
            <pc:sldMk cId="2165633693" sldId="2026819464"/>
            <ac:grpSpMk id="8" creationId="{3C598A3C-817F-D61D-58DF-CAC1272E9264}"/>
          </ac:grpSpMkLst>
        </pc:grpChg>
        <pc:grpChg chg="del mod">
          <ac:chgData name="刘 欢欢" userId="a3e3fafb7729d1d2" providerId="LiveId" clId="{0CF82C51-C3CF-485C-89D3-5CD6561BDF7E}" dt="2022-07-06T14:50:05.206" v="4022" actId="478"/>
          <ac:grpSpMkLst>
            <pc:docMk/>
            <pc:sldMk cId="2165633693" sldId="2026819464"/>
            <ac:grpSpMk id="41" creationId="{2595239A-D303-49FB-84A9-5291D3A1441C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44" creationId="{2E622208-A0B2-4DE7-8E48-E123BC20530A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45" creationId="{3B48BA43-51E2-43B0-A8C0-1173CA09ADDB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46" creationId="{1CC9CD7D-848F-409D-936C-4177F90B8703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52" creationId="{253B1CB0-4119-4D87-8236-74B2FA0E4051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53" creationId="{8435B08B-0E37-4D51-8217-1C91278DF1A2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54" creationId="{175639F9-9813-4246-846C-0B97A96CEC65}"/>
          </ac:grpSpMkLst>
        </pc:grpChg>
        <pc:grpChg chg="del mod">
          <ac:chgData name="刘 欢欢" userId="a3e3fafb7729d1d2" providerId="LiveId" clId="{0CF82C51-C3CF-485C-89D3-5CD6561BDF7E}" dt="2022-07-06T14:50:05.206" v="4022" actId="478"/>
          <ac:grpSpMkLst>
            <pc:docMk/>
            <pc:sldMk cId="2165633693" sldId="2026819464"/>
            <ac:grpSpMk id="63" creationId="{D4D6C471-7FA0-45BB-AAC1-0E9A5CDE9E0F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65" creationId="{DBC3247E-6076-4166-9D87-3D68A7B0C53A}"/>
          </ac:grpSpMkLst>
        </pc:grpChg>
        <pc:grpChg chg="del mod">
          <ac:chgData name="刘 欢欢" userId="a3e3fafb7729d1d2" providerId="LiveId" clId="{0CF82C51-C3CF-485C-89D3-5CD6561BDF7E}" dt="2022-07-06T14:50:05.206" v="4022" actId="478"/>
          <ac:grpSpMkLst>
            <pc:docMk/>
            <pc:sldMk cId="2165633693" sldId="2026819464"/>
            <ac:grpSpMk id="80" creationId="{8F77A21D-B1C2-4B6E-8EA5-66B670F10E2B}"/>
          </ac:grpSpMkLst>
        </pc:grpChg>
        <pc:grpChg chg="mod">
          <ac:chgData name="刘 欢欢" userId="a3e3fafb7729d1d2" providerId="LiveId" clId="{0CF82C51-C3CF-485C-89D3-5CD6561BDF7E}" dt="2022-07-06T14:50:02.627" v="4021" actId="1076"/>
          <ac:grpSpMkLst>
            <pc:docMk/>
            <pc:sldMk cId="2165633693" sldId="2026819464"/>
            <ac:grpSpMk id="81" creationId="{7A9BF29F-B1F3-44EF-8B13-6A93F8149E2F}"/>
          </ac:grpSpMkLst>
        </pc:grpChg>
        <pc:grpChg chg="del mod">
          <ac:chgData name="刘 欢欢" userId="a3e3fafb7729d1d2" providerId="LiveId" clId="{0CF82C51-C3CF-485C-89D3-5CD6561BDF7E}" dt="2022-07-06T14:50:05.206" v="4022" actId="478"/>
          <ac:grpSpMkLst>
            <pc:docMk/>
            <pc:sldMk cId="2165633693" sldId="2026819464"/>
            <ac:grpSpMk id="85" creationId="{B4D29B99-E235-48D3-B937-4177C6596225}"/>
          </ac:grpSpMkLst>
        </pc:grpChg>
        <pc:picChg chg="add del mod">
          <ac:chgData name="刘 欢欢" userId="a3e3fafb7729d1d2" providerId="LiveId" clId="{0CF82C51-C3CF-485C-89D3-5CD6561BDF7E}" dt="2022-07-06T14:49:37.708" v="4015" actId="478"/>
          <ac:picMkLst>
            <pc:docMk/>
            <pc:sldMk cId="2165633693" sldId="2026819464"/>
            <ac:picMk id="4" creationId="{6B6F74B1-BF6F-C251-2BA5-901C03C5E507}"/>
          </ac:picMkLst>
        </pc:picChg>
        <pc:picChg chg="add mod">
          <ac:chgData name="刘 欢欢" userId="a3e3fafb7729d1d2" providerId="LiveId" clId="{0CF82C51-C3CF-485C-89D3-5CD6561BDF7E}" dt="2022-07-06T14:53:36.561" v="4074" actId="164"/>
          <ac:picMkLst>
            <pc:docMk/>
            <pc:sldMk cId="2165633693" sldId="2026819464"/>
            <ac:picMk id="6" creationId="{4E547D2A-8A15-21A3-31E2-A162EFA3C927}"/>
          </ac:picMkLst>
        </pc:picChg>
        <pc:picChg chg="mod">
          <ac:chgData name="刘 欢欢" userId="a3e3fafb7729d1d2" providerId="LiveId" clId="{0CF82C51-C3CF-485C-89D3-5CD6561BDF7E}" dt="2022-07-06T14:50:02.627" v="4021" actId="1076"/>
          <ac:picMkLst>
            <pc:docMk/>
            <pc:sldMk cId="2165633693" sldId="2026819464"/>
            <ac:picMk id="69" creationId="{6F1A94D4-C830-4CBE-BD5D-967217A5E7E6}"/>
          </ac:picMkLst>
        </pc:picChg>
        <pc:picChg chg="mod">
          <ac:chgData name="刘 欢欢" userId="a3e3fafb7729d1d2" providerId="LiveId" clId="{0CF82C51-C3CF-485C-89D3-5CD6561BDF7E}" dt="2022-07-06T14:50:02.627" v="4021" actId="1076"/>
          <ac:picMkLst>
            <pc:docMk/>
            <pc:sldMk cId="2165633693" sldId="2026819464"/>
            <ac:picMk id="70" creationId="{551C4743-C290-4EFE-A373-3345D4740B55}"/>
          </ac:picMkLst>
        </pc:picChg>
        <pc:picChg chg="mod">
          <ac:chgData name="刘 欢欢" userId="a3e3fafb7729d1d2" providerId="LiveId" clId="{0CF82C51-C3CF-485C-89D3-5CD6561BDF7E}" dt="2022-07-06T14:50:02.627" v="4021" actId="1076"/>
          <ac:picMkLst>
            <pc:docMk/>
            <pc:sldMk cId="2165633693" sldId="2026819464"/>
            <ac:picMk id="71" creationId="{44E72710-FF72-4FCE-BE46-6DBD16F4CF38}"/>
          </ac:picMkLst>
        </pc:picChg>
        <pc:picChg chg="mod">
          <ac:chgData name="刘 欢欢" userId="a3e3fafb7729d1d2" providerId="LiveId" clId="{0CF82C51-C3CF-485C-89D3-5CD6561BDF7E}" dt="2022-07-06T14:50:02.627" v="4021" actId="1076"/>
          <ac:picMkLst>
            <pc:docMk/>
            <pc:sldMk cId="2165633693" sldId="2026819464"/>
            <ac:picMk id="72" creationId="{AB21D892-9513-4F8A-974B-2445A472CF8F}"/>
          </ac:picMkLst>
        </pc:picChg>
        <pc:picChg chg="del mod">
          <ac:chgData name="刘 欢欢" userId="a3e3fafb7729d1d2" providerId="LiveId" clId="{0CF82C51-C3CF-485C-89D3-5CD6561BDF7E}" dt="2022-07-06T14:50:05.206" v="4022" actId="478"/>
          <ac:picMkLst>
            <pc:docMk/>
            <pc:sldMk cId="2165633693" sldId="2026819464"/>
            <ac:picMk id="77" creationId="{3A738964-0C86-4485-B7D3-7EAAB735E3D4}"/>
          </ac:picMkLst>
        </pc:picChg>
        <pc:picChg chg="del mod">
          <ac:chgData name="刘 欢欢" userId="a3e3fafb7729d1d2" providerId="LiveId" clId="{0CF82C51-C3CF-485C-89D3-5CD6561BDF7E}" dt="2022-07-06T14:50:05.206" v="4022" actId="478"/>
          <ac:picMkLst>
            <pc:docMk/>
            <pc:sldMk cId="2165633693" sldId="2026819464"/>
            <ac:picMk id="78" creationId="{30910EE7-FA5F-49F7-883B-85AD0B158B55}"/>
          </ac:picMkLst>
        </pc:picChg>
        <pc:cxnChg chg="mod">
          <ac:chgData name="刘 欢欢" userId="a3e3fafb7729d1d2" providerId="LiveId" clId="{0CF82C51-C3CF-485C-89D3-5CD6561BDF7E}" dt="2022-07-06T14:50:02.627" v="4021" actId="1076"/>
          <ac:cxnSpMkLst>
            <pc:docMk/>
            <pc:sldMk cId="2165633693" sldId="2026819464"/>
            <ac:cxnSpMk id="51" creationId="{C212E0C9-5915-4D56-9B06-5EBF39A43DCE}"/>
          </ac:cxnSpMkLst>
        </pc:cxnChg>
        <pc:cxnChg chg="mod">
          <ac:chgData name="刘 欢欢" userId="a3e3fafb7729d1d2" providerId="LiveId" clId="{0CF82C51-C3CF-485C-89D3-5CD6561BDF7E}" dt="2022-07-06T14:50:02.627" v="4021" actId="1076"/>
          <ac:cxnSpMkLst>
            <pc:docMk/>
            <pc:sldMk cId="2165633693" sldId="2026819464"/>
            <ac:cxnSpMk id="55" creationId="{50B9AA26-C8CC-4384-B0C7-B74B5D61A6BD}"/>
          </ac:cxnSpMkLst>
        </pc:cxnChg>
        <pc:cxnChg chg="mod">
          <ac:chgData name="刘 欢欢" userId="a3e3fafb7729d1d2" providerId="LiveId" clId="{0CF82C51-C3CF-485C-89D3-5CD6561BDF7E}" dt="2022-07-06T14:50:02.627" v="4021" actId="1076"/>
          <ac:cxnSpMkLst>
            <pc:docMk/>
            <pc:sldMk cId="2165633693" sldId="2026819464"/>
            <ac:cxnSpMk id="56" creationId="{48C5A643-85FA-481B-9609-3228B68DA10B}"/>
          </ac:cxnSpMkLst>
        </pc:cxnChg>
      </pc:sldChg>
      <pc:sldChg chg="addSp delSp modSp add del mod ord delAnim modNotesTx">
        <pc:chgData name="刘 欢欢" userId="a3e3fafb7729d1d2" providerId="LiveId" clId="{0CF82C51-C3CF-485C-89D3-5CD6561BDF7E}" dt="2022-07-07T06:00:21.457" v="5580"/>
        <pc:sldMkLst>
          <pc:docMk/>
          <pc:sldMk cId="2459478678" sldId="2026819471"/>
        </pc:sldMkLst>
        <pc:spChg chg="mod">
          <ac:chgData name="刘 欢欢" userId="a3e3fafb7729d1d2" providerId="LiveId" clId="{0CF82C51-C3CF-485C-89D3-5CD6561BDF7E}" dt="2022-07-07T06:00:21.457" v="5580"/>
          <ac:spMkLst>
            <pc:docMk/>
            <pc:sldMk cId="2459478678" sldId="2026819471"/>
            <ac:spMk id="2" creationId="{12ED471A-E446-4EA9-9F8E-29E0291C9B91}"/>
          </ac:spMkLst>
        </pc:spChg>
        <pc:spChg chg="del topLvl">
          <ac:chgData name="刘 欢欢" userId="a3e3fafb7729d1d2" providerId="LiveId" clId="{0CF82C51-C3CF-485C-89D3-5CD6561BDF7E}" dt="2022-07-06T14:56:10.484" v="4097" actId="478"/>
          <ac:spMkLst>
            <pc:docMk/>
            <pc:sldMk cId="2459478678" sldId="2026819471"/>
            <ac:spMk id="6" creationId="{ED2FC326-F598-484F-A43E-D54B010066A6}"/>
          </ac:spMkLst>
        </pc:spChg>
        <pc:spChg chg="del mod topLvl">
          <ac:chgData name="刘 欢欢" userId="a3e3fafb7729d1d2" providerId="LiveId" clId="{0CF82C51-C3CF-485C-89D3-5CD6561BDF7E}" dt="2022-07-06T14:57:07.806" v="4105" actId="478"/>
          <ac:spMkLst>
            <pc:docMk/>
            <pc:sldMk cId="2459478678" sldId="2026819471"/>
            <ac:spMk id="15" creationId="{20E18D5C-7FDA-461B-AE55-FAE2E9968E89}"/>
          </ac:spMkLst>
        </pc:spChg>
        <pc:spChg chg="del">
          <ac:chgData name="刘 欢欢" userId="a3e3fafb7729d1d2" providerId="LiveId" clId="{0CF82C51-C3CF-485C-89D3-5CD6561BDF7E}" dt="2022-07-06T14:56:07.751" v="4096" actId="478"/>
          <ac:spMkLst>
            <pc:docMk/>
            <pc:sldMk cId="2459478678" sldId="2026819471"/>
            <ac:spMk id="18" creationId="{F5E9B461-477C-4515-BA5A-0991D0355AF2}"/>
          </ac:spMkLst>
        </pc:spChg>
        <pc:spChg chg="mod">
          <ac:chgData name="刘 欢欢" userId="a3e3fafb7729d1d2" providerId="LiveId" clId="{0CF82C51-C3CF-485C-89D3-5CD6561BDF7E}" dt="2022-07-06T14:58:47.872" v="4150" actId="1076"/>
          <ac:spMkLst>
            <pc:docMk/>
            <pc:sldMk cId="2459478678" sldId="2026819471"/>
            <ac:spMk id="19" creationId="{D1BA7AEE-9039-D9B5-10E1-644CEC18CAE7}"/>
          </ac:spMkLst>
        </pc:spChg>
        <pc:spChg chg="mod">
          <ac:chgData name="刘 欢欢" userId="a3e3fafb7729d1d2" providerId="LiveId" clId="{0CF82C51-C3CF-485C-89D3-5CD6561BDF7E}" dt="2022-07-06T14:58:59.768" v="4152" actId="1076"/>
          <ac:spMkLst>
            <pc:docMk/>
            <pc:sldMk cId="2459478678" sldId="2026819471"/>
            <ac:spMk id="21" creationId="{015E7E1E-3520-C4A0-92DF-A1F0B83F46E3}"/>
          </ac:spMkLst>
        </pc:spChg>
        <pc:spChg chg="mod">
          <ac:chgData name="刘 欢欢" userId="a3e3fafb7729d1d2" providerId="LiveId" clId="{0CF82C51-C3CF-485C-89D3-5CD6561BDF7E}" dt="2022-07-06T14:59:04.838" v="4154" actId="20577"/>
          <ac:spMkLst>
            <pc:docMk/>
            <pc:sldMk cId="2459478678" sldId="2026819471"/>
            <ac:spMk id="22" creationId="{CC042B64-26A5-C14F-E71B-9C06D116AF03}"/>
          </ac:spMkLst>
        </pc:spChg>
        <pc:spChg chg="add del">
          <ac:chgData name="刘 欢欢" userId="a3e3fafb7729d1d2" providerId="LiveId" clId="{0CF82C51-C3CF-485C-89D3-5CD6561BDF7E}" dt="2022-07-06T14:59:16.373" v="4156" actId="22"/>
          <ac:spMkLst>
            <pc:docMk/>
            <pc:sldMk cId="2459478678" sldId="2026819471"/>
            <ac:spMk id="23" creationId="{D58FC75D-CF06-8951-4E6A-A4447260BB9C}"/>
          </ac:spMkLst>
        </pc:spChg>
        <pc:grpChg chg="mod">
          <ac:chgData name="刘 欢欢" userId="a3e3fafb7729d1d2" providerId="LiveId" clId="{0CF82C51-C3CF-485C-89D3-5CD6561BDF7E}" dt="2022-07-06T14:58:36.190" v="4147" actId="1076"/>
          <ac:grpSpMkLst>
            <pc:docMk/>
            <pc:sldMk cId="2459478678" sldId="2026819471"/>
            <ac:grpSpMk id="4" creationId="{9A2B5293-63C0-4D4F-9B5F-27EE6184B7A5}"/>
          </ac:grpSpMkLst>
        </pc:grpChg>
        <pc:grpChg chg="del">
          <ac:chgData name="刘 欢欢" userId="a3e3fafb7729d1d2" providerId="LiveId" clId="{0CF82C51-C3CF-485C-89D3-5CD6561BDF7E}" dt="2022-07-06T14:56:10.484" v="4097" actId="478"/>
          <ac:grpSpMkLst>
            <pc:docMk/>
            <pc:sldMk cId="2459478678" sldId="2026819471"/>
            <ac:grpSpMk id="8" creationId="{0EA8D03A-AAFA-4E10-8B65-12F61D7321BF}"/>
          </ac:grpSpMkLst>
        </pc:grpChg>
        <pc:grpChg chg="del">
          <ac:chgData name="刘 欢欢" userId="a3e3fafb7729d1d2" providerId="LiveId" clId="{0CF82C51-C3CF-485C-89D3-5CD6561BDF7E}" dt="2022-07-06T14:56:01.705" v="4093" actId="478"/>
          <ac:grpSpMkLst>
            <pc:docMk/>
            <pc:sldMk cId="2459478678" sldId="2026819471"/>
            <ac:grpSpMk id="16" creationId="{21A078CA-BF64-4F96-AE67-7B62A3C913F7}"/>
          </ac:grpSpMkLst>
        </pc:grpChg>
        <pc:grpChg chg="add mod">
          <ac:chgData name="刘 欢欢" userId="a3e3fafb7729d1d2" providerId="LiveId" clId="{0CF82C51-C3CF-485C-89D3-5CD6561BDF7E}" dt="2022-07-06T14:58:42.083" v="4149" actId="1076"/>
          <ac:grpSpMkLst>
            <pc:docMk/>
            <pc:sldMk cId="2459478678" sldId="2026819471"/>
            <ac:grpSpMk id="17" creationId="{33BB70D5-0CA2-6EF6-1A0D-852CB496BD61}"/>
          </ac:grpSpMkLst>
        </pc:grpChg>
        <pc:grpChg chg="mod">
          <ac:chgData name="刘 欢欢" userId="a3e3fafb7729d1d2" providerId="LiveId" clId="{0CF82C51-C3CF-485C-89D3-5CD6561BDF7E}" dt="2022-07-06T14:56:46.829" v="4102"/>
          <ac:grpSpMkLst>
            <pc:docMk/>
            <pc:sldMk cId="2459478678" sldId="2026819471"/>
            <ac:grpSpMk id="20" creationId="{ACF1751F-AD54-5B13-B696-92253DA6C037}"/>
          </ac:grpSpMkLst>
        </pc:grpChg>
        <pc:picChg chg="del">
          <ac:chgData name="刘 欢欢" userId="a3e3fafb7729d1d2" providerId="LiveId" clId="{0CF82C51-C3CF-485C-89D3-5CD6561BDF7E}" dt="2022-07-06T14:56:01.705" v="4093" actId="478"/>
          <ac:picMkLst>
            <pc:docMk/>
            <pc:sldMk cId="2459478678" sldId="2026819471"/>
            <ac:picMk id="7" creationId="{0A581AE8-9F3F-48B7-8963-E34EF0A2526C}"/>
          </ac:picMkLst>
        </pc:picChg>
        <pc:picChg chg="add del">
          <ac:chgData name="刘 欢欢" userId="a3e3fafb7729d1d2" providerId="LiveId" clId="{0CF82C51-C3CF-485C-89D3-5CD6561BDF7E}" dt="2022-07-06T14:56:05.568" v="4095" actId="22"/>
          <ac:picMkLst>
            <pc:docMk/>
            <pc:sldMk cId="2459478678" sldId="2026819471"/>
            <ac:picMk id="10" creationId="{21789230-D44F-3F22-CA3B-A841B63ED9C6}"/>
          </ac:picMkLst>
        </pc:picChg>
        <pc:picChg chg="add mod">
          <ac:chgData name="刘 欢欢" userId="a3e3fafb7729d1d2" providerId="LiveId" clId="{0CF82C51-C3CF-485C-89D3-5CD6561BDF7E}" dt="2022-07-06T14:58:37.810" v="4148" actId="1076"/>
          <ac:picMkLst>
            <pc:docMk/>
            <pc:sldMk cId="2459478678" sldId="2026819471"/>
            <ac:picMk id="13" creationId="{A3D2B0DC-918A-7534-1540-09A4E61079AE}"/>
          </ac:picMkLst>
        </pc:picChg>
      </pc:sldChg>
      <pc:sldChg chg="add del">
        <pc:chgData name="刘 欢欢" userId="a3e3fafb7729d1d2" providerId="LiveId" clId="{0CF82C51-C3CF-485C-89D3-5CD6561BDF7E}" dt="2022-07-06T11:46:34.242" v="3467" actId="47"/>
        <pc:sldMkLst>
          <pc:docMk/>
          <pc:sldMk cId="4171059387" sldId="2026819472"/>
        </pc:sldMkLst>
      </pc:sldChg>
      <pc:sldChg chg="addSp modSp add del mod modAnim modNotesTx">
        <pc:chgData name="刘 欢欢" userId="a3e3fafb7729d1d2" providerId="LiveId" clId="{0CF82C51-C3CF-485C-89D3-5CD6561BDF7E}" dt="2022-07-09T05:24:16.174" v="8721" actId="20577"/>
        <pc:sldMkLst>
          <pc:docMk/>
          <pc:sldMk cId="1457944614" sldId="2026819476"/>
        </pc:sldMkLst>
        <pc:spChg chg="mod">
          <ac:chgData name="刘 欢欢" userId="a3e3fafb7729d1d2" providerId="LiveId" clId="{0CF82C51-C3CF-485C-89D3-5CD6561BDF7E}" dt="2022-07-06T15:42:20.555" v="4748" actId="20577"/>
          <ac:spMkLst>
            <pc:docMk/>
            <pc:sldMk cId="1457944614" sldId="2026819476"/>
            <ac:spMk id="2" creationId="{8BB74804-F8D7-4EFC-A5D4-92ADD5BA3348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9" creationId="{ABA206A5-7DD9-42D0-BA00-8B9CB07BD8DA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11" creationId="{1BC31D31-38AF-4D4A-A9B1-6A10AC413E21}"/>
          </ac:spMkLst>
        </pc:spChg>
        <pc:spChg chg="mod">
          <ac:chgData name="刘 欢欢" userId="a3e3fafb7729d1d2" providerId="LiveId" clId="{0CF82C51-C3CF-485C-89D3-5CD6561BDF7E}" dt="2022-07-06T07:45:58.454" v="3" actId="1076"/>
          <ac:spMkLst>
            <pc:docMk/>
            <pc:sldMk cId="1457944614" sldId="2026819476"/>
            <ac:spMk id="35" creationId="{A0902B26-241F-45B9-8F34-5F907F5962B3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40" creationId="{6355D156-1FCB-4AD0-A23E-11BB65EACDE7}"/>
          </ac:spMkLst>
        </pc:spChg>
        <pc:spChg chg="mod">
          <ac:chgData name="刘 欢欢" userId="a3e3fafb7729d1d2" providerId="LiveId" clId="{0CF82C51-C3CF-485C-89D3-5CD6561BDF7E}" dt="2022-07-06T09:14:01.534" v="1880" actId="20577"/>
          <ac:spMkLst>
            <pc:docMk/>
            <pc:sldMk cId="1457944614" sldId="2026819476"/>
            <ac:spMk id="41" creationId="{44243FEF-3212-4F3F-B27C-60B7F66D8534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45" creationId="{BA38E301-2AB0-47AB-971C-77E4A751E7CB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46" creationId="{73DB1DD4-3C1D-4FB1-89ED-65EF23FC2716}"/>
          </ac:spMkLst>
        </pc:spChg>
        <pc:spChg chg="mod">
          <ac:chgData name="刘 欢欢" userId="a3e3fafb7729d1d2" providerId="LiveId" clId="{0CF82C51-C3CF-485C-89D3-5CD6561BDF7E}" dt="2022-07-06T07:46:03.983" v="4" actId="1076"/>
          <ac:spMkLst>
            <pc:docMk/>
            <pc:sldMk cId="1457944614" sldId="2026819476"/>
            <ac:spMk id="49" creationId="{1F770627-3FEE-428E-81F2-584AC0955981}"/>
          </ac:spMkLst>
        </pc:spChg>
        <pc:spChg chg="mod">
          <ac:chgData name="刘 欢欢" userId="a3e3fafb7729d1d2" providerId="LiveId" clId="{0CF82C51-C3CF-485C-89D3-5CD6561BDF7E}" dt="2022-07-07T02:53:30.035" v="4751" actId="20578"/>
          <ac:spMkLst>
            <pc:docMk/>
            <pc:sldMk cId="1457944614" sldId="2026819476"/>
            <ac:spMk id="51" creationId="{237E2367-7330-4040-893C-6493EC01155B}"/>
          </ac:spMkLst>
        </pc:spChg>
        <pc:spChg chg="add mod">
          <ac:chgData name="刘 欢欢" userId="a3e3fafb7729d1d2" providerId="LiveId" clId="{0CF82C51-C3CF-485C-89D3-5CD6561BDF7E}" dt="2022-07-07T07:08:00.035" v="8381" actId="14100"/>
          <ac:spMkLst>
            <pc:docMk/>
            <pc:sldMk cId="1457944614" sldId="2026819476"/>
            <ac:spMk id="52" creationId="{54802475-52FC-5584-F058-C27B3ED6D9A7}"/>
          </ac:spMkLst>
        </pc:spChg>
        <pc:grpChg chg="mod">
          <ac:chgData name="刘 欢欢" userId="a3e3fafb7729d1d2" providerId="LiveId" clId="{0CF82C51-C3CF-485C-89D3-5CD6561BDF7E}" dt="2022-07-07T02:53:30.035" v="4751" actId="20578"/>
          <ac:grpSpMkLst>
            <pc:docMk/>
            <pc:sldMk cId="1457944614" sldId="2026819476"/>
            <ac:grpSpMk id="10" creationId="{326596FB-6B01-48FC-82AD-0873657219E8}"/>
          </ac:grpSpMkLst>
        </pc:grpChg>
        <pc:grpChg chg="mod">
          <ac:chgData name="刘 欢欢" userId="a3e3fafb7729d1d2" providerId="LiveId" clId="{0CF82C51-C3CF-485C-89D3-5CD6561BDF7E}" dt="2022-07-08T02:29:11.778" v="8517" actId="27636"/>
          <ac:grpSpMkLst>
            <pc:docMk/>
            <pc:sldMk cId="1457944614" sldId="2026819476"/>
            <ac:grpSpMk id="12" creationId="{F5874FC4-F53D-4AEB-AD3B-51084D6D8CDF}"/>
          </ac:grpSpMkLst>
        </pc:grpChg>
        <pc:grpChg chg="mod">
          <ac:chgData name="刘 欢欢" userId="a3e3fafb7729d1d2" providerId="LiveId" clId="{0CF82C51-C3CF-485C-89D3-5CD6561BDF7E}" dt="2022-07-07T02:53:30.035" v="4751" actId="20578"/>
          <ac:grpSpMkLst>
            <pc:docMk/>
            <pc:sldMk cId="1457944614" sldId="2026819476"/>
            <ac:grpSpMk id="25" creationId="{A2F68D59-1993-4C15-BC43-6C4C3205BD12}"/>
          </ac:grpSpMkLst>
        </pc:grpChg>
        <pc:grpChg chg="mod">
          <ac:chgData name="刘 欢欢" userId="a3e3fafb7729d1d2" providerId="LiveId" clId="{0CF82C51-C3CF-485C-89D3-5CD6561BDF7E}" dt="2022-07-07T02:53:30.035" v="4751" actId="20578"/>
          <ac:grpSpMkLst>
            <pc:docMk/>
            <pc:sldMk cId="1457944614" sldId="2026819476"/>
            <ac:grpSpMk id="42" creationId="{87A505DE-432E-4CBD-83CA-179E587AA827}"/>
          </ac:grpSpMkLst>
        </pc:grpChg>
        <pc:grpChg chg="mod">
          <ac:chgData name="刘 欢欢" userId="a3e3fafb7729d1d2" providerId="LiveId" clId="{0CF82C51-C3CF-485C-89D3-5CD6561BDF7E}" dt="2022-07-06T15:42:24.342" v="4749" actId="167"/>
          <ac:grpSpMkLst>
            <pc:docMk/>
            <pc:sldMk cId="1457944614" sldId="2026819476"/>
            <ac:grpSpMk id="50" creationId="{2362F8CB-1EB9-4825-99E2-604C29141C91}"/>
          </ac:grpSpMkLst>
        </pc:grpChg>
        <pc:picChg chg="mod">
          <ac:chgData name="刘 欢欢" userId="a3e3fafb7729d1d2" providerId="LiveId" clId="{0CF82C51-C3CF-485C-89D3-5CD6561BDF7E}" dt="2022-07-07T02:53:30.035" v="4751" actId="20578"/>
          <ac:picMkLst>
            <pc:docMk/>
            <pc:sldMk cId="1457944614" sldId="2026819476"/>
            <ac:picMk id="1026" creationId="{0E89413C-1723-49A2-82CE-A7772F9AB90B}"/>
          </ac:picMkLst>
        </pc:picChg>
        <pc:picChg chg="mod">
          <ac:chgData name="刘 欢欢" userId="a3e3fafb7729d1d2" providerId="LiveId" clId="{0CF82C51-C3CF-485C-89D3-5CD6561BDF7E}" dt="2022-07-07T02:53:30.035" v="4751" actId="20578"/>
          <ac:picMkLst>
            <pc:docMk/>
            <pc:sldMk cId="1457944614" sldId="2026819476"/>
            <ac:picMk id="1028" creationId="{7A59C3A9-4B9E-4FE8-94DB-CBBC86456357}"/>
          </ac:picMkLst>
        </pc:picChg>
      </pc:sldChg>
      <pc:sldChg chg="add modNotesTx">
        <pc:chgData name="刘 欢欢" userId="a3e3fafb7729d1d2" providerId="LiveId" clId="{0CF82C51-C3CF-485C-89D3-5CD6561BDF7E}" dt="2022-07-06T08:39:38.634" v="281" actId="20577"/>
        <pc:sldMkLst>
          <pc:docMk/>
          <pc:sldMk cId="454432601" sldId="2026819479"/>
        </pc:sldMkLst>
      </pc:sldChg>
      <pc:sldChg chg="modSp add mod modNotesTx">
        <pc:chgData name="刘 欢欢" userId="a3e3fafb7729d1d2" providerId="LiveId" clId="{0CF82C51-C3CF-485C-89D3-5CD6561BDF7E}" dt="2022-07-09T05:37:27.458" v="8896"/>
        <pc:sldMkLst>
          <pc:docMk/>
          <pc:sldMk cId="1991282712" sldId="2026819500"/>
        </pc:sldMkLst>
        <pc:spChg chg="mod">
          <ac:chgData name="刘 欢欢" userId="a3e3fafb7729d1d2" providerId="LiveId" clId="{0CF82C51-C3CF-485C-89D3-5CD6561BDF7E}" dt="2022-07-06T11:32:26.702" v="3347" actId="20577"/>
          <ac:spMkLst>
            <pc:docMk/>
            <pc:sldMk cId="1991282712" sldId="2026819500"/>
            <ac:spMk id="2" creationId="{FDCFBE82-5695-4572-9545-486DA523CB05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4" creationId="{DE234802-133C-476A-89CC-5F03E0DF2188}"/>
          </ac:spMkLst>
        </pc:spChg>
        <pc:spChg chg="mod">
          <ac:chgData name="刘 欢欢" userId="a3e3fafb7729d1d2" providerId="LiveId" clId="{0CF82C51-C3CF-485C-89D3-5CD6561BDF7E}" dt="2022-07-07T05:31:53.098" v="4753" actId="207"/>
          <ac:spMkLst>
            <pc:docMk/>
            <pc:sldMk cId="1991282712" sldId="2026819500"/>
            <ac:spMk id="9" creationId="{38104276-FFF0-428B-8EC5-0538C3E59B90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19" creationId="{31C39883-905F-4898-A8FA-87D6914880BA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21" creationId="{423BF300-E4DF-4A4B-BF06-6545AB3D066E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22" creationId="{53A8DB39-A63F-425C-8FE9-F0515DB15CAB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24" creationId="{154D7FB1-3AEC-48DB-B4C4-AAEE0D66CD05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28" creationId="{D8D5F999-F506-46DF-A5AE-D8E2F21D26D5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31" creationId="{FEA035C8-DCC9-47D4-9A10-16C60084D22A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32" creationId="{933E4BC2-4508-4546-96EE-B87EC1C66AA4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34" creationId="{4E55DF3D-F1EA-4808-984E-AB4E7B708467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35" creationId="{B3046F76-F153-4C98-9E71-58894BE40084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64" creationId="{802B610B-D7AE-4D27-A808-77A9C7CADC9B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65" creationId="{1690C0DD-C374-4B83-8B84-7CBF916143C0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66" creationId="{4CDD010A-5A87-437B-AE27-686F946E9E72}"/>
          </ac:spMkLst>
        </pc:spChg>
        <pc:spChg chg="mod">
          <ac:chgData name="刘 欢欢" userId="a3e3fafb7729d1d2" providerId="LiveId" clId="{0CF82C51-C3CF-485C-89D3-5CD6561BDF7E}" dt="2022-07-08T02:31:49.132" v="8648" actId="20578"/>
          <ac:spMkLst>
            <pc:docMk/>
            <pc:sldMk cId="1991282712" sldId="2026819500"/>
            <ac:spMk id="71" creationId="{48F4A144-ED26-49F7-A18B-3DABEBC72A04}"/>
          </ac:spMkLst>
        </pc:spChg>
        <pc:spChg chg="mod">
          <ac:chgData name="刘 欢欢" userId="a3e3fafb7729d1d2" providerId="LiveId" clId="{0CF82C51-C3CF-485C-89D3-5CD6561BDF7E}" dt="2022-07-09T05:36:13.212" v="8875" actId="20577"/>
          <ac:spMkLst>
            <pc:docMk/>
            <pc:sldMk cId="1991282712" sldId="2026819500"/>
            <ac:spMk id="72" creationId="{B3E43A64-017A-4EEA-BF09-937425D4CC4F}"/>
          </ac:spMkLst>
        </pc:s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10" creationId="{526A1529-11F5-445D-A7C2-C512C13668ED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11" creationId="{FF4461F1-86CA-4525-B51D-2D19AA98C2F5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16" creationId="{204AA485-3371-41B1-A4BA-75376DA6B796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17" creationId="{632F3A14-C319-469D-AED8-A131DE9308D8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18" creationId="{D57B7BF9-7E0B-412A-A7FD-8BEFF8C537E7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23" creationId="{6E344AE4-6BFE-4DAD-9455-9D90E455C5E5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26" creationId="{7212BA92-8705-437C-B127-9565451D4336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27" creationId="{2B83DB26-EDA5-4E61-95F7-FBDD3FDCC17A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68" creationId="{B8D41DD6-EE5C-4D6F-9BCF-35EF0543BC4E}"/>
          </ac:grpSpMkLst>
        </pc:grpChg>
        <pc:grpChg chg="mod">
          <ac:chgData name="刘 欢欢" userId="a3e3fafb7729d1d2" providerId="LiveId" clId="{0CF82C51-C3CF-485C-89D3-5CD6561BDF7E}" dt="2022-07-08T02:31:49.132" v="8648" actId="20578"/>
          <ac:grpSpMkLst>
            <pc:docMk/>
            <pc:sldMk cId="1991282712" sldId="2026819500"/>
            <ac:grpSpMk id="76" creationId="{EE0E0956-2040-466C-A260-AD2636237F4E}"/>
          </ac:grpSpMkLst>
        </pc:grpChg>
        <pc:picChg chg="mod">
          <ac:chgData name="刘 欢欢" userId="a3e3fafb7729d1d2" providerId="LiveId" clId="{0CF82C51-C3CF-485C-89D3-5CD6561BDF7E}" dt="2022-07-08T02:31:49.132" v="8648" actId="20578"/>
          <ac:picMkLst>
            <pc:docMk/>
            <pc:sldMk cId="1991282712" sldId="2026819500"/>
            <ac:picMk id="7" creationId="{89742E2C-CE56-4E06-BEFE-0B86DB2E1FA7}"/>
          </ac:picMkLst>
        </pc:pic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13" creationId="{8C04DB0A-0FA7-429F-910C-FA628EC69D3C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14" creationId="{518EDBAF-EF65-474A-87AE-E3C511FCFF5A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15" creationId="{2E9AF0E5-8754-4A61-8B1D-813322887576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20" creationId="{EC646173-3F2E-440A-ACF8-A8B4655E7B65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29" creationId="{B811EB1D-2323-496F-8ABC-B7EB87DCF407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30" creationId="{A05F04C7-1C29-44C2-9768-09AA966F0F01}"/>
          </ac:cxnSpMkLst>
        </pc:cxnChg>
        <pc:cxnChg chg="mod">
          <ac:chgData name="刘 欢欢" userId="a3e3fafb7729d1d2" providerId="LiveId" clId="{0CF82C51-C3CF-485C-89D3-5CD6561BDF7E}" dt="2022-07-08T02:31:49.132" v="8648" actId="20578"/>
          <ac:cxnSpMkLst>
            <pc:docMk/>
            <pc:sldMk cId="1991282712" sldId="2026819500"/>
            <ac:cxnSpMk id="33" creationId="{CAD13060-2236-4015-A223-4383DB85F880}"/>
          </ac:cxnSpMkLst>
        </pc:cxnChg>
      </pc:sldChg>
      <pc:sldChg chg="addSp delSp modSp add mod delAnim modAnim modNotesTx">
        <pc:chgData name="刘 欢欢" userId="a3e3fafb7729d1d2" providerId="LiveId" clId="{0CF82C51-C3CF-485C-89D3-5CD6561BDF7E}" dt="2022-07-07T06:54:12.866" v="7469" actId="20577"/>
        <pc:sldMkLst>
          <pc:docMk/>
          <pc:sldMk cId="1935742963" sldId="2026819511"/>
        </pc:sldMkLst>
        <pc:spChg chg="mod">
          <ac:chgData name="刘 欢欢" userId="a3e3fafb7729d1d2" providerId="LiveId" clId="{0CF82C51-C3CF-485C-89D3-5CD6561BDF7E}" dt="2022-07-06T15:14:54.248" v="4432" actId="20577"/>
          <ac:spMkLst>
            <pc:docMk/>
            <pc:sldMk cId="1935742963" sldId="2026819511"/>
            <ac:spMk id="2" creationId="{3A48F709-61E7-4B53-8418-29C3220AD891}"/>
          </ac:spMkLst>
        </pc:spChg>
        <pc:spChg chg="mod topLvl">
          <ac:chgData name="刘 欢欢" userId="a3e3fafb7729d1d2" providerId="LiveId" clId="{0CF82C51-C3CF-485C-89D3-5CD6561BDF7E}" dt="2022-07-06T11:04:01.221" v="3072" actId="164"/>
          <ac:spMkLst>
            <pc:docMk/>
            <pc:sldMk cId="1935742963" sldId="2026819511"/>
            <ac:spMk id="8" creationId="{9A3B7DCF-E393-4EF7-875A-8FCEE9AC2E29}"/>
          </ac:spMkLst>
        </pc:spChg>
        <pc:spChg chg="del">
          <ac:chgData name="刘 欢欢" userId="a3e3fafb7729d1d2" providerId="LiveId" clId="{0CF82C51-C3CF-485C-89D3-5CD6561BDF7E}" dt="2022-07-06T11:01:48.246" v="3047" actId="478"/>
          <ac:spMkLst>
            <pc:docMk/>
            <pc:sldMk cId="1935742963" sldId="2026819511"/>
            <ac:spMk id="16" creationId="{43FD47F2-244C-4CF8-9A7E-4AAF41B45686}"/>
          </ac:spMkLst>
        </pc:spChg>
        <pc:spChg chg="mod topLvl">
          <ac:chgData name="刘 欢欢" userId="a3e3fafb7729d1d2" providerId="LiveId" clId="{0CF82C51-C3CF-485C-89D3-5CD6561BDF7E}" dt="2022-07-06T11:03:57.492" v="3071" actId="164"/>
          <ac:spMkLst>
            <pc:docMk/>
            <pc:sldMk cId="1935742963" sldId="2026819511"/>
            <ac:spMk id="18" creationId="{038B00E0-0CF6-4EAB-86C5-B68C0DC21A0D}"/>
          </ac:spMkLst>
        </pc:spChg>
        <pc:spChg chg="mod topLvl">
          <ac:chgData name="刘 欢欢" userId="a3e3fafb7729d1d2" providerId="LiveId" clId="{0CF82C51-C3CF-485C-89D3-5CD6561BDF7E}" dt="2022-07-06T11:03:57.492" v="3071" actId="164"/>
          <ac:spMkLst>
            <pc:docMk/>
            <pc:sldMk cId="1935742963" sldId="2026819511"/>
            <ac:spMk id="21" creationId="{838A0590-1DB6-407D-BF3F-8859349DC8BD}"/>
          </ac:spMkLst>
        </pc:spChg>
        <pc:spChg chg="mod topLvl">
          <ac:chgData name="刘 欢欢" userId="a3e3fafb7729d1d2" providerId="LiveId" clId="{0CF82C51-C3CF-485C-89D3-5CD6561BDF7E}" dt="2022-07-06T11:03:57.492" v="3071" actId="164"/>
          <ac:spMkLst>
            <pc:docMk/>
            <pc:sldMk cId="1935742963" sldId="2026819511"/>
            <ac:spMk id="22" creationId="{95C98D8F-93AB-43EF-BD5B-1D47C9FA71B0}"/>
          </ac:spMkLst>
        </pc:spChg>
        <pc:spChg chg="mod topLvl">
          <ac:chgData name="刘 欢欢" userId="a3e3fafb7729d1d2" providerId="LiveId" clId="{0CF82C51-C3CF-485C-89D3-5CD6561BDF7E}" dt="2022-07-06T11:03:57.492" v="3071" actId="164"/>
          <ac:spMkLst>
            <pc:docMk/>
            <pc:sldMk cId="1935742963" sldId="2026819511"/>
            <ac:spMk id="23" creationId="{1A6DC0B3-9ED0-4D58-B7F5-625060786239}"/>
          </ac:spMkLst>
        </pc:spChg>
        <pc:spChg chg="mod">
          <ac:chgData name="刘 欢欢" userId="a3e3fafb7729d1d2" providerId="LiveId" clId="{0CF82C51-C3CF-485C-89D3-5CD6561BDF7E}" dt="2022-07-06T11:07:13.793" v="3099" actId="164"/>
          <ac:spMkLst>
            <pc:docMk/>
            <pc:sldMk cId="1935742963" sldId="2026819511"/>
            <ac:spMk id="24" creationId="{16A742AD-3E47-47AC-9843-87353C219D76}"/>
          </ac:spMkLst>
        </pc:spChg>
        <pc:spChg chg="add mod topLvl">
          <ac:chgData name="刘 欢欢" userId="a3e3fafb7729d1d2" providerId="LiveId" clId="{0CF82C51-C3CF-485C-89D3-5CD6561BDF7E}" dt="2022-07-06T15:18:31.035" v="4502" actId="164"/>
          <ac:spMkLst>
            <pc:docMk/>
            <pc:sldMk cId="1935742963" sldId="2026819511"/>
            <ac:spMk id="30" creationId="{6E0F0925-6A97-158F-9FE5-F103950C0291}"/>
          </ac:spMkLst>
        </pc:spChg>
        <pc:spChg chg="add mod topLvl">
          <ac:chgData name="刘 欢欢" userId="a3e3fafb7729d1d2" providerId="LiveId" clId="{0CF82C51-C3CF-485C-89D3-5CD6561BDF7E}" dt="2022-07-06T15:19:26.062" v="4537" actId="20577"/>
          <ac:spMkLst>
            <pc:docMk/>
            <pc:sldMk cId="1935742963" sldId="2026819511"/>
            <ac:spMk id="31" creationId="{49E54487-E99D-000A-2EC7-4F94B5C1BC0A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3" creationId="{61191A70-8EEF-2C84-D094-97D8DF52FD4A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4" creationId="{1C29005A-DF5C-D4BB-422E-B15C624299B4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6" creationId="{653C78BB-5FA7-B071-404D-0DA921943DE6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7" creationId="{A47BD382-2999-D1D3-02E1-B4F48D7BE24D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8" creationId="{748DE82D-ECDA-156F-AB89-E1094596CBA9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39" creationId="{5BD23CF0-127F-191D-0213-24D1598BCD2F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0" creationId="{CE940E7D-0114-5FAE-F0F8-0519C1AE83C0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1" creationId="{97C15E89-78FE-2C8E-6DA9-83057B9426AB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2" creationId="{2C059625-C1E3-DA76-40A1-B7FA67C928F6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3" creationId="{C0CE1DF7-70D7-12CA-319E-03429BC387DC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4" creationId="{9C60C3E7-7D39-536F-93B4-9CC9BC435F00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5" creationId="{79834CD6-8488-F6F7-C135-2A889B671BB0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6" creationId="{704111C8-DEAA-2CC3-9523-801BFAA18826}"/>
          </ac:spMkLst>
        </pc:spChg>
        <pc:spChg chg="mod">
          <ac:chgData name="刘 欢欢" userId="a3e3fafb7729d1d2" providerId="LiveId" clId="{0CF82C51-C3CF-485C-89D3-5CD6561BDF7E}" dt="2022-07-06T15:18:07.023" v="4499" actId="165"/>
          <ac:spMkLst>
            <pc:docMk/>
            <pc:sldMk cId="1935742963" sldId="2026819511"/>
            <ac:spMk id="47" creationId="{17C1E831-CDB7-E72F-0E6B-512098E352F4}"/>
          </ac:spMkLst>
        </pc:spChg>
        <pc:grpChg chg="add mod">
          <ac:chgData name="刘 欢欢" userId="a3e3fafb7729d1d2" providerId="LiveId" clId="{0CF82C51-C3CF-485C-89D3-5CD6561BDF7E}" dt="2022-07-06T11:04:01.221" v="3072" actId="164"/>
          <ac:grpSpMkLst>
            <pc:docMk/>
            <pc:sldMk cId="1935742963" sldId="2026819511"/>
            <ac:grpSpMk id="3" creationId="{892A3ADB-AE21-FD46-A171-AECA71054E43}"/>
          </ac:grpSpMkLst>
        </pc:grpChg>
        <pc:grpChg chg="add mod">
          <ac:chgData name="刘 欢欢" userId="a3e3fafb7729d1d2" providerId="LiveId" clId="{0CF82C51-C3CF-485C-89D3-5CD6561BDF7E}" dt="2022-07-06T11:04:01.221" v="3072" actId="164"/>
          <ac:grpSpMkLst>
            <pc:docMk/>
            <pc:sldMk cId="1935742963" sldId="2026819511"/>
            <ac:grpSpMk id="6" creationId="{461B23EB-AE61-027F-6C26-DBDD46922284}"/>
          </ac:grpSpMkLst>
        </pc:grpChg>
        <pc:grpChg chg="del">
          <ac:chgData name="刘 欢欢" userId="a3e3fafb7729d1d2" providerId="LiveId" clId="{0CF82C51-C3CF-485C-89D3-5CD6561BDF7E}" dt="2022-07-06T11:01:48.246" v="3047" actId="478"/>
          <ac:grpSpMkLst>
            <pc:docMk/>
            <pc:sldMk cId="1935742963" sldId="2026819511"/>
            <ac:grpSpMk id="7" creationId="{2770C343-29E9-44F2-BE9A-4513C31E6068}"/>
          </ac:grpSpMkLst>
        </pc:grpChg>
        <pc:grpChg chg="add del mod">
          <ac:chgData name="刘 欢欢" userId="a3e3fafb7729d1d2" providerId="LiveId" clId="{0CF82C51-C3CF-485C-89D3-5CD6561BDF7E}" dt="2022-07-06T15:18:07.023" v="4499" actId="165"/>
          <ac:grpSpMkLst>
            <pc:docMk/>
            <pc:sldMk cId="1935742963" sldId="2026819511"/>
            <ac:grpSpMk id="7" creationId="{B0366E22-6752-4C47-54BE-FFC8C1778210}"/>
          </ac:grpSpMkLst>
        </pc:grpChg>
        <pc:grpChg chg="add mod">
          <ac:chgData name="刘 欢欢" userId="a3e3fafb7729d1d2" providerId="LiveId" clId="{0CF82C51-C3CF-485C-89D3-5CD6561BDF7E}" dt="2022-07-06T15:18:36.042" v="4505" actId="164"/>
          <ac:grpSpMkLst>
            <pc:docMk/>
            <pc:sldMk cId="1935742963" sldId="2026819511"/>
            <ac:grpSpMk id="9" creationId="{34A645B2-0980-4921-CFE4-940F901B88A2}"/>
          </ac:grpSpMkLst>
        </pc:grpChg>
        <pc:grpChg chg="add mod">
          <ac:chgData name="刘 欢欢" userId="a3e3fafb7729d1d2" providerId="LiveId" clId="{0CF82C51-C3CF-485C-89D3-5CD6561BDF7E}" dt="2022-07-06T15:19:12.433" v="4532" actId="1036"/>
          <ac:grpSpMkLst>
            <pc:docMk/>
            <pc:sldMk cId="1935742963" sldId="2026819511"/>
            <ac:grpSpMk id="10" creationId="{0B999611-3E53-8030-D8DB-BBA84B6F5D7A}"/>
          </ac:grpSpMkLst>
        </pc:grpChg>
        <pc:grpChg chg="del mod">
          <ac:chgData name="刘 欢欢" userId="a3e3fafb7729d1d2" providerId="LiveId" clId="{0CF82C51-C3CF-485C-89D3-5CD6561BDF7E}" dt="2022-07-06T11:02:43.489" v="3055" actId="165"/>
          <ac:grpSpMkLst>
            <pc:docMk/>
            <pc:sldMk cId="1935742963" sldId="2026819511"/>
            <ac:grpSpMk id="10" creationId="{C3198022-5D1D-4547-A8E1-408624997A40}"/>
          </ac:grpSpMkLst>
        </pc:grpChg>
        <pc:grpChg chg="add mod">
          <ac:chgData name="刘 欢欢" userId="a3e3fafb7729d1d2" providerId="LiveId" clId="{0CF82C51-C3CF-485C-89D3-5CD6561BDF7E}" dt="2022-07-06T15:19:12.433" v="4532" actId="1036"/>
          <ac:grpSpMkLst>
            <pc:docMk/>
            <pc:sldMk cId="1935742963" sldId="2026819511"/>
            <ac:grpSpMk id="11" creationId="{0DB69ADA-0E9C-9FB6-8B34-CA63077B2C42}"/>
          </ac:grpSpMkLst>
        </pc:grpChg>
        <pc:grpChg chg="add mod">
          <ac:chgData name="刘 欢欢" userId="a3e3fafb7729d1d2" providerId="LiveId" clId="{0CF82C51-C3CF-485C-89D3-5CD6561BDF7E}" dt="2022-07-06T11:07:13.793" v="3099" actId="164"/>
          <ac:grpSpMkLst>
            <pc:docMk/>
            <pc:sldMk cId="1935742963" sldId="2026819511"/>
            <ac:grpSpMk id="13" creationId="{B3C02795-F229-A712-3F3B-36599724C79A}"/>
          </ac:grpSpMkLst>
        </pc:grpChg>
        <pc:grpChg chg="add mod">
          <ac:chgData name="刘 欢欢" userId="a3e3fafb7729d1d2" providerId="LiveId" clId="{0CF82C51-C3CF-485C-89D3-5CD6561BDF7E}" dt="2022-07-06T15:18:36.042" v="4505" actId="164"/>
          <ac:grpSpMkLst>
            <pc:docMk/>
            <pc:sldMk cId="1935742963" sldId="2026819511"/>
            <ac:grpSpMk id="14" creationId="{AD246152-0EF6-B1DC-4D06-74B5AF2BBB07}"/>
          </ac:grpSpMkLst>
        </pc:grpChg>
        <pc:grpChg chg="add mod topLvl">
          <ac:chgData name="刘 欢欢" userId="a3e3fafb7729d1d2" providerId="LiveId" clId="{0CF82C51-C3CF-485C-89D3-5CD6561BDF7E}" dt="2022-07-06T15:18:31.035" v="4502" actId="164"/>
          <ac:grpSpMkLst>
            <pc:docMk/>
            <pc:sldMk cId="1935742963" sldId="2026819511"/>
            <ac:grpSpMk id="25" creationId="{2D968EFB-5B10-4B97-E1B0-DE1B1F3F6E95}"/>
          </ac:grpSpMkLst>
        </pc:grpChg>
        <pc:grpChg chg="mod">
          <ac:chgData name="刘 欢欢" userId="a3e3fafb7729d1d2" providerId="LiveId" clId="{0CF82C51-C3CF-485C-89D3-5CD6561BDF7E}" dt="2022-07-06T15:18:07.023" v="4499" actId="165"/>
          <ac:grpSpMkLst>
            <pc:docMk/>
            <pc:sldMk cId="1935742963" sldId="2026819511"/>
            <ac:grpSpMk id="27" creationId="{4C023D09-7968-94D4-A665-7D42A4AC34A0}"/>
          </ac:grpSpMkLst>
        </pc:grpChg>
        <pc:grpChg chg="del">
          <ac:chgData name="刘 欢欢" userId="a3e3fafb7729d1d2" providerId="LiveId" clId="{0CF82C51-C3CF-485C-89D3-5CD6561BDF7E}" dt="2022-07-06T11:04:34.499" v="3076" actId="478"/>
          <ac:grpSpMkLst>
            <pc:docMk/>
            <pc:sldMk cId="1935742963" sldId="2026819511"/>
            <ac:grpSpMk id="27" creationId="{EE30D11E-8F56-4FF7-A245-E4DEDD7D9AA4}"/>
          </ac:grpSpMkLst>
        </pc:grpChg>
        <pc:grpChg chg="add mod topLvl">
          <ac:chgData name="刘 欢欢" userId="a3e3fafb7729d1d2" providerId="LiveId" clId="{0CF82C51-C3CF-485C-89D3-5CD6561BDF7E}" dt="2022-07-06T15:18:31.035" v="4502" actId="164"/>
          <ac:grpSpMkLst>
            <pc:docMk/>
            <pc:sldMk cId="1935742963" sldId="2026819511"/>
            <ac:grpSpMk id="32" creationId="{FA5725CB-A0AD-6617-7304-0BFE88809022}"/>
          </ac:grpSpMkLst>
        </pc:grpChg>
        <pc:picChg chg="mod modCrop">
          <ac:chgData name="刘 欢欢" userId="a3e3fafb7729d1d2" providerId="LiveId" clId="{0CF82C51-C3CF-485C-89D3-5CD6561BDF7E}" dt="2022-07-06T11:05:50.235" v="3091" actId="164"/>
          <ac:picMkLst>
            <pc:docMk/>
            <pc:sldMk cId="1935742963" sldId="2026819511"/>
            <ac:picMk id="4" creationId="{596AB130-B559-4AA9-872C-1FFF429D6E83}"/>
          </ac:picMkLst>
        </pc:picChg>
        <pc:picChg chg="mod topLvl modCrop">
          <ac:chgData name="刘 欢欢" userId="a3e3fafb7729d1d2" providerId="LiveId" clId="{0CF82C51-C3CF-485C-89D3-5CD6561BDF7E}" dt="2022-07-06T11:02:49.142" v="3057" actId="164"/>
          <ac:picMkLst>
            <pc:docMk/>
            <pc:sldMk cId="1935742963" sldId="2026819511"/>
            <ac:picMk id="5" creationId="{21361DD6-2160-4244-A942-187A767D39A5}"/>
          </ac:picMkLst>
        </pc:picChg>
        <pc:picChg chg="add del">
          <ac:chgData name="刘 欢欢" userId="a3e3fafb7729d1d2" providerId="LiveId" clId="{0CF82C51-C3CF-485C-89D3-5CD6561BDF7E}" dt="2022-07-06T11:04:26.487" v="3074" actId="22"/>
          <ac:picMkLst>
            <pc:docMk/>
            <pc:sldMk cId="1935742963" sldId="2026819511"/>
            <ac:picMk id="12" creationId="{9390DF1F-344F-2AA1-D8A4-274F10478AF6}"/>
          </ac:picMkLst>
        </pc:picChg>
        <pc:picChg chg="add mod modCrop">
          <ac:chgData name="刘 欢欢" userId="a3e3fafb7729d1d2" providerId="LiveId" clId="{0CF82C51-C3CF-485C-89D3-5CD6561BDF7E}" dt="2022-07-06T11:02:49.142" v="3057" actId="164"/>
          <ac:picMkLst>
            <pc:docMk/>
            <pc:sldMk cId="1935742963" sldId="2026819511"/>
            <ac:picMk id="17" creationId="{05FD423A-2611-B307-4A9F-E1E87DD541A7}"/>
          </ac:picMkLst>
        </pc:picChg>
        <pc:picChg chg="mod">
          <ac:chgData name="刘 欢欢" userId="a3e3fafb7729d1d2" providerId="LiveId" clId="{0CF82C51-C3CF-485C-89D3-5CD6561BDF7E}" dt="2022-07-06T15:18:07.023" v="4499" actId="165"/>
          <ac:picMkLst>
            <pc:docMk/>
            <pc:sldMk cId="1935742963" sldId="2026819511"/>
            <ac:picMk id="26" creationId="{2EB29EC3-5A4E-277C-3683-11178B2DCF25}"/>
          </ac:picMkLst>
        </pc:picChg>
        <pc:picChg chg="add mod modCrop">
          <ac:chgData name="刘 欢欢" userId="a3e3fafb7729d1d2" providerId="LiveId" clId="{0CF82C51-C3CF-485C-89D3-5CD6561BDF7E}" dt="2022-07-06T11:05:50.235" v="3091" actId="164"/>
          <ac:picMkLst>
            <pc:docMk/>
            <pc:sldMk cId="1935742963" sldId="2026819511"/>
            <ac:picMk id="28" creationId="{26FA96FC-B8FE-EDF6-6C94-2667EB52B5C7}"/>
          </ac:picMkLst>
        </pc:picChg>
        <pc:picChg chg="add mod modCrop">
          <ac:chgData name="刘 欢欢" userId="a3e3fafb7729d1d2" providerId="LiveId" clId="{0CF82C51-C3CF-485C-89D3-5CD6561BDF7E}" dt="2022-07-06T11:05:50.235" v="3091" actId="164"/>
          <ac:picMkLst>
            <pc:docMk/>
            <pc:sldMk cId="1935742963" sldId="2026819511"/>
            <ac:picMk id="29" creationId="{12EA7009-5373-AD9F-C2EA-2C4AAE6F9E45}"/>
          </ac:picMkLst>
        </pc:picChg>
        <pc:picChg chg="mod">
          <ac:chgData name="刘 欢欢" userId="a3e3fafb7729d1d2" providerId="LiveId" clId="{0CF82C51-C3CF-485C-89D3-5CD6561BDF7E}" dt="2022-07-06T15:18:07.023" v="4499" actId="165"/>
          <ac:picMkLst>
            <pc:docMk/>
            <pc:sldMk cId="1935742963" sldId="2026819511"/>
            <ac:picMk id="35" creationId="{5278580F-DCF5-3403-A55F-4E68B239DAC5}"/>
          </ac:picMkLst>
        </pc:picChg>
      </pc:sldChg>
      <pc:sldChg chg="addSp delSp modSp add mod modNotesTx">
        <pc:chgData name="刘 欢欢" userId="a3e3fafb7729d1d2" providerId="LiveId" clId="{0CF82C51-C3CF-485C-89D3-5CD6561BDF7E}" dt="2022-07-09T05:46:27.390" v="9110" actId="20577"/>
        <pc:sldMkLst>
          <pc:docMk/>
          <pc:sldMk cId="1967486055" sldId="2026819513"/>
        </pc:sldMkLst>
        <pc:spChg chg="mod">
          <ac:chgData name="刘 欢欢" userId="a3e3fafb7729d1d2" providerId="LiveId" clId="{0CF82C51-C3CF-485C-89D3-5CD6561BDF7E}" dt="2022-07-06T15:20:39.766" v="4582" actId="20577"/>
          <ac:spMkLst>
            <pc:docMk/>
            <pc:sldMk cId="1967486055" sldId="2026819513"/>
            <ac:spMk id="2" creationId="{FDCFBE82-5695-4572-9545-486DA523CB05}"/>
          </ac:spMkLst>
        </pc:spChg>
        <pc:spChg chg="add del mod">
          <ac:chgData name="刘 欢欢" userId="a3e3fafb7729d1d2" providerId="LiveId" clId="{0CF82C51-C3CF-485C-89D3-5CD6561BDF7E}" dt="2022-07-07T06:52:55.071" v="7467" actId="478"/>
          <ac:spMkLst>
            <pc:docMk/>
            <pc:sldMk cId="1967486055" sldId="2026819513"/>
            <ac:spMk id="17" creationId="{21E1699F-9D89-8C3A-80E2-FC5EA0C9AE92}"/>
          </ac:spMkLst>
        </pc:spChg>
        <pc:spChg chg="add del mod">
          <ac:chgData name="刘 欢欢" userId="a3e3fafb7729d1d2" providerId="LiveId" clId="{0CF82C51-C3CF-485C-89D3-5CD6561BDF7E}" dt="2022-07-06T11:25:57.315" v="3264" actId="21"/>
          <ac:spMkLst>
            <pc:docMk/>
            <pc:sldMk cId="1967486055" sldId="2026819513"/>
            <ac:spMk id="18" creationId="{AFFED443-7E4B-B423-C9C2-292B92F4C222}"/>
          </ac:spMkLst>
        </pc:spChg>
        <pc:spChg chg="mod">
          <ac:chgData name="刘 欢欢" userId="a3e3fafb7729d1d2" providerId="LiveId" clId="{0CF82C51-C3CF-485C-89D3-5CD6561BDF7E}" dt="2022-07-07T06:53:07.322" v="7468" actId="1076"/>
          <ac:spMkLst>
            <pc:docMk/>
            <pc:sldMk cId="1967486055" sldId="2026819513"/>
            <ac:spMk id="93" creationId="{2BB288D4-5AC7-46BC-B575-3D3400C77A81}"/>
          </ac:spMkLst>
        </pc:spChg>
        <pc:graphicFrameChg chg="mod">
          <ac:chgData name="刘 欢欢" userId="a3e3fafb7729d1d2" providerId="LiveId" clId="{0CF82C51-C3CF-485C-89D3-5CD6561BDF7E}" dt="2022-07-06T11:31:05.565" v="3332" actId="20577"/>
          <ac:graphicFrameMkLst>
            <pc:docMk/>
            <pc:sldMk cId="1967486055" sldId="2026819513"/>
            <ac:graphicFrameMk id="9" creationId="{DA8F57E8-2B14-4C9E-A763-E82E4CF1E99D}"/>
          </ac:graphicFrameMkLst>
        </pc:graphicFrameChg>
      </pc:sldChg>
      <pc:sldChg chg="modSp add mod modNotesTx">
        <pc:chgData name="刘 欢欢" userId="a3e3fafb7729d1d2" providerId="LiveId" clId="{0CF82C51-C3CF-485C-89D3-5CD6561BDF7E}" dt="2022-07-07T07:06:25.682" v="8372" actId="6549"/>
        <pc:sldMkLst>
          <pc:docMk/>
          <pc:sldMk cId="2533091954" sldId="2026819515"/>
        </pc:sldMkLst>
        <pc:spChg chg="mod">
          <ac:chgData name="刘 欢欢" userId="a3e3fafb7729d1d2" providerId="LiveId" clId="{0CF82C51-C3CF-485C-89D3-5CD6561BDF7E}" dt="2022-07-06T11:33:29.481" v="3389" actId="20577"/>
          <ac:spMkLst>
            <pc:docMk/>
            <pc:sldMk cId="2533091954" sldId="2026819515"/>
            <ac:spMk id="2" creationId="{FDCFBE82-5695-4572-9545-486DA523CB05}"/>
          </ac:spMkLst>
        </pc:spChg>
      </pc:sldChg>
      <pc:sldChg chg="modSp add mod modNotes modNotesTx">
        <pc:chgData name="刘 欢欢" userId="a3e3fafb7729d1d2" providerId="LiveId" clId="{0CF82C51-C3CF-485C-89D3-5CD6561BDF7E}" dt="2022-07-09T06:07:21.421" v="9902" actId="20577"/>
        <pc:sldMkLst>
          <pc:docMk/>
          <pc:sldMk cId="668658829" sldId="2026819518"/>
        </pc:sldMkLst>
        <pc:spChg chg="mod">
          <ac:chgData name="刘 欢欢" userId="a3e3fafb7729d1d2" providerId="LiveId" clId="{0CF82C51-C3CF-485C-89D3-5CD6561BDF7E}" dt="2022-07-06T15:21:05.114" v="4596" actId="20577"/>
          <ac:spMkLst>
            <pc:docMk/>
            <pc:sldMk cId="668658829" sldId="2026819518"/>
            <ac:spMk id="2" creationId="{12ED471A-E446-4EA9-9F8E-29E0291C9B91}"/>
          </ac:spMkLst>
        </pc:spChg>
        <pc:spChg chg="mod">
          <ac:chgData name="刘 欢欢" userId="a3e3fafb7729d1d2" providerId="LiveId" clId="{0CF82C51-C3CF-485C-89D3-5CD6561BDF7E}" dt="2022-07-08T02:33:44.863" v="8669" actId="20577"/>
          <ac:spMkLst>
            <pc:docMk/>
            <pc:sldMk cId="668658829" sldId="2026819518"/>
            <ac:spMk id="45" creationId="{2F3114A3-F57E-4028-B197-857933C636C5}"/>
          </ac:spMkLst>
        </pc:spChg>
        <pc:spChg chg="mod">
          <ac:chgData name="刘 欢欢" userId="a3e3fafb7729d1d2" providerId="LiveId" clId="{0CF82C51-C3CF-485C-89D3-5CD6561BDF7E}" dt="2022-07-08T02:33:08.241" v="8654" actId="20577"/>
          <ac:spMkLst>
            <pc:docMk/>
            <pc:sldMk cId="668658829" sldId="2026819518"/>
            <ac:spMk id="66" creationId="{0CC29829-72EE-4F26-B72A-CEEAAE7F87CB}"/>
          </ac:spMkLst>
        </pc:spChg>
      </pc:sldChg>
      <pc:sldChg chg="modSp add del mod ord modNotes modNotesTx">
        <pc:chgData name="刘 欢欢" userId="a3e3fafb7729d1d2" providerId="LiveId" clId="{0CF82C51-C3CF-485C-89D3-5CD6561BDF7E}" dt="2022-07-07T07:18:49.453" v="8480" actId="20577"/>
        <pc:sldMkLst>
          <pc:docMk/>
          <pc:sldMk cId="1169140717" sldId="2026819519"/>
        </pc:sldMkLst>
        <pc:spChg chg="mod">
          <ac:chgData name="刘 欢欢" userId="a3e3fafb7729d1d2" providerId="LiveId" clId="{0CF82C51-C3CF-485C-89D3-5CD6561BDF7E}" dt="2022-07-06T11:41:31.412" v="3431" actId="20577"/>
          <ac:spMkLst>
            <pc:docMk/>
            <pc:sldMk cId="1169140717" sldId="2026819519"/>
            <ac:spMk id="2" creationId="{4EC638B3-FECE-47B7-9652-1E2B5A38DC56}"/>
          </ac:spMkLst>
        </pc:spChg>
      </pc:sldChg>
      <pc:sldChg chg="modSp add mod modNotes">
        <pc:chgData name="刘 欢欢" userId="a3e3fafb7729d1d2" providerId="LiveId" clId="{0CF82C51-C3CF-485C-89D3-5CD6561BDF7E}" dt="2022-07-06T11:42:19.989" v="3451" actId="20577"/>
        <pc:sldMkLst>
          <pc:docMk/>
          <pc:sldMk cId="2780439517" sldId="2026819520"/>
        </pc:sldMkLst>
        <pc:spChg chg="mod">
          <ac:chgData name="刘 欢欢" userId="a3e3fafb7729d1d2" providerId="LiveId" clId="{0CF82C51-C3CF-485C-89D3-5CD6561BDF7E}" dt="2022-07-06T11:42:19.989" v="3451" actId="20577"/>
          <ac:spMkLst>
            <pc:docMk/>
            <pc:sldMk cId="2780439517" sldId="2026819520"/>
            <ac:spMk id="2" creationId="{4EC638B3-FECE-47B7-9652-1E2B5A38DC56}"/>
          </ac:spMkLst>
        </pc:spChg>
      </pc:sldChg>
      <pc:sldChg chg="modSp add mod modNotesTx">
        <pc:chgData name="刘 欢欢" userId="a3e3fafb7729d1d2" providerId="LiveId" clId="{0CF82C51-C3CF-485C-89D3-5CD6561BDF7E}" dt="2022-07-07T07:19:58.443" v="8515" actId="6549"/>
        <pc:sldMkLst>
          <pc:docMk/>
          <pc:sldMk cId="2607021236" sldId="2026819521"/>
        </pc:sldMkLst>
        <pc:spChg chg="mod">
          <ac:chgData name="刘 欢欢" userId="a3e3fafb7729d1d2" providerId="LiveId" clId="{0CF82C51-C3CF-485C-89D3-5CD6561BDF7E}" dt="2022-07-06T11:42:13.631" v="3447" actId="20577"/>
          <ac:spMkLst>
            <pc:docMk/>
            <pc:sldMk cId="2607021236" sldId="2026819521"/>
            <ac:spMk id="2" creationId="{4EC638B3-FECE-47B7-9652-1E2B5A38DC56}"/>
          </ac:spMkLst>
        </pc:spChg>
      </pc:sldChg>
      <pc:sldChg chg="modSp add mod modNotes">
        <pc:chgData name="刘 欢欢" userId="a3e3fafb7729d1d2" providerId="LiveId" clId="{0CF82C51-C3CF-485C-89D3-5CD6561BDF7E}" dt="2022-07-06T11:08:38.890" v="3119" actId="20577"/>
        <pc:sldMkLst>
          <pc:docMk/>
          <pc:sldMk cId="195401726" sldId="2026819525"/>
        </pc:sldMkLst>
        <pc:spChg chg="mod">
          <ac:chgData name="刘 欢欢" userId="a3e3fafb7729d1d2" providerId="LiveId" clId="{0CF82C51-C3CF-485C-89D3-5CD6561BDF7E}" dt="2022-07-06T11:08:38.890" v="3119" actId="20577"/>
          <ac:spMkLst>
            <pc:docMk/>
            <pc:sldMk cId="195401726" sldId="2026819525"/>
            <ac:spMk id="2" creationId="{4EC638B3-FECE-47B7-9652-1E2B5A38DC56}"/>
          </ac:spMkLst>
        </pc:spChg>
      </pc:sldChg>
      <pc:sldChg chg="modSp add mod modNotes">
        <pc:chgData name="刘 欢欢" userId="a3e3fafb7729d1d2" providerId="LiveId" clId="{0CF82C51-C3CF-485C-89D3-5CD6561BDF7E}" dt="2022-07-06T11:42:03.631" v="3443" actId="20577"/>
        <pc:sldMkLst>
          <pc:docMk/>
          <pc:sldMk cId="2763885507" sldId="2026819526"/>
        </pc:sldMkLst>
        <pc:spChg chg="mod">
          <ac:chgData name="刘 欢欢" userId="a3e3fafb7729d1d2" providerId="LiveId" clId="{0CF82C51-C3CF-485C-89D3-5CD6561BDF7E}" dt="2022-07-06T11:42:03.631" v="3443" actId="20577"/>
          <ac:spMkLst>
            <pc:docMk/>
            <pc:sldMk cId="2763885507" sldId="2026819526"/>
            <ac:spMk id="2" creationId="{4EC638B3-FECE-47B7-9652-1E2B5A38DC56}"/>
          </ac:spMkLst>
        </pc:spChg>
      </pc:sldChg>
      <pc:sldChg chg="addSp delSp modSp add mod ord">
        <pc:chgData name="刘 欢欢" userId="a3e3fafb7729d1d2" providerId="LiveId" clId="{0CF82C51-C3CF-485C-89D3-5CD6561BDF7E}" dt="2022-07-06T11:37:33.250" v="3414"/>
        <pc:sldMkLst>
          <pc:docMk/>
          <pc:sldMk cId="2028311826" sldId="2026819528"/>
        </pc:sldMkLst>
        <pc:spChg chg="mod">
          <ac:chgData name="刘 欢欢" userId="a3e3fafb7729d1d2" providerId="LiveId" clId="{0CF82C51-C3CF-485C-89D3-5CD6561BDF7E}" dt="2022-07-06T11:08:42.428" v="3121" actId="20577"/>
          <ac:spMkLst>
            <pc:docMk/>
            <pc:sldMk cId="2028311826" sldId="2026819528"/>
            <ac:spMk id="2" creationId="{4EC638B3-FECE-47B7-9652-1E2B5A38DC56}"/>
          </ac:spMkLst>
        </pc:spChg>
        <pc:spChg chg="del">
          <ac:chgData name="刘 欢欢" userId="a3e3fafb7729d1d2" providerId="LiveId" clId="{0CF82C51-C3CF-485C-89D3-5CD6561BDF7E}" dt="2022-07-06T11:09:05.917" v="3125" actId="478"/>
          <ac:spMkLst>
            <pc:docMk/>
            <pc:sldMk cId="2028311826" sldId="2026819528"/>
            <ac:spMk id="60" creationId="{97443353-92E7-136C-F270-13A8963E1855}"/>
          </ac:spMkLst>
        </pc:spChg>
        <pc:spChg chg="add 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19" creationId="{B07196BB-99EC-3891-36BA-9008A693E20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22" creationId="{A16B378F-C02B-EEA4-1515-7D2754D16319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23" creationId="{9AF214ED-2E00-E0CB-AACD-C22CF790737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27" creationId="{00F4FA0A-C222-1880-4AEF-B352F63DD731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28" creationId="{5504D723-7BDE-AD79-EDDE-4FFB9A2555E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29" creationId="{968CB294-BDA3-07B9-2E40-321F49A989B9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30" creationId="{5FDCB611-C32F-47C0-FBF8-FFA2BA1F531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31" creationId="{1E6DDBF6-9766-74BA-133E-32657752E129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37" creationId="{0609A842-B429-381A-3006-BA21DA06CF4E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38" creationId="{BE5E6667-A3E5-A705-163B-D252498F056D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39" creationId="{4BD451EC-9D73-870B-632F-97B9FC99ED1B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40" creationId="{C3D333BC-B00D-8F98-8D98-05E4C78C4209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41" creationId="{CCD2E4D0-2CC8-72A6-4118-6DDF81A284FB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42" creationId="{612DC042-B31A-3638-9D11-B2B8B1AF5CBC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43" creationId="{9FD84ADA-424D-CE2C-5BA7-1EA9A990EC1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59" creationId="{BB4A55E2-248D-331F-558B-56F6F583B6D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68" creationId="{1C3D441C-5DEC-AE90-CACB-5A50FBF01DA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69" creationId="{D484A8E2-61F1-EA50-8F12-9A201020E5D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70" creationId="{72933BB0-9B7C-5EE5-32BC-929887DB97A1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75" creationId="{62E01991-C123-107C-AEB6-3A93101A3FE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77" creationId="{7B1A05E0-264D-CA63-3FE9-FF0F06C78FEE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78" creationId="{1C852009-41BB-523B-7E37-538A714056A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0" creationId="{9A57099D-4B63-5695-DF79-BBAC3181CF6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1" creationId="{0ED36A3D-2A59-0A82-9700-43EC92D90DBC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5" creationId="{23CCE2DA-C009-E8B6-4F06-E710BCC0A89F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7" creationId="{7CBF5B00-BE47-3E17-13D5-6CDE6EC5A951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8" creationId="{D0B7615F-39AD-BA4B-19D2-5B382D586000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89" creationId="{5256FF0C-152D-0827-1EDB-E5613E530FB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0" creationId="{B11574C3-36F3-12B9-2B10-35387F5ED947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1" creationId="{978AE8AB-9877-AFC9-850A-58257A2065B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2" creationId="{7AD228B6-64AC-5FD6-0DB5-B35AA3AB4BDD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3" creationId="{FFA1D799-27CE-228E-A269-96BBC46E63E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4" creationId="{49ADAB31-2B8D-1A97-9E72-BE4B0A20BAF7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5" creationId="{47C23646-7CAF-5A0C-2FBD-3A7FAA87AA17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6" creationId="{253E01EB-AE51-0A68-FE03-70A539301F3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7" creationId="{6100748E-1747-99FB-80C7-F293A8373DA6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8" creationId="{2C0A63A3-0332-3A9F-B99F-CC7635535CDE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199" creationId="{7AE596B8-1E90-078B-8A90-A630732EBC7D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0" creationId="{4DF471DD-4CDF-82F9-60DF-A2EF96705C22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1" creationId="{69C72DC8-E659-32BF-F1CA-A8AB11DF80C8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2" creationId="{CB51174E-963B-C340-6B6D-4C9D687BBD2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3" creationId="{FE25A956-6A63-2D1B-134C-0AFA6D6BBD41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4" creationId="{2878FD19-559B-BDC4-CB91-3BEB5BD38FE9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5" creationId="{5A6F283A-5E2B-8669-F2A5-E574700D4CC7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06" creationId="{FC727D3A-E3AC-46AC-FAE3-D64761487AAF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15" creationId="{72980EB0-46F7-0101-6461-47416FDD01D8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17" creationId="{EE548169-DEB6-683C-FC0F-6BCB0B36AE6C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19" creationId="{B9B6316E-3F04-727C-661E-99B228C40ABB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21" creationId="{58665283-FD0C-1289-3FF4-89D96B183E45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23" creationId="{50AF6B2F-E66B-87EF-B178-848782AD551C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25" creationId="{1551DD45-8399-D331-03AE-3B5DAB8B3503}"/>
          </ac:spMkLst>
        </pc:spChg>
        <pc:spChg chg="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27" creationId="{D93118AC-EBAD-630B-F683-851380D7706E}"/>
          </ac:spMkLst>
        </pc:spChg>
        <pc:spChg chg="add mod">
          <ac:chgData name="刘 欢欢" userId="a3e3fafb7729d1d2" providerId="LiveId" clId="{0CF82C51-C3CF-485C-89D3-5CD6561BDF7E}" dt="2022-07-06T11:09:06.401" v="3126"/>
          <ac:spMkLst>
            <pc:docMk/>
            <pc:sldMk cId="2028311826" sldId="2026819528"/>
            <ac:spMk id="228" creationId="{9B17C94F-9DAF-9301-EBF1-21CCD65A20D8}"/>
          </ac:spMkLst>
        </pc:spChg>
        <pc:spChg chg="add del">
          <ac:chgData name="刘 欢欢" userId="a3e3fafb7729d1d2" providerId="LiveId" clId="{0CF82C51-C3CF-485C-89D3-5CD6561BDF7E}" dt="2022-07-06T11:09:00.155" v="3123" actId="478"/>
          <ac:spMkLst>
            <pc:docMk/>
            <pc:sldMk cId="2028311826" sldId="2026819528"/>
            <ac:spMk id="273" creationId="{0E8750AD-3A4A-B8C3-8E00-73DBC9A4B5E4}"/>
          </ac:spMkLst>
        </pc:spChg>
        <pc:grpChg chg="add 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20" creationId="{7DB71134-F08C-A62E-A8A6-47EF48C1FD18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21" creationId="{4E27D287-5145-DA14-7948-47E1770631A6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24" creationId="{BC1485ED-21A1-ABB3-7F7A-4A2A0AA42096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25" creationId="{D4AF6CEE-9221-F659-257F-01CC75CEB412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26" creationId="{4A74318E-BF03-911F-6318-A35A586C0C9A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32" creationId="{31D7844C-39B3-260F-F608-603B024927A7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33" creationId="{5994BA00-E9F5-9681-E201-596522E4EA7D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46" creationId="{ED8794B9-C460-1A9D-7464-6AC384E70480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57" creationId="{F2D8C86B-CE6F-5CFF-DF34-C3D059917AC4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58" creationId="{64707393-700A-4A87-86CD-29F309C25A08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71" creationId="{2FF2D1D2-F0F3-D992-F46D-3ABF073E4882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72" creationId="{65F9FED7-1C7A-4926-315A-B140A9F544A9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76" creationId="{49C24492-21BA-E899-0656-9E6530F9F6D3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79" creationId="{EA6DBA55-EA93-5720-E0C2-F8A860D8C0E8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82" creationId="{9BA22941-1471-3855-074D-CBA0BADDEC35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183" creationId="{45CC36C8-FABA-5C64-73A7-8D098D094CAE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07" creationId="{8F02D839-4CBC-1FFA-77F6-B282B08BCBB0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08" creationId="{05DB6341-72D9-BF32-1AA1-75F9B5E89E8F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09" creationId="{FD11B629-4D7C-500D-341D-7EF1B4CCFB35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10" creationId="{29BA1606-2D45-B83D-49FF-E83445FE1692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11" creationId="{C54EE619-F460-D6E9-D952-2C7323EF0E8D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12" creationId="{B9E31893-52FD-73A5-752F-ADB74E61F053}"/>
          </ac:grpSpMkLst>
        </pc:grpChg>
        <pc:grpChg chg="mod">
          <ac:chgData name="刘 欢欢" userId="a3e3fafb7729d1d2" providerId="LiveId" clId="{0CF82C51-C3CF-485C-89D3-5CD6561BDF7E}" dt="2022-07-06T11:09:06.401" v="3126"/>
          <ac:grpSpMkLst>
            <pc:docMk/>
            <pc:sldMk cId="2028311826" sldId="2026819528"/>
            <ac:grpSpMk id="213" creationId="{6FF22DCE-EA07-BCED-C9AA-C08000DBF34E}"/>
          </ac:grpSpMkLst>
        </pc:grpChg>
        <pc:grpChg chg="del">
          <ac:chgData name="刘 欢欢" userId="a3e3fafb7729d1d2" providerId="LiveId" clId="{0CF82C51-C3CF-485C-89D3-5CD6561BDF7E}" dt="2022-07-06T11:09:02.968" v="3124" actId="478"/>
          <ac:grpSpMkLst>
            <pc:docMk/>
            <pc:sldMk cId="2028311826" sldId="2026819528"/>
            <ac:grpSpMk id="242" creationId="{29FC2990-AFA5-3132-DBCF-8CCB96ED3EAC}"/>
          </ac:grpSpMkLst>
        </pc:grp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144" creationId="{C8A8EC00-844D-387B-6AAF-EC7C26A80578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184" creationId="{DCEE8A37-BB53-BFCB-531F-4081EE275FA8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186" creationId="{D911941B-1EB8-09B1-B5B4-D53C39575389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14" creationId="{EA3D0BA3-A519-43DC-F275-452D693660AC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16" creationId="{40C87AD7-7C6C-DEF5-866B-5DD0BF5AA15F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18" creationId="{F7552C15-35F9-6DEC-7CE6-5472657B75C1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20" creationId="{78C1A417-8C2C-C8AD-2E15-149F7D33353A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22" creationId="{7FB516FC-B7AC-3F88-3E3C-485D9A3F5F51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24" creationId="{62660F59-8F93-D98B-1F35-0A3461D5E4C3}"/>
          </ac:picMkLst>
        </pc:picChg>
        <pc:picChg chg="mod">
          <ac:chgData name="刘 欢欢" userId="a3e3fafb7729d1d2" providerId="LiveId" clId="{0CF82C51-C3CF-485C-89D3-5CD6561BDF7E}" dt="2022-07-06T11:09:06.401" v="3126"/>
          <ac:picMkLst>
            <pc:docMk/>
            <pc:sldMk cId="2028311826" sldId="2026819528"/>
            <ac:picMk id="226" creationId="{D5AD975C-0DC3-70A2-258A-4C8FAAC08BAC}"/>
          </ac:picMkLst>
        </pc:picChg>
      </pc:sldChg>
      <pc:sldChg chg="addSp delSp modSp add mod modNotesTx">
        <pc:chgData name="刘 欢欢" userId="a3e3fafb7729d1d2" providerId="LiveId" clId="{0CF82C51-C3CF-485C-89D3-5CD6561BDF7E}" dt="2022-07-09T05:39:09.920" v="8899" actId="20577"/>
        <pc:sldMkLst>
          <pc:docMk/>
          <pc:sldMk cId="964753381" sldId="2026819529"/>
        </pc:sldMkLst>
        <pc:spChg chg="mod">
          <ac:chgData name="刘 欢欢" userId="a3e3fafb7729d1d2" providerId="LiveId" clId="{0CF82C51-C3CF-485C-89D3-5CD6561BDF7E}" dt="2022-07-06T11:32:50.595" v="3376" actId="6549"/>
          <ac:spMkLst>
            <pc:docMk/>
            <pc:sldMk cId="964753381" sldId="2026819529"/>
            <ac:spMk id="2" creationId="{00000000-0000-0000-0000-000000000000}"/>
          </ac:spMkLst>
        </pc:spChg>
        <pc:spChg chg="mod">
          <ac:chgData name="刘 欢欢" userId="a3e3fafb7729d1d2" providerId="LiveId" clId="{0CF82C51-C3CF-485C-89D3-5CD6561BDF7E}" dt="2022-07-06T11:28:57.132" v="3288" actId="1076"/>
          <ac:spMkLst>
            <pc:docMk/>
            <pc:sldMk cId="964753381" sldId="2026819529"/>
            <ac:spMk id="18" creationId="{00000000-0000-0000-0000-000000000000}"/>
          </ac:spMkLst>
        </pc:spChg>
        <pc:spChg chg="del mod">
          <ac:chgData name="刘 欢欢" userId="a3e3fafb7729d1d2" providerId="LiveId" clId="{0CF82C51-C3CF-485C-89D3-5CD6561BDF7E}" dt="2022-07-06T11:25:51.660" v="3261" actId="478"/>
          <ac:spMkLst>
            <pc:docMk/>
            <pc:sldMk cId="964753381" sldId="2026819529"/>
            <ac:spMk id="29" creationId="{00000000-0000-0000-0000-000000000000}"/>
          </ac:spMkLst>
        </pc:spChg>
        <pc:spChg chg="del">
          <ac:chgData name="刘 欢欢" userId="a3e3fafb7729d1d2" providerId="LiveId" clId="{0CF82C51-C3CF-485C-89D3-5CD6561BDF7E}" dt="2022-07-06T11:25:53.467" v="3263" actId="478"/>
          <ac:spMkLst>
            <pc:docMk/>
            <pc:sldMk cId="964753381" sldId="2026819529"/>
            <ac:spMk id="31" creationId="{FC3C3F14-97E2-5D26-5C9F-1D5A51F857B9}"/>
          </ac:spMkLst>
        </pc:spChg>
        <pc:spChg chg="del">
          <ac:chgData name="刘 欢欢" userId="a3e3fafb7729d1d2" providerId="LiveId" clId="{0CF82C51-C3CF-485C-89D3-5CD6561BDF7E}" dt="2022-07-06T11:25:49.810" v="3259" actId="478"/>
          <ac:spMkLst>
            <pc:docMk/>
            <pc:sldMk cId="964753381" sldId="2026819529"/>
            <ac:spMk id="32" creationId="{FF9ABF27-F143-158C-AFE6-08BEAD5C521B}"/>
          </ac:spMkLst>
        </pc:spChg>
        <pc:spChg chg="add mod">
          <ac:chgData name="刘 欢欢" userId="a3e3fafb7729d1d2" providerId="LiveId" clId="{0CF82C51-C3CF-485C-89D3-5CD6561BDF7E}" dt="2022-07-07T06:28:07.838" v="6943" actId="207"/>
          <ac:spMkLst>
            <pc:docMk/>
            <pc:sldMk cId="964753381" sldId="2026819529"/>
            <ac:spMk id="34" creationId="{B114910F-DEE4-CC0A-1B56-7651C7D9465A}"/>
          </ac:spMkLst>
        </pc:spChg>
        <pc:spChg chg="add mod">
          <ac:chgData name="刘 欢欢" userId="a3e3fafb7729d1d2" providerId="LiveId" clId="{0CF82C51-C3CF-485C-89D3-5CD6561BDF7E}" dt="2022-07-06T11:40:42.098" v="3425" actId="20577"/>
          <ac:spMkLst>
            <pc:docMk/>
            <pc:sldMk cId="964753381" sldId="2026819529"/>
            <ac:spMk id="35" creationId="{7445BB01-B47E-DA8D-DF46-8C10A6BCDE1E}"/>
          </ac:spMkLst>
        </pc:spChg>
        <pc:spChg chg="add mod">
          <ac:chgData name="刘 欢欢" userId="a3e3fafb7729d1d2" providerId="LiveId" clId="{0CF82C51-C3CF-485C-89D3-5CD6561BDF7E}" dt="2022-07-06T11:30:08.230" v="3308" actId="1076"/>
          <ac:spMkLst>
            <pc:docMk/>
            <pc:sldMk cId="964753381" sldId="2026819529"/>
            <ac:spMk id="36" creationId="{B36CBCA8-0B94-1BBA-360D-4B31AF4E1280}"/>
          </ac:spMkLst>
        </pc:spChg>
        <pc:graphicFrameChg chg="mod modGraphic">
          <ac:chgData name="刘 欢欢" userId="a3e3fafb7729d1d2" providerId="LiveId" clId="{0CF82C51-C3CF-485C-89D3-5CD6561BDF7E}" dt="2022-07-06T11:21:44.867" v="3255" actId="1076"/>
          <ac:graphicFrameMkLst>
            <pc:docMk/>
            <pc:sldMk cId="964753381" sldId="2026819529"/>
            <ac:graphicFrameMk id="16" creationId="{00000000-0000-0000-0000-000000000000}"/>
          </ac:graphicFrameMkLst>
        </pc:graphicFrameChg>
        <pc:cxnChg chg="del">
          <ac:chgData name="刘 欢欢" userId="a3e3fafb7729d1d2" providerId="LiveId" clId="{0CF82C51-C3CF-485C-89D3-5CD6561BDF7E}" dt="2022-07-06T11:25:52.602" v="3262" actId="478"/>
          <ac:cxnSpMkLst>
            <pc:docMk/>
            <pc:sldMk cId="964753381" sldId="2026819529"/>
            <ac:cxnSpMk id="33" creationId="{4F618751-F9B9-799B-85BE-009739B2503D}"/>
          </ac:cxnSpMkLst>
        </pc:cxnChg>
      </pc:sldChg>
      <pc:sldChg chg="delSp modSp add mod modNotesTx">
        <pc:chgData name="刘 欢欢" userId="a3e3fafb7729d1d2" providerId="LiveId" clId="{0CF82C51-C3CF-485C-89D3-5CD6561BDF7E}" dt="2022-07-07T07:19:40.854" v="8513" actId="20577"/>
        <pc:sldMkLst>
          <pc:docMk/>
          <pc:sldMk cId="3733425134" sldId="2026819530"/>
        </pc:sldMkLst>
        <pc:spChg chg="mod">
          <ac:chgData name="刘 欢欢" userId="a3e3fafb7729d1d2" providerId="LiveId" clId="{0CF82C51-C3CF-485C-89D3-5CD6561BDF7E}" dt="2022-07-06T11:41:47.197" v="3436" actId="20577"/>
          <ac:spMkLst>
            <pc:docMk/>
            <pc:sldMk cId="3733425134" sldId="2026819530"/>
            <ac:spMk id="2" creationId="{00000000-0000-0000-0000-000000000000}"/>
          </ac:spMkLst>
        </pc:spChg>
        <pc:spChg chg="del mod">
          <ac:chgData name="刘 欢欢" userId="a3e3fafb7729d1d2" providerId="LiveId" clId="{0CF82C51-C3CF-485C-89D3-5CD6561BDF7E}" dt="2022-07-06T11:42:33.865" v="3454" actId="478"/>
          <ac:spMkLst>
            <pc:docMk/>
            <pc:sldMk cId="3733425134" sldId="2026819530"/>
            <ac:spMk id="31" creationId="{FC3C3F14-97E2-5D26-5C9F-1D5A51F857B9}"/>
          </ac:spMkLst>
        </pc:spChg>
        <pc:spChg chg="del">
          <ac:chgData name="刘 欢欢" userId="a3e3fafb7729d1d2" providerId="LiveId" clId="{0CF82C51-C3CF-485C-89D3-5CD6561BDF7E}" dt="2022-07-06T11:42:35.792" v="3455" actId="478"/>
          <ac:spMkLst>
            <pc:docMk/>
            <pc:sldMk cId="3733425134" sldId="2026819530"/>
            <ac:spMk id="32" creationId="{FF9ABF27-F143-158C-AFE6-08BEAD5C521B}"/>
          </ac:spMkLst>
        </pc:spChg>
        <pc:cxnChg chg="del">
          <ac:chgData name="刘 欢欢" userId="a3e3fafb7729d1d2" providerId="LiveId" clId="{0CF82C51-C3CF-485C-89D3-5CD6561BDF7E}" dt="2022-07-06T11:42:31.480" v="3452" actId="478"/>
          <ac:cxnSpMkLst>
            <pc:docMk/>
            <pc:sldMk cId="3733425134" sldId="2026819530"/>
            <ac:cxnSpMk id="33" creationId="{4F618751-F9B9-799B-85BE-009739B2503D}"/>
          </ac:cxnSpMkLst>
        </pc:cxnChg>
      </pc:sldChg>
      <pc:sldChg chg="addSp delSp modSp new mod modNotesTx">
        <pc:chgData name="刘 欢欢" userId="a3e3fafb7729d1d2" providerId="LiveId" clId="{0CF82C51-C3CF-485C-89D3-5CD6561BDF7E}" dt="2022-07-09T05:29:18.038" v="8819" actId="20577"/>
        <pc:sldMkLst>
          <pc:docMk/>
          <pc:sldMk cId="1731900099" sldId="2026819531"/>
        </pc:sldMkLst>
        <pc:spChg chg="mod">
          <ac:chgData name="刘 欢欢" userId="a3e3fafb7729d1d2" providerId="LiveId" clId="{0CF82C51-C3CF-485C-89D3-5CD6561BDF7E}" dt="2022-07-06T15:07:02.319" v="4341" actId="20577"/>
          <ac:spMkLst>
            <pc:docMk/>
            <pc:sldMk cId="1731900099" sldId="2026819531"/>
            <ac:spMk id="2" creationId="{30E4F3F8-FF57-F2BE-09C4-D761869BF2DF}"/>
          </ac:spMkLst>
        </pc:spChg>
        <pc:spChg chg="del">
          <ac:chgData name="刘 欢欢" userId="a3e3fafb7729d1d2" providerId="LiveId" clId="{0CF82C51-C3CF-485C-89D3-5CD6561BDF7E}" dt="2022-07-06T14:34:05.679" v="3779" actId="478"/>
          <ac:spMkLst>
            <pc:docMk/>
            <pc:sldMk cId="1731900099" sldId="2026819531"/>
            <ac:spMk id="3" creationId="{AF9AAF36-577B-9BF3-B7E9-BBFB6E494DA3}"/>
          </ac:spMkLst>
        </pc:spChg>
        <pc:spChg chg="add mod">
          <ac:chgData name="刘 欢欢" userId="a3e3fafb7729d1d2" providerId="LiveId" clId="{0CF82C51-C3CF-485C-89D3-5CD6561BDF7E}" dt="2022-07-08T02:30:53.410" v="8608" actId="20577"/>
          <ac:spMkLst>
            <pc:docMk/>
            <pc:sldMk cId="1731900099" sldId="2026819531"/>
            <ac:spMk id="5" creationId="{A73333A0-270E-3B21-0521-F08ABD31BA44}"/>
          </ac:spMkLst>
        </pc:spChg>
        <pc:spChg chg="add del mod">
          <ac:chgData name="刘 欢欢" userId="a3e3fafb7729d1d2" providerId="LiveId" clId="{0CF82C51-C3CF-485C-89D3-5CD6561BDF7E}" dt="2022-07-06T14:28:35.561" v="3628" actId="478"/>
          <ac:spMkLst>
            <pc:docMk/>
            <pc:sldMk cId="1731900099" sldId="2026819531"/>
            <ac:spMk id="7" creationId="{8322096B-32F1-3FAF-244A-E4F63B80AA48}"/>
          </ac:spMkLst>
        </pc:spChg>
        <pc:spChg chg="add mod">
          <ac:chgData name="刘 欢欢" userId="a3e3fafb7729d1d2" providerId="LiveId" clId="{0CF82C51-C3CF-485C-89D3-5CD6561BDF7E}" dt="2022-07-06T15:06:10.592" v="4286" actId="20577"/>
          <ac:spMkLst>
            <pc:docMk/>
            <pc:sldMk cId="1731900099" sldId="2026819531"/>
            <ac:spMk id="8" creationId="{69418F30-BD7A-FEC7-84D6-C4443B1C6D81}"/>
          </ac:spMkLst>
        </pc:spChg>
        <pc:grpChg chg="add mod">
          <ac:chgData name="刘 欢欢" userId="a3e3fafb7729d1d2" providerId="LiveId" clId="{0CF82C51-C3CF-485C-89D3-5CD6561BDF7E}" dt="2022-07-06T14:22:51.545" v="3547" actId="14100"/>
          <ac:grpSpMkLst>
            <pc:docMk/>
            <pc:sldMk cId="1731900099" sldId="2026819531"/>
            <ac:grpSpMk id="10" creationId="{EB8ED010-8FDC-9542-81B4-09BCCA68E23C}"/>
          </ac:grpSpMkLst>
        </pc:grpChg>
        <pc:picChg chg="add mod">
          <ac:chgData name="刘 欢欢" userId="a3e3fafb7729d1d2" providerId="LiveId" clId="{0CF82C51-C3CF-485C-89D3-5CD6561BDF7E}" dt="2022-07-06T15:11:48.027" v="4396" actId="1076"/>
          <ac:picMkLst>
            <pc:docMk/>
            <pc:sldMk cId="1731900099" sldId="2026819531"/>
            <ac:picMk id="12" creationId="{12812EC5-AFEF-3857-F499-8EFBDB089630}"/>
          </ac:picMkLst>
        </pc:picChg>
        <pc:cxnChg chg="add mod">
          <ac:chgData name="刘 欢欢" userId="a3e3fafb7729d1d2" providerId="LiveId" clId="{0CF82C51-C3CF-485C-89D3-5CD6561BDF7E}" dt="2022-07-06T14:22:30.888" v="3544" actId="164"/>
          <ac:cxnSpMkLst>
            <pc:docMk/>
            <pc:sldMk cId="1731900099" sldId="2026819531"/>
            <ac:cxnSpMk id="9" creationId="{F41058EB-4453-1AFA-07B9-984973272DA0}"/>
          </ac:cxnSpMkLst>
        </pc:cxnChg>
        <pc:cxnChg chg="add mod">
          <ac:chgData name="刘 欢欢" userId="a3e3fafb7729d1d2" providerId="LiveId" clId="{0CF82C51-C3CF-485C-89D3-5CD6561BDF7E}" dt="2022-07-06T15:12:40.465" v="4401" actId="1076"/>
          <ac:cxnSpMkLst>
            <pc:docMk/>
            <pc:sldMk cId="1731900099" sldId="2026819531"/>
            <ac:cxnSpMk id="14" creationId="{7CA016E5-002E-CF2B-9ECC-E620B5C90EA3}"/>
          </ac:cxnSpMkLst>
        </pc:cxnChg>
      </pc:sldChg>
      <pc:sldChg chg="addSp modSp add mod">
        <pc:chgData name="刘 欢欢" userId="a3e3fafb7729d1d2" providerId="LiveId" clId="{0CF82C51-C3CF-485C-89D3-5CD6561BDF7E}" dt="2022-07-06T15:42:04.272" v="4741" actId="20577"/>
        <pc:sldMkLst>
          <pc:docMk/>
          <pc:sldMk cId="614573294" sldId="2026819532"/>
        </pc:sldMkLst>
        <pc:spChg chg="mod">
          <ac:chgData name="刘 欢欢" userId="a3e3fafb7729d1d2" providerId="LiveId" clId="{0CF82C51-C3CF-485C-89D3-5CD6561BDF7E}" dt="2022-07-06T15:42:04.272" v="4741" actId="20577"/>
          <ac:spMkLst>
            <pc:docMk/>
            <pc:sldMk cId="614573294" sldId="2026819532"/>
            <ac:spMk id="2" creationId="{8BB74804-F8D7-4EFC-A5D4-92ADD5BA3348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" creationId="{F6371CD6-AF90-425B-866C-19303D94E158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9" creationId="{ABA206A5-7DD9-42D0-BA00-8B9CB07BD8DA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11" creationId="{1BC31D31-38AF-4D4A-A9B1-6A10AC413E21}"/>
          </ac:spMkLst>
        </pc:spChg>
        <pc:spChg chg="add mod">
          <ac:chgData name="刘 欢欢" userId="a3e3fafb7729d1d2" providerId="LiveId" clId="{0CF82C51-C3CF-485C-89D3-5CD6561BDF7E}" dt="2022-07-06T15:41:16.269" v="4729" actId="1076"/>
          <ac:spMkLst>
            <pc:docMk/>
            <pc:sldMk cId="614573294" sldId="2026819532"/>
            <ac:spMk id="13" creationId="{301DC5BC-8087-28A8-613D-A00D970A42F6}"/>
          </ac:spMkLst>
        </pc:spChg>
        <pc:spChg chg="mod">
          <ac:chgData name="刘 欢欢" userId="a3e3fafb7729d1d2" providerId="LiveId" clId="{0CF82C51-C3CF-485C-89D3-5CD6561BDF7E}" dt="2022-07-06T15:41:07.927" v="4717" actId="1035"/>
          <ac:spMkLst>
            <pc:docMk/>
            <pc:sldMk cId="614573294" sldId="2026819532"/>
            <ac:spMk id="14" creationId="{D92DDB9C-CC38-4012-94AC-EE59A2A671E6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21" creationId="{347AB367-542A-41BE-8CE9-0F8FC2EA9EE4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22" creationId="{D1F59466-BEFD-4B9F-A260-0E68FB10A25F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23" creationId="{369D8CE8-ADF7-4C7D-844C-4BC9AEFE6E86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29" creationId="{44F65A7D-3C2D-4749-B77A-3875ADB74915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1" creationId="{D9783D39-352B-4B67-B9DF-22368ADFE240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2" creationId="{31D38B33-BCF8-4A69-9C7C-7964C180F273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3" creationId="{4B838C06-88AD-4371-89D0-75CDD6DBDC82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4" creationId="{5A97D147-6F87-480C-AFD2-A797814A847E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5" creationId="{A0902B26-241F-45B9-8F34-5F907F5962B3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7" creationId="{7EC76F5C-B672-47E8-881C-4E59A683476F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8" creationId="{750A4491-BE41-43FF-9331-F78E0E7285AD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39" creationId="{AC6A929F-A88C-47AF-9407-1AFB23C1C16F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40" creationId="{6355D156-1FCB-4AD0-A23E-11BB65EACDE7}"/>
          </ac:spMkLst>
        </pc:spChg>
        <pc:spChg chg="mod">
          <ac:chgData name="刘 欢欢" userId="a3e3fafb7729d1d2" providerId="LiveId" clId="{0CF82C51-C3CF-485C-89D3-5CD6561BDF7E}" dt="2022-07-06T15:41:07.927" v="4717" actId="1035"/>
          <ac:spMkLst>
            <pc:docMk/>
            <pc:sldMk cId="614573294" sldId="2026819532"/>
            <ac:spMk id="41" creationId="{44243FEF-3212-4F3F-B27C-60B7F66D8534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45" creationId="{BA38E301-2AB0-47AB-971C-77E4A751E7CB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46" creationId="{73DB1DD4-3C1D-4FB1-89ED-65EF23FC2716}"/>
          </ac:spMkLst>
        </pc:spChg>
        <pc:spChg chg="mod">
          <ac:chgData name="刘 欢欢" userId="a3e3fafb7729d1d2" providerId="LiveId" clId="{0CF82C51-C3CF-485C-89D3-5CD6561BDF7E}" dt="2022-07-06T15:41:35.447" v="4734" actId="1036"/>
          <ac:spMkLst>
            <pc:docMk/>
            <pc:sldMk cId="614573294" sldId="2026819532"/>
            <ac:spMk id="49" creationId="{1F770627-3FEE-428E-81F2-584AC0955981}"/>
          </ac:spMkLst>
        </pc:spChg>
        <pc:spChg chg="mod">
          <ac:chgData name="刘 欢欢" userId="a3e3fafb7729d1d2" providerId="LiveId" clId="{0CF82C51-C3CF-485C-89D3-5CD6561BDF7E}" dt="2022-07-06T15:41:11.179" v="4728" actId="1036"/>
          <ac:spMkLst>
            <pc:docMk/>
            <pc:sldMk cId="614573294" sldId="2026819532"/>
            <ac:spMk id="51" creationId="{237E2367-7330-4040-893C-6493EC01155B}"/>
          </ac:spMkLst>
        </pc:s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4" creationId="{E8966485-2898-46AF-8FF4-B1509121B6D9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5" creationId="{14D87FF6-B91F-4E87-BF73-6E3840756604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6" creationId="{7FB69D83-776A-4150-93FB-1FC47C6626CF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7" creationId="{74712437-4A05-4BD8-810B-498B815E1489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8" creationId="{AAC32D99-26AA-44F3-9A6C-A1D1AD0E36DF}"/>
          </ac:grpSpMkLst>
        </pc:grpChg>
        <pc:grpChg chg="mod">
          <ac:chgData name="刘 欢欢" userId="a3e3fafb7729d1d2" providerId="LiveId" clId="{0CF82C51-C3CF-485C-89D3-5CD6561BDF7E}" dt="2022-07-06T15:41:11.179" v="4728" actId="1036"/>
          <ac:grpSpMkLst>
            <pc:docMk/>
            <pc:sldMk cId="614573294" sldId="2026819532"/>
            <ac:grpSpMk id="10" creationId="{326596FB-6B01-48FC-82AD-0873657219E8}"/>
          </ac:grpSpMkLst>
        </pc:grpChg>
        <pc:grpChg chg="mod">
          <ac:chgData name="刘 欢欢" userId="a3e3fafb7729d1d2" providerId="LiveId" clId="{0CF82C51-C3CF-485C-89D3-5CD6561BDF7E}" dt="2022-07-06T15:41:11.179" v="4728" actId="1036"/>
          <ac:grpSpMkLst>
            <pc:docMk/>
            <pc:sldMk cId="614573294" sldId="2026819532"/>
            <ac:grpSpMk id="12" creationId="{F5874FC4-F53D-4AEB-AD3B-51084D6D8CDF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15" creationId="{A75FB585-96CD-4FBD-863E-75F26863CB43}"/>
          </ac:grpSpMkLst>
        </pc:grpChg>
        <pc:grpChg chg="mod">
          <ac:chgData name="刘 欢欢" userId="a3e3fafb7729d1d2" providerId="LiveId" clId="{0CF82C51-C3CF-485C-89D3-5CD6561BDF7E}" dt="2022-07-06T15:41:11.179" v="4728" actId="1036"/>
          <ac:grpSpMkLst>
            <pc:docMk/>
            <pc:sldMk cId="614573294" sldId="2026819532"/>
            <ac:grpSpMk id="25" creationId="{A2F68D59-1993-4C15-BC43-6C4C3205BD12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26" creationId="{1C370B6D-3548-4863-A3C6-1885B55ADB0F}"/>
          </ac:grpSpMkLst>
        </pc:grpChg>
        <pc:grpChg chg="mod">
          <ac:chgData name="刘 欢欢" userId="a3e3fafb7729d1d2" providerId="LiveId" clId="{0CF82C51-C3CF-485C-89D3-5CD6561BDF7E}" dt="2022-07-06T15:41:11.179" v="4728" actId="1036"/>
          <ac:grpSpMkLst>
            <pc:docMk/>
            <pc:sldMk cId="614573294" sldId="2026819532"/>
            <ac:grpSpMk id="42" creationId="{87A505DE-432E-4CBD-83CA-179E587AA827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43" creationId="{64DFB3A9-14AE-48C8-BA93-4B28F8C71609}"/>
          </ac:grpSpMkLst>
        </pc:grpChg>
        <pc:grpChg chg="mod">
          <ac:chgData name="刘 欢欢" userId="a3e3fafb7729d1d2" providerId="LiveId" clId="{0CF82C51-C3CF-485C-89D3-5CD6561BDF7E}" dt="2022-07-06T15:41:07.927" v="4717" actId="1035"/>
          <ac:grpSpMkLst>
            <pc:docMk/>
            <pc:sldMk cId="614573294" sldId="2026819532"/>
            <ac:grpSpMk id="47" creationId="{BECB8068-7FC4-4A46-B9A3-491F0545F943}"/>
          </ac:grpSpMkLst>
        </pc:grpChg>
        <pc:grpChg chg="mod">
          <ac:chgData name="刘 欢欢" userId="a3e3fafb7729d1d2" providerId="LiveId" clId="{0CF82C51-C3CF-485C-89D3-5CD6561BDF7E}" dt="2022-07-06T15:41:35.447" v="4734" actId="1036"/>
          <ac:grpSpMkLst>
            <pc:docMk/>
            <pc:sldMk cId="614573294" sldId="2026819532"/>
            <ac:grpSpMk id="50" creationId="{2362F8CB-1EB9-4825-99E2-604C29141C91}"/>
          </ac:grpSpMkLst>
        </pc:grp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18" creationId="{EFE0468F-8E52-4E0A-8F1D-8A13C28E7C37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19" creationId="{63CDFE54-95FB-48AB-9E8E-31BC71189056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20" creationId="{D1F8307C-CB97-4783-9B30-B4BA48152430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24" creationId="{1FEF917D-99F8-4A06-A91A-C8911198D120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27" creationId="{DFCA0AD6-A942-4505-9890-282B3F03B424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30" creationId="{93F705D9-7E67-460F-B265-45F30A24F28F}"/>
          </ac:picMkLst>
        </pc:picChg>
        <pc:picChg chg="mod">
          <ac:chgData name="刘 欢欢" userId="a3e3fafb7729d1d2" providerId="LiveId" clId="{0CF82C51-C3CF-485C-89D3-5CD6561BDF7E}" dt="2022-07-06T15:41:35.447" v="4734" actId="1036"/>
          <ac:picMkLst>
            <pc:docMk/>
            <pc:sldMk cId="614573294" sldId="2026819532"/>
            <ac:picMk id="36" creationId="{B266CD01-9AF0-4735-910B-3F07417883A1}"/>
          </ac:picMkLst>
        </pc:picChg>
        <pc:picChg chg="mod">
          <ac:chgData name="刘 欢欢" userId="a3e3fafb7729d1d2" providerId="LiveId" clId="{0CF82C51-C3CF-485C-89D3-5CD6561BDF7E}" dt="2022-07-06T15:41:11.179" v="4728" actId="1036"/>
          <ac:picMkLst>
            <pc:docMk/>
            <pc:sldMk cId="614573294" sldId="2026819532"/>
            <ac:picMk id="1026" creationId="{0E89413C-1723-49A2-82CE-A7772F9AB90B}"/>
          </ac:picMkLst>
        </pc:picChg>
        <pc:picChg chg="mod">
          <ac:chgData name="刘 欢欢" userId="a3e3fafb7729d1d2" providerId="LiveId" clId="{0CF82C51-C3CF-485C-89D3-5CD6561BDF7E}" dt="2022-07-06T15:41:11.179" v="4728" actId="1036"/>
          <ac:picMkLst>
            <pc:docMk/>
            <pc:sldMk cId="614573294" sldId="2026819532"/>
            <ac:picMk id="1028" creationId="{7A59C3A9-4B9E-4FE8-94DB-CBBC86456357}"/>
          </ac:picMkLst>
        </pc:picChg>
        <pc:cxnChg chg="mod">
          <ac:chgData name="刘 欢欢" userId="a3e3fafb7729d1d2" providerId="LiveId" clId="{0CF82C51-C3CF-485C-89D3-5CD6561BDF7E}" dt="2022-07-06T15:41:35.447" v="4734" actId="1036"/>
          <ac:cxnSpMkLst>
            <pc:docMk/>
            <pc:sldMk cId="614573294" sldId="2026819532"/>
            <ac:cxnSpMk id="16" creationId="{0C7880DA-44EB-46D9-9A72-B5112A266EA3}"/>
          </ac:cxnSpMkLst>
        </pc:cxnChg>
        <pc:cxnChg chg="mod">
          <ac:chgData name="刘 欢欢" userId="a3e3fafb7729d1d2" providerId="LiveId" clId="{0CF82C51-C3CF-485C-89D3-5CD6561BDF7E}" dt="2022-07-06T15:41:35.447" v="4734" actId="1036"/>
          <ac:cxnSpMkLst>
            <pc:docMk/>
            <pc:sldMk cId="614573294" sldId="2026819532"/>
            <ac:cxnSpMk id="17" creationId="{A7C0940B-0804-408D-9702-035BFE00C926}"/>
          </ac:cxnSpMkLst>
        </pc:cxnChg>
        <pc:cxnChg chg="mod">
          <ac:chgData name="刘 欢欢" userId="a3e3fafb7729d1d2" providerId="LiveId" clId="{0CF82C51-C3CF-485C-89D3-5CD6561BDF7E}" dt="2022-07-06T15:41:35.447" v="4734" actId="1036"/>
          <ac:cxnSpMkLst>
            <pc:docMk/>
            <pc:sldMk cId="614573294" sldId="2026819532"/>
            <ac:cxnSpMk id="28" creationId="{E3A6BFA7-5556-482A-AF52-27368B615F99}"/>
          </ac:cxnSpMkLst>
        </pc:cxnChg>
        <pc:cxnChg chg="mod">
          <ac:chgData name="刘 欢欢" userId="a3e3fafb7729d1d2" providerId="LiveId" clId="{0CF82C51-C3CF-485C-89D3-5CD6561BDF7E}" dt="2022-07-06T15:41:35.447" v="4734" actId="1036"/>
          <ac:cxnSpMkLst>
            <pc:docMk/>
            <pc:sldMk cId="614573294" sldId="2026819532"/>
            <ac:cxnSpMk id="48" creationId="{411BBB91-D382-43F1-BCF7-D143B2546B82}"/>
          </ac:cxnSpMkLst>
        </pc:cxnChg>
      </pc:sldChg>
      <pc:sldChg chg="addSp modSp add mod modAnim modNotesTx">
        <pc:chgData name="刘 欢欢" userId="a3e3fafb7729d1d2" providerId="LiveId" clId="{0CF82C51-C3CF-485C-89D3-5CD6561BDF7E}" dt="2022-07-08T02:31:17.278" v="8617"/>
        <pc:sldMkLst>
          <pc:docMk/>
          <pc:sldMk cId="2036587161" sldId="2026819533"/>
        </pc:sldMkLst>
        <pc:spChg chg="add mod">
          <ac:chgData name="刘 欢欢" userId="a3e3fafb7729d1d2" providerId="LiveId" clId="{0CF82C51-C3CF-485C-89D3-5CD6561BDF7E}" dt="2022-07-07T07:07:38.221" v="8377" actId="1582"/>
          <ac:spMkLst>
            <pc:docMk/>
            <pc:sldMk cId="2036587161" sldId="2026819533"/>
            <ac:spMk id="13" creationId="{7347E659-410F-A1B5-5343-A34F739CCAD1}"/>
          </ac:spMkLst>
        </pc:spChg>
      </pc:sldChg>
      <pc:sldChg chg="addSp modSp add mod modAnim modNotesTx">
        <pc:chgData name="刘 欢欢" userId="a3e3fafb7729d1d2" providerId="LiveId" clId="{0CF82C51-C3CF-485C-89D3-5CD6561BDF7E}" dt="2022-07-08T02:33:02.628" v="8653"/>
        <pc:sldMkLst>
          <pc:docMk/>
          <pc:sldMk cId="2892867668" sldId="2026819534"/>
        </pc:sldMkLst>
        <pc:spChg chg="add mod">
          <ac:chgData name="刘 欢欢" userId="a3e3fafb7729d1d2" providerId="LiveId" clId="{0CF82C51-C3CF-485C-89D3-5CD6561BDF7E}" dt="2022-07-07T07:08:34.976" v="8389" actId="14100"/>
          <ac:spMkLst>
            <pc:docMk/>
            <pc:sldMk cId="2892867668" sldId="2026819534"/>
            <ac:spMk id="52" creationId="{380C9E53-CA89-2B04-D1ED-9B0A8693E4ED}"/>
          </ac:spMkLst>
        </pc:spChg>
      </pc:sldChg>
      <pc:sldChg chg="addSp delSp modSp add mod">
        <pc:chgData name="刘 欢欢" userId="a3e3fafb7729d1d2" providerId="LiveId" clId="{0CF82C51-C3CF-485C-89D3-5CD6561BDF7E}" dt="2022-07-30T03:15:32.565" v="9943" actId="20577"/>
        <pc:sldMkLst>
          <pc:docMk/>
          <pc:sldMk cId="817484432" sldId="2026819535"/>
        </pc:sldMkLst>
        <pc:spChg chg="del">
          <ac:chgData name="刘 欢欢" userId="a3e3fafb7729d1d2" providerId="LiveId" clId="{0CF82C51-C3CF-485C-89D3-5CD6561BDF7E}" dt="2022-07-30T02:53:27.158" v="9909" actId="478"/>
          <ac:spMkLst>
            <pc:docMk/>
            <pc:sldMk cId="817484432" sldId="2026819535"/>
            <ac:spMk id="2" creationId="{8BB74804-F8D7-4EFC-A5D4-92ADD5BA3348}"/>
          </ac:spMkLst>
        </pc:spChg>
        <pc:spChg chg="mod">
          <ac:chgData name="刘 欢欢" userId="a3e3fafb7729d1d2" providerId="LiveId" clId="{0CF82C51-C3CF-485C-89D3-5CD6561BDF7E}" dt="2022-07-30T03:15:25.022" v="9938" actId="20577"/>
          <ac:spMkLst>
            <pc:docMk/>
            <pc:sldMk cId="817484432" sldId="2026819535"/>
            <ac:spMk id="9" creationId="{ABA206A5-7DD9-42D0-BA00-8B9CB07BD8DA}"/>
          </ac:spMkLst>
        </pc:spChg>
        <pc:spChg chg="mod">
          <ac:chgData name="刘 欢欢" userId="a3e3fafb7729d1d2" providerId="LiveId" clId="{0CF82C51-C3CF-485C-89D3-5CD6561BDF7E}" dt="2022-07-30T03:15:32.565" v="9943" actId="20577"/>
          <ac:spMkLst>
            <pc:docMk/>
            <pc:sldMk cId="817484432" sldId="2026819535"/>
            <ac:spMk id="40" creationId="{6355D156-1FCB-4AD0-A23E-11BB65EACDE7}"/>
          </ac:spMkLst>
        </pc:spChg>
        <pc:spChg chg="mod">
          <ac:chgData name="刘 欢欢" userId="a3e3fafb7729d1d2" providerId="LiveId" clId="{0CF82C51-C3CF-485C-89D3-5CD6561BDF7E}" dt="2022-07-30T03:15:13.451" v="9931" actId="20577"/>
          <ac:spMkLst>
            <pc:docMk/>
            <pc:sldMk cId="817484432" sldId="2026819535"/>
            <ac:spMk id="41" creationId="{44243FEF-3212-4F3F-B27C-60B7F66D8534}"/>
          </ac:spMkLst>
        </pc:spChg>
        <pc:spChg chg="add del mod">
          <ac:chgData name="刘 欢欢" userId="a3e3fafb7729d1d2" providerId="LiveId" clId="{0CF82C51-C3CF-485C-89D3-5CD6561BDF7E}" dt="2022-07-30T02:53:31.727" v="9910" actId="478"/>
          <ac:spMkLst>
            <pc:docMk/>
            <pc:sldMk cId="817484432" sldId="2026819535"/>
            <ac:spMk id="44" creationId="{51E41596-070E-7877-5E46-75B55BC7F544}"/>
          </ac:spMkLst>
        </pc:spChg>
        <pc:spChg chg="del">
          <ac:chgData name="刘 欢欢" userId="a3e3fafb7729d1d2" providerId="LiveId" clId="{0CF82C51-C3CF-485C-89D3-5CD6561BDF7E}" dt="2022-07-30T02:53:44.323" v="9911" actId="478"/>
          <ac:spMkLst>
            <pc:docMk/>
            <pc:sldMk cId="817484432" sldId="2026819535"/>
            <ac:spMk id="52" creationId="{54802475-52FC-5584-F058-C27B3ED6D9A7}"/>
          </ac:spMkLst>
        </pc:spChg>
      </pc:sldChg>
    </pc:docChg>
  </pc:docChgLst>
  <pc:docChgLst>
    <pc:chgData name="Wang Ying" userId="a3e3fafb7729d1d2" providerId="LiveId" clId="{8AFD2A3E-D5F9-48DB-AC2C-7A74DE228476}"/>
    <pc:docChg chg="undo custSel addSld modSld">
      <pc:chgData name="Wang Ying" userId="a3e3fafb7729d1d2" providerId="LiveId" clId="{8AFD2A3E-D5F9-48DB-AC2C-7A74DE228476}" dt="2022-12-06T03:15:25.766" v="337" actId="1076"/>
      <pc:docMkLst>
        <pc:docMk/>
      </pc:docMkLst>
      <pc:sldChg chg="addSp delSp modSp add mod modAnim">
        <pc:chgData name="Wang Ying" userId="a3e3fafb7729d1d2" providerId="LiveId" clId="{8AFD2A3E-D5F9-48DB-AC2C-7A74DE228476}" dt="2022-12-06T03:15:25.766" v="337" actId="1076"/>
        <pc:sldMkLst>
          <pc:docMk/>
          <pc:sldMk cId="729981984" sldId="2026819558"/>
        </pc:sldMkLst>
        <pc:spChg chg="del">
          <ac:chgData name="Wang Ying" userId="a3e3fafb7729d1d2" providerId="LiveId" clId="{8AFD2A3E-D5F9-48DB-AC2C-7A74DE228476}" dt="2022-12-06T03:02:35.994" v="152" actId="478"/>
          <ac:spMkLst>
            <pc:docMk/>
            <pc:sldMk cId="729981984" sldId="2026819558"/>
            <ac:spMk id="2" creationId="{8BB74804-F8D7-4EFC-A5D4-92ADD5BA3348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" creationId="{F6371CD6-AF90-425B-866C-19303D94E158}"/>
          </ac:spMkLst>
        </pc:spChg>
        <pc:spChg chg="mod">
          <ac:chgData name="Wang Ying" userId="a3e3fafb7729d1d2" providerId="LiveId" clId="{8AFD2A3E-D5F9-48DB-AC2C-7A74DE228476}" dt="2022-12-06T03:11:36.237" v="317" actId="1038"/>
          <ac:spMkLst>
            <pc:docMk/>
            <pc:sldMk cId="729981984" sldId="2026819558"/>
            <ac:spMk id="9" creationId="{ABA206A5-7DD9-42D0-BA00-8B9CB07BD8DA}"/>
          </ac:spMkLst>
        </pc:spChg>
        <pc:spChg chg="mod">
          <ac:chgData name="Wang Ying" userId="a3e3fafb7729d1d2" providerId="LiveId" clId="{8AFD2A3E-D5F9-48DB-AC2C-7A74DE228476}" dt="2022-12-06T03:15:13.769" v="333" actId="403"/>
          <ac:spMkLst>
            <pc:docMk/>
            <pc:sldMk cId="729981984" sldId="2026819558"/>
            <ac:spMk id="11" creationId="{1BC31D31-38AF-4D4A-A9B1-6A10AC413E21}"/>
          </ac:spMkLst>
        </pc:spChg>
        <pc:spChg chg="del">
          <ac:chgData name="Wang Ying" userId="a3e3fafb7729d1d2" providerId="LiveId" clId="{8AFD2A3E-D5F9-48DB-AC2C-7A74DE228476}" dt="2022-12-06T02:55:21.192" v="3" actId="478"/>
          <ac:spMkLst>
            <pc:docMk/>
            <pc:sldMk cId="729981984" sldId="2026819558"/>
            <ac:spMk id="13" creationId="{301DC5BC-8087-28A8-613D-A00D970A42F6}"/>
          </ac:spMkLst>
        </pc:spChg>
        <pc:spChg chg="del topLvl">
          <ac:chgData name="Wang Ying" userId="a3e3fafb7729d1d2" providerId="LiveId" clId="{8AFD2A3E-D5F9-48DB-AC2C-7A74DE228476}" dt="2022-12-06T02:55:16.343" v="1" actId="478"/>
          <ac:spMkLst>
            <pc:docMk/>
            <pc:sldMk cId="729981984" sldId="2026819558"/>
            <ac:spMk id="14" creationId="{6CBE03D0-41F6-06E8-1A42-0D9B3DCAD2C4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21" creationId="{347AB367-542A-41BE-8CE9-0F8FC2EA9EE4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22" creationId="{D1F59466-BEFD-4B9F-A260-0E68FB10A25F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23" creationId="{369D8CE8-ADF7-4C7D-844C-4BC9AEFE6E86}"/>
          </ac:spMkLst>
        </pc:spChg>
        <pc:spChg chg="mod">
          <ac:chgData name="Wang Ying" userId="a3e3fafb7729d1d2" providerId="LiveId" clId="{8AFD2A3E-D5F9-48DB-AC2C-7A74DE228476}" dt="2022-12-06T03:11:02.757" v="308" actId="1037"/>
          <ac:spMkLst>
            <pc:docMk/>
            <pc:sldMk cId="729981984" sldId="2026819558"/>
            <ac:spMk id="29" creationId="{44F65A7D-3C2D-4749-B77A-3875ADB74915}"/>
          </ac:spMkLst>
        </pc:spChg>
        <pc:spChg chg="del mod">
          <ac:chgData name="Wang Ying" userId="a3e3fafb7729d1d2" providerId="LiveId" clId="{8AFD2A3E-D5F9-48DB-AC2C-7A74DE228476}" dt="2022-12-06T03:02:19.641" v="147" actId="21"/>
          <ac:spMkLst>
            <pc:docMk/>
            <pc:sldMk cId="729981984" sldId="2026819558"/>
            <ac:spMk id="31" creationId="{D9783D39-352B-4B67-B9DF-22368ADFE240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2" creationId="{31D38B33-BCF8-4A69-9C7C-7964C180F273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3" creationId="{4B838C06-88AD-4371-89D0-75CDD6DBDC82}"/>
          </ac:spMkLst>
        </pc:spChg>
        <pc:spChg chg="mod">
          <ac:chgData name="Wang Ying" userId="a3e3fafb7729d1d2" providerId="LiveId" clId="{8AFD2A3E-D5F9-48DB-AC2C-7A74DE228476}" dt="2022-12-06T03:07:08.415" v="291" actId="1076"/>
          <ac:spMkLst>
            <pc:docMk/>
            <pc:sldMk cId="729981984" sldId="2026819558"/>
            <ac:spMk id="34" creationId="{5A97D147-6F87-480C-AFD2-A797814A847E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5" creationId="{A0902B26-241F-45B9-8F34-5F907F5962B3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7" creationId="{7EC76F5C-B672-47E8-881C-4E59A683476F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8" creationId="{750A4491-BE41-43FF-9331-F78E0E7285AD}"/>
          </ac:spMkLst>
        </pc:spChg>
        <pc:spChg chg="mod">
          <ac:chgData name="Wang Ying" userId="a3e3fafb7729d1d2" providerId="LiveId" clId="{8AFD2A3E-D5F9-48DB-AC2C-7A74DE228476}" dt="2022-12-06T03:06:55.527" v="288" actId="1038"/>
          <ac:spMkLst>
            <pc:docMk/>
            <pc:sldMk cId="729981984" sldId="2026819558"/>
            <ac:spMk id="39" creationId="{AC6A929F-A88C-47AF-9407-1AFB23C1C16F}"/>
          </ac:spMkLst>
        </pc:spChg>
        <pc:spChg chg="del mod">
          <ac:chgData name="Wang Ying" userId="a3e3fafb7729d1d2" providerId="LiveId" clId="{8AFD2A3E-D5F9-48DB-AC2C-7A74DE228476}" dt="2022-12-06T02:58:43.107" v="19" actId="478"/>
          <ac:spMkLst>
            <pc:docMk/>
            <pc:sldMk cId="729981984" sldId="2026819558"/>
            <ac:spMk id="40" creationId="{6355D156-1FCB-4AD0-A23E-11BB65EACDE7}"/>
          </ac:spMkLst>
        </pc:spChg>
        <pc:spChg chg="mod">
          <ac:chgData name="Wang Ying" userId="a3e3fafb7729d1d2" providerId="LiveId" clId="{8AFD2A3E-D5F9-48DB-AC2C-7A74DE228476}" dt="2022-12-06T03:05:07.633" v="241" actId="2711"/>
          <ac:spMkLst>
            <pc:docMk/>
            <pc:sldMk cId="729981984" sldId="2026819558"/>
            <ac:spMk id="44" creationId="{B43A7F32-F57B-CD46-CED9-EFCDA5FD94BD}"/>
          </ac:spMkLst>
        </pc:spChg>
        <pc:spChg chg="mod">
          <ac:chgData name="Wang Ying" userId="a3e3fafb7729d1d2" providerId="LiveId" clId="{8AFD2A3E-D5F9-48DB-AC2C-7A74DE228476}" dt="2022-12-06T03:11:31.175" v="316" actId="1035"/>
          <ac:spMkLst>
            <pc:docMk/>
            <pc:sldMk cId="729981984" sldId="2026819558"/>
            <ac:spMk id="45" creationId="{BA38E301-2AB0-47AB-971C-77E4A751E7CB}"/>
          </ac:spMkLst>
        </pc:spChg>
        <pc:spChg chg="del mod">
          <ac:chgData name="Wang Ying" userId="a3e3fafb7729d1d2" providerId="LiveId" clId="{8AFD2A3E-D5F9-48DB-AC2C-7A74DE228476}" dt="2022-12-06T02:58:45.343" v="20" actId="478"/>
          <ac:spMkLst>
            <pc:docMk/>
            <pc:sldMk cId="729981984" sldId="2026819558"/>
            <ac:spMk id="46" creationId="{73DB1DD4-3C1D-4FB1-89ED-65EF23FC2716}"/>
          </ac:spMkLst>
        </pc:spChg>
        <pc:spChg chg="mod">
          <ac:chgData name="Wang Ying" userId="a3e3fafb7729d1d2" providerId="LiveId" clId="{8AFD2A3E-D5F9-48DB-AC2C-7A74DE228476}" dt="2022-12-06T03:07:02.400" v="290" actId="1076"/>
          <ac:spMkLst>
            <pc:docMk/>
            <pc:sldMk cId="729981984" sldId="2026819558"/>
            <ac:spMk id="49" creationId="{1F770627-3FEE-428E-81F2-584AC0955981}"/>
          </ac:spMkLst>
        </pc:spChg>
        <pc:spChg chg="mod">
          <ac:chgData name="Wang Ying" userId="a3e3fafb7729d1d2" providerId="LiveId" clId="{8AFD2A3E-D5F9-48DB-AC2C-7A74DE228476}" dt="2022-12-06T03:12:19.760" v="324" actId="14100"/>
          <ac:spMkLst>
            <pc:docMk/>
            <pc:sldMk cId="729981984" sldId="2026819558"/>
            <ac:spMk id="51" creationId="{237E2367-7330-4040-893C-6493EC01155B}"/>
          </ac:spMkLst>
        </pc:spChg>
        <pc:spChg chg="mod">
          <ac:chgData name="Wang Ying" userId="a3e3fafb7729d1d2" providerId="LiveId" clId="{8AFD2A3E-D5F9-48DB-AC2C-7A74DE228476}" dt="2022-12-06T03:05:07.633" v="241" actId="2711"/>
          <ac:spMkLst>
            <pc:docMk/>
            <pc:sldMk cId="729981984" sldId="2026819558"/>
            <ac:spMk id="52" creationId="{56AA74A3-D3A5-0C05-D36D-590A577DCDF0}"/>
          </ac:spMkLst>
        </pc:spChg>
        <pc:spChg chg="del topLvl">
          <ac:chgData name="Wang Ying" userId="a3e3fafb7729d1d2" providerId="LiveId" clId="{8AFD2A3E-D5F9-48DB-AC2C-7A74DE228476}" dt="2022-12-06T02:55:18.907" v="2" actId="478"/>
          <ac:spMkLst>
            <pc:docMk/>
            <pc:sldMk cId="729981984" sldId="2026819558"/>
            <ac:spMk id="53" creationId="{90BBAEC8-3D54-8907-B735-E15A307E6DD0}"/>
          </ac:spMkLst>
        </pc:spChg>
        <pc:spChg chg="mod">
          <ac:chgData name="Wang Ying" userId="a3e3fafb7729d1d2" providerId="LiveId" clId="{8AFD2A3E-D5F9-48DB-AC2C-7A74DE228476}" dt="2022-12-06T03:15:25.766" v="337" actId="1076"/>
          <ac:spMkLst>
            <pc:docMk/>
            <pc:sldMk cId="729981984" sldId="2026819558"/>
            <ac:spMk id="57" creationId="{ECD066B0-558C-562E-A99E-3CBDA293600C}"/>
          </ac:spMkLst>
        </pc:spChg>
        <pc:spChg chg="mod">
          <ac:chgData name="Wang Ying" userId="a3e3fafb7729d1d2" providerId="LiveId" clId="{8AFD2A3E-D5F9-48DB-AC2C-7A74DE228476}" dt="2022-12-06T03:12:13.277" v="323" actId="1038"/>
          <ac:spMkLst>
            <pc:docMk/>
            <pc:sldMk cId="729981984" sldId="2026819558"/>
            <ac:spMk id="60" creationId="{76A15CD2-5223-589A-ACD8-1124EF61ED9E}"/>
          </ac:spMkLst>
        </pc:spChg>
        <pc:spChg chg="mod">
          <ac:chgData name="Wang Ying" userId="a3e3fafb7729d1d2" providerId="LiveId" clId="{8AFD2A3E-D5F9-48DB-AC2C-7A74DE228476}" dt="2022-12-06T03:12:13.277" v="323" actId="1038"/>
          <ac:spMkLst>
            <pc:docMk/>
            <pc:sldMk cId="729981984" sldId="2026819558"/>
            <ac:spMk id="61" creationId="{F33EE348-ED20-BB01-7D87-FF5FAAF16B21}"/>
          </ac:spMkLst>
        </pc:spChg>
        <pc:spChg chg="mod">
          <ac:chgData name="Wang Ying" userId="a3e3fafb7729d1d2" providerId="LiveId" clId="{8AFD2A3E-D5F9-48DB-AC2C-7A74DE228476}" dt="2022-12-06T03:12:13.277" v="323" actId="1038"/>
          <ac:spMkLst>
            <pc:docMk/>
            <pc:sldMk cId="729981984" sldId="2026819558"/>
            <ac:spMk id="62" creationId="{96F755F3-36F3-FF2A-BB9D-96D19372EF65}"/>
          </ac:spMkLst>
        </pc:spChg>
        <pc:spChg chg="del mod">
          <ac:chgData name="Wang Ying" userId="a3e3fafb7729d1d2" providerId="LiveId" clId="{8AFD2A3E-D5F9-48DB-AC2C-7A74DE228476}" dt="2022-12-06T02:57:41.599" v="7" actId="478"/>
          <ac:spMkLst>
            <pc:docMk/>
            <pc:sldMk cId="729981984" sldId="2026819558"/>
            <ac:spMk id="63" creationId="{26BD022A-314D-EE0B-488B-51BBD8F9D27A}"/>
          </ac:spMkLst>
        </pc:spChg>
        <pc:spChg chg="del mod">
          <ac:chgData name="Wang Ying" userId="a3e3fafb7729d1d2" providerId="LiveId" clId="{8AFD2A3E-D5F9-48DB-AC2C-7A74DE228476}" dt="2022-12-06T02:57:43.534" v="8" actId="478"/>
          <ac:spMkLst>
            <pc:docMk/>
            <pc:sldMk cId="729981984" sldId="2026819558"/>
            <ac:spMk id="1024" creationId="{1565A476-92E7-DB7F-1292-EFB606953D7B}"/>
          </ac:spMkLst>
        </pc:spChg>
        <pc:spChg chg="add mod">
          <ac:chgData name="Wang Ying" userId="a3e3fafb7729d1d2" providerId="LiveId" clId="{8AFD2A3E-D5F9-48DB-AC2C-7A74DE228476}" dt="2022-12-06T03:05:07.633" v="241" actId="2711"/>
          <ac:spMkLst>
            <pc:docMk/>
            <pc:sldMk cId="729981984" sldId="2026819558"/>
            <ac:spMk id="1029" creationId="{2AE77073-21D9-B8C7-18A0-1D9D82628193}"/>
          </ac:spMkLst>
        </pc:spChg>
        <pc:spChg chg="add del mod">
          <ac:chgData name="Wang Ying" userId="a3e3fafb7729d1d2" providerId="LiveId" clId="{8AFD2A3E-D5F9-48DB-AC2C-7A74DE228476}" dt="2022-12-06T03:02:40.776" v="153" actId="478"/>
          <ac:spMkLst>
            <pc:docMk/>
            <pc:sldMk cId="729981984" sldId="2026819558"/>
            <ac:spMk id="1031" creationId="{3E614A37-6CD6-4880-B2D2-C18F879E7F49}"/>
          </ac:spMkLst>
        </pc:spChg>
        <pc:spChg chg="add del mod">
          <ac:chgData name="Wang Ying" userId="a3e3fafb7729d1d2" providerId="LiveId" clId="{8AFD2A3E-D5F9-48DB-AC2C-7A74DE228476}" dt="2022-12-06T03:04:48.643" v="240" actId="478"/>
          <ac:spMkLst>
            <pc:docMk/>
            <pc:sldMk cId="729981984" sldId="2026819558"/>
            <ac:spMk id="1032" creationId="{95A4AE6C-6C5C-E1B4-B59B-7EBE24172ADA}"/>
          </ac:spMkLst>
        </pc:s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4" creationId="{E8966485-2898-46AF-8FF4-B1509121B6D9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5" creationId="{14D87FF6-B91F-4E87-BF73-6E3840756604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6" creationId="{7FB69D83-776A-4150-93FB-1FC47C6626CF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7" creationId="{74712437-4A05-4BD8-810B-498B815E1489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8" creationId="{AAC32D99-26AA-44F3-9A6C-A1D1AD0E36DF}"/>
          </ac:grpSpMkLst>
        </pc:grpChg>
        <pc:grpChg chg="mod">
          <ac:chgData name="Wang Ying" userId="a3e3fafb7729d1d2" providerId="LiveId" clId="{8AFD2A3E-D5F9-48DB-AC2C-7A74DE228476}" dt="2022-12-06T03:02:44.787" v="189" actId="1037"/>
          <ac:grpSpMkLst>
            <pc:docMk/>
            <pc:sldMk cId="729981984" sldId="2026819558"/>
            <ac:grpSpMk id="10" creationId="{326596FB-6B01-48FC-82AD-0873657219E8}"/>
          </ac:grpSpMkLst>
        </pc:grpChg>
        <pc:grpChg chg="mod">
          <ac:chgData name="Wang Ying" userId="a3e3fafb7729d1d2" providerId="LiveId" clId="{8AFD2A3E-D5F9-48DB-AC2C-7A74DE228476}" dt="2022-12-06T03:05:07.633" v="241" actId="2711"/>
          <ac:grpSpMkLst>
            <pc:docMk/>
            <pc:sldMk cId="729981984" sldId="2026819558"/>
            <ac:grpSpMk id="12" creationId="{F5874FC4-F53D-4AEB-AD3B-51084D6D8CDF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15" creationId="{A75FB585-96CD-4FBD-863E-75F26863CB43}"/>
          </ac:grpSpMkLst>
        </pc:grpChg>
        <pc:grpChg chg="del mod">
          <ac:chgData name="Wang Ying" userId="a3e3fafb7729d1d2" providerId="LiveId" clId="{8AFD2A3E-D5F9-48DB-AC2C-7A74DE228476}" dt="2022-12-06T02:58:43.107" v="19" actId="478"/>
          <ac:grpSpMkLst>
            <pc:docMk/>
            <pc:sldMk cId="729981984" sldId="2026819558"/>
            <ac:grpSpMk id="25" creationId="{A2F68D59-1993-4C15-BC43-6C4C3205BD12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26" creationId="{1C370B6D-3548-4863-A3C6-1885B55ADB0F}"/>
          </ac:grpSpMkLst>
        </pc:grpChg>
        <pc:grpChg chg="del">
          <ac:chgData name="Wang Ying" userId="a3e3fafb7729d1d2" providerId="LiveId" clId="{8AFD2A3E-D5F9-48DB-AC2C-7A74DE228476}" dt="2022-12-06T02:55:16.343" v="1" actId="478"/>
          <ac:grpSpMkLst>
            <pc:docMk/>
            <pc:sldMk cId="729981984" sldId="2026819558"/>
            <ac:grpSpMk id="41" creationId="{4185BC6E-4244-F3DE-5810-C95D1F964B64}"/>
          </ac:grpSpMkLst>
        </pc:grpChg>
        <pc:grpChg chg="mod">
          <ac:chgData name="Wang Ying" userId="a3e3fafb7729d1d2" providerId="LiveId" clId="{8AFD2A3E-D5F9-48DB-AC2C-7A74DE228476}" dt="2022-12-06T03:02:44.787" v="189" actId="1037"/>
          <ac:grpSpMkLst>
            <pc:docMk/>
            <pc:sldMk cId="729981984" sldId="2026819558"/>
            <ac:grpSpMk id="42" creationId="{87A505DE-432E-4CBD-83CA-179E587AA827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43" creationId="{64DFB3A9-14AE-48C8-BA93-4B28F8C71609}"/>
          </ac:grpSpMkLst>
        </pc:grpChg>
        <pc:grpChg chg="add mod">
          <ac:chgData name="Wang Ying" userId="a3e3fafb7729d1d2" providerId="LiveId" clId="{8AFD2A3E-D5F9-48DB-AC2C-7A74DE228476}" dt="2022-12-06T03:12:13.277" v="323" actId="1038"/>
          <ac:grpSpMkLst>
            <pc:docMk/>
            <pc:sldMk cId="729981984" sldId="2026819558"/>
            <ac:grpSpMk id="47" creationId="{DAAD82C2-0A46-C3F1-FA9B-7E67A528304A}"/>
          </ac:grpSpMkLst>
        </pc:grpChg>
        <pc:grpChg chg="mod">
          <ac:chgData name="Wang Ying" userId="a3e3fafb7729d1d2" providerId="LiveId" clId="{8AFD2A3E-D5F9-48DB-AC2C-7A74DE228476}" dt="2022-12-06T03:06:55.527" v="288" actId="1038"/>
          <ac:grpSpMkLst>
            <pc:docMk/>
            <pc:sldMk cId="729981984" sldId="2026819558"/>
            <ac:grpSpMk id="50" creationId="{2362F8CB-1EB9-4825-99E2-604C29141C91}"/>
          </ac:grpSpMkLst>
        </pc:grpChg>
        <pc:grpChg chg="mod">
          <ac:chgData name="Wang Ying" userId="a3e3fafb7729d1d2" providerId="LiveId" clId="{8AFD2A3E-D5F9-48DB-AC2C-7A74DE228476}" dt="2022-12-06T03:12:13.277" v="323" actId="1038"/>
          <ac:grpSpMkLst>
            <pc:docMk/>
            <pc:sldMk cId="729981984" sldId="2026819558"/>
            <ac:grpSpMk id="56" creationId="{4B0C9664-4AD9-8DCE-ACD9-AFD2AC56E497}"/>
          </ac:grpSpMkLst>
        </pc:grpChg>
        <pc:grpChg chg="del mod">
          <ac:chgData name="Wang Ying" userId="a3e3fafb7729d1d2" providerId="LiveId" clId="{8AFD2A3E-D5F9-48DB-AC2C-7A74DE228476}" dt="2022-12-06T02:57:41.599" v="7" actId="478"/>
          <ac:grpSpMkLst>
            <pc:docMk/>
            <pc:sldMk cId="729981984" sldId="2026819558"/>
            <ac:grpSpMk id="58" creationId="{879DF40E-E0A1-A18D-4248-C3D6AFA4F66D}"/>
          </ac:grpSpMkLst>
        </pc:grpChg>
        <pc:grpChg chg="mod">
          <ac:chgData name="Wang Ying" userId="a3e3fafb7729d1d2" providerId="LiveId" clId="{8AFD2A3E-D5F9-48DB-AC2C-7A74DE228476}" dt="2022-12-06T03:12:13.277" v="323" actId="1038"/>
          <ac:grpSpMkLst>
            <pc:docMk/>
            <pc:sldMk cId="729981984" sldId="2026819558"/>
            <ac:grpSpMk id="59" creationId="{D763D8B3-BFD4-04C8-3B2D-7C669A5212D0}"/>
          </ac:grpSpMkLst>
        </pc:grp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18" creationId="{EFE0468F-8E52-4E0A-8F1D-8A13C28E7C37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19" creationId="{63CDFE54-95FB-48AB-9E8E-31BC71189056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20" creationId="{D1F8307C-CB97-4783-9B30-B4BA48152430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24" creationId="{1FEF917D-99F8-4A06-A91A-C8911198D120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27" creationId="{DFCA0AD6-A942-4505-9890-282B3F03B424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30" creationId="{93F705D9-7E67-460F-B265-45F30A24F28F}"/>
          </ac:picMkLst>
        </pc:picChg>
        <pc:picChg chg="mod">
          <ac:chgData name="Wang Ying" userId="a3e3fafb7729d1d2" providerId="LiveId" clId="{8AFD2A3E-D5F9-48DB-AC2C-7A74DE228476}" dt="2022-12-06T03:06:55.527" v="288" actId="1038"/>
          <ac:picMkLst>
            <pc:docMk/>
            <pc:sldMk cId="729981984" sldId="2026819558"/>
            <ac:picMk id="36" creationId="{B266CD01-9AF0-4735-910B-3F07417883A1}"/>
          </ac:picMkLst>
        </pc:picChg>
        <pc:picChg chg="mod">
          <ac:chgData name="Wang Ying" userId="a3e3fafb7729d1d2" providerId="LiveId" clId="{8AFD2A3E-D5F9-48DB-AC2C-7A74DE228476}" dt="2022-12-06T03:12:13.277" v="323" actId="1038"/>
          <ac:picMkLst>
            <pc:docMk/>
            <pc:sldMk cId="729981984" sldId="2026819558"/>
            <ac:picMk id="54" creationId="{008171CA-A1A5-1222-7A82-C06D946BEA54}"/>
          </ac:picMkLst>
        </pc:picChg>
        <pc:picChg chg="del mod">
          <ac:chgData name="Wang Ying" userId="a3e3fafb7729d1d2" providerId="LiveId" clId="{8AFD2A3E-D5F9-48DB-AC2C-7A74DE228476}" dt="2022-12-06T02:57:41.107" v="6" actId="478"/>
          <ac:picMkLst>
            <pc:docMk/>
            <pc:sldMk cId="729981984" sldId="2026819558"/>
            <ac:picMk id="55" creationId="{2F3DE749-F14E-29D1-6A21-0FA4F5FA9926}"/>
          </ac:picMkLst>
        </pc:picChg>
        <pc:picChg chg="del">
          <ac:chgData name="Wang Ying" userId="a3e3fafb7729d1d2" providerId="LiveId" clId="{8AFD2A3E-D5F9-48DB-AC2C-7A74DE228476}" dt="2022-12-06T02:58:40.529" v="17" actId="478"/>
          <ac:picMkLst>
            <pc:docMk/>
            <pc:sldMk cId="729981984" sldId="2026819558"/>
            <ac:picMk id="1026" creationId="{0E89413C-1723-49A2-82CE-A7772F9AB90B}"/>
          </ac:picMkLst>
        </pc:picChg>
        <pc:picChg chg="mod">
          <ac:chgData name="Wang Ying" userId="a3e3fafb7729d1d2" providerId="LiveId" clId="{8AFD2A3E-D5F9-48DB-AC2C-7A74DE228476}" dt="2022-12-06T03:02:44.787" v="189" actId="1037"/>
          <ac:picMkLst>
            <pc:docMk/>
            <pc:sldMk cId="729981984" sldId="2026819558"/>
            <ac:picMk id="1028" creationId="{7A59C3A9-4B9E-4FE8-94DB-CBBC86456357}"/>
          </ac:picMkLst>
        </pc:picChg>
        <pc:cxnChg chg="mod">
          <ac:chgData name="Wang Ying" userId="a3e3fafb7729d1d2" providerId="LiveId" clId="{8AFD2A3E-D5F9-48DB-AC2C-7A74DE228476}" dt="2022-12-06T03:06:55.527" v="288" actId="1038"/>
          <ac:cxnSpMkLst>
            <pc:docMk/>
            <pc:sldMk cId="729981984" sldId="2026819558"/>
            <ac:cxnSpMk id="16" creationId="{0C7880DA-44EB-46D9-9A72-B5112A266EA3}"/>
          </ac:cxnSpMkLst>
        </pc:cxnChg>
        <pc:cxnChg chg="mod">
          <ac:chgData name="Wang Ying" userId="a3e3fafb7729d1d2" providerId="LiveId" clId="{8AFD2A3E-D5F9-48DB-AC2C-7A74DE228476}" dt="2022-12-06T03:06:55.527" v="288" actId="1038"/>
          <ac:cxnSpMkLst>
            <pc:docMk/>
            <pc:sldMk cId="729981984" sldId="2026819558"/>
            <ac:cxnSpMk id="17" creationId="{A7C0940B-0804-408D-9702-035BFE00C926}"/>
          </ac:cxnSpMkLst>
        </pc:cxnChg>
        <pc:cxnChg chg="mod">
          <ac:chgData name="Wang Ying" userId="a3e3fafb7729d1d2" providerId="LiveId" clId="{8AFD2A3E-D5F9-48DB-AC2C-7A74DE228476}" dt="2022-12-06T03:06:55.527" v="288" actId="1038"/>
          <ac:cxnSpMkLst>
            <pc:docMk/>
            <pc:sldMk cId="729981984" sldId="2026819558"/>
            <ac:cxnSpMk id="28" creationId="{E3A6BFA7-5556-482A-AF52-27368B615F99}"/>
          </ac:cxnSpMkLst>
        </pc:cxnChg>
        <pc:cxnChg chg="mod">
          <ac:chgData name="Wang Ying" userId="a3e3fafb7729d1d2" providerId="LiveId" clId="{8AFD2A3E-D5F9-48DB-AC2C-7A74DE228476}" dt="2022-12-06T03:06:55.527" v="288" actId="1038"/>
          <ac:cxnSpMkLst>
            <pc:docMk/>
            <pc:sldMk cId="729981984" sldId="2026819558"/>
            <ac:cxnSpMk id="48" creationId="{411BBB91-D382-43F1-BCF7-D143B2546B8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9AA26-02A8-4ABD-BEA4-7668A4BF2C68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3240CF8-E192-42FE-9C1B-01DFF75A379E}">
      <dgm:prSet phldrT="[文本]"/>
      <dgm:spPr/>
      <dgm:t>
        <a:bodyPr/>
        <a:lstStyle/>
        <a:p>
          <a:r>
            <a:rPr lang="zh-CN" altLang="en-US" dirty="0"/>
            <a:t>参数准备</a:t>
          </a:r>
        </a:p>
      </dgm:t>
    </dgm:pt>
    <dgm:pt modelId="{453A1B9A-FE6C-40D9-920C-AC912770C7EE}" type="parTrans" cxnId="{BC59536D-7B21-43DC-935B-02D2AB5E36C8}">
      <dgm:prSet/>
      <dgm:spPr/>
      <dgm:t>
        <a:bodyPr/>
        <a:lstStyle/>
        <a:p>
          <a:endParaRPr lang="zh-CN" altLang="en-US"/>
        </a:p>
      </dgm:t>
    </dgm:pt>
    <dgm:pt modelId="{745F5FE3-6ECB-4237-9317-E12E730E0EB9}" type="sibTrans" cxnId="{BC59536D-7B21-43DC-935B-02D2AB5E36C8}">
      <dgm:prSet/>
      <dgm:spPr/>
      <dgm:t>
        <a:bodyPr/>
        <a:lstStyle/>
        <a:p>
          <a:endParaRPr lang="zh-CN" altLang="en-US"/>
        </a:p>
      </dgm:t>
    </dgm:pt>
    <dgm:pt modelId="{73E9844A-5B53-43CF-B1EA-2DD6D819EE51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定义问题字典（参数名称、范围） </a:t>
          </a:r>
        </a:p>
      </dgm:t>
    </dgm:pt>
    <dgm:pt modelId="{81C9E7B9-E859-4FC2-94EE-686EAAE8BE63}" type="parTrans" cxnId="{192A9DD9-DBA8-410B-B0B1-72C5A26C1589}">
      <dgm:prSet/>
      <dgm:spPr/>
      <dgm:t>
        <a:bodyPr/>
        <a:lstStyle/>
        <a:p>
          <a:endParaRPr lang="zh-CN" altLang="en-US"/>
        </a:p>
      </dgm:t>
    </dgm:pt>
    <dgm:pt modelId="{CEFCD42D-A8D8-4B09-B8AB-1221572C8FCB}" type="sibTrans" cxnId="{192A9DD9-DBA8-410B-B0B1-72C5A26C1589}">
      <dgm:prSet/>
      <dgm:spPr/>
      <dgm:t>
        <a:bodyPr/>
        <a:lstStyle/>
        <a:p>
          <a:endParaRPr lang="zh-CN" altLang="en-US"/>
        </a:p>
      </dgm:t>
    </dgm:pt>
    <dgm:pt modelId="{F00E2F3F-8F82-4158-BC89-ED8600DA1E44}">
      <dgm:prSet phldrT="[文本]"/>
      <dgm:spPr/>
      <dgm:t>
        <a:bodyPr/>
        <a:lstStyle/>
        <a:p>
          <a:r>
            <a:rPr lang="en-US" altLang="zh-CN" dirty="0" err="1"/>
            <a:t>Saltelli</a:t>
          </a:r>
          <a:r>
            <a:rPr lang="zh-CN" altLang="en-US" dirty="0"/>
            <a:t>采样</a:t>
          </a:r>
        </a:p>
      </dgm:t>
    </dgm:pt>
    <dgm:pt modelId="{7635A87F-712A-4327-A87E-779550BB4C2C}" type="parTrans" cxnId="{76002050-84BE-408F-A2DF-41515DB31C3E}">
      <dgm:prSet/>
      <dgm:spPr/>
      <dgm:t>
        <a:bodyPr/>
        <a:lstStyle/>
        <a:p>
          <a:endParaRPr lang="zh-CN" altLang="en-US"/>
        </a:p>
      </dgm:t>
    </dgm:pt>
    <dgm:pt modelId="{B38C66B6-916B-42E0-BA80-ADE01DB1A084}" type="sibTrans" cxnId="{76002050-84BE-408F-A2DF-41515DB31C3E}">
      <dgm:prSet/>
      <dgm:spPr/>
      <dgm:t>
        <a:bodyPr/>
        <a:lstStyle/>
        <a:p>
          <a:endParaRPr lang="zh-CN" altLang="en-US"/>
        </a:p>
      </dgm:t>
    </dgm:pt>
    <dgm:pt modelId="{E329E27A-92AC-40B8-9592-F601E4A1BE26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生成结构化采样矩阵 </a:t>
          </a:r>
        </a:p>
      </dgm:t>
    </dgm:pt>
    <dgm:pt modelId="{04F6F938-B42E-4542-B788-B44D1EBB838B}" type="parTrans" cxnId="{9D5A2E34-1260-4D93-AEA6-9E0BF2A6569A}">
      <dgm:prSet/>
      <dgm:spPr/>
      <dgm:t>
        <a:bodyPr/>
        <a:lstStyle/>
        <a:p>
          <a:endParaRPr lang="zh-CN" altLang="en-US"/>
        </a:p>
      </dgm:t>
    </dgm:pt>
    <dgm:pt modelId="{13B878DB-A42C-460D-9002-A17A27641A0B}" type="sibTrans" cxnId="{9D5A2E34-1260-4D93-AEA6-9E0BF2A6569A}">
      <dgm:prSet/>
      <dgm:spPr/>
      <dgm:t>
        <a:bodyPr/>
        <a:lstStyle/>
        <a:p>
          <a:endParaRPr lang="zh-CN" altLang="en-US"/>
        </a:p>
      </dgm:t>
    </dgm:pt>
    <dgm:pt modelId="{EAA79071-73A9-4439-A9A9-81368BCB3926}">
      <dgm:prSet phldrT="[文本]"/>
      <dgm:spPr/>
      <dgm:t>
        <a:bodyPr/>
        <a:lstStyle/>
        <a:p>
          <a:r>
            <a:rPr lang="zh-CN" altLang="en-US" dirty="0"/>
            <a:t>模型评估</a:t>
          </a:r>
        </a:p>
      </dgm:t>
    </dgm:pt>
    <dgm:pt modelId="{40A35AC2-5C46-49B5-92F4-F4BE09FECE03}" type="parTrans" cxnId="{5B236C5A-CEC6-409D-8D5B-EE9CA2811C9E}">
      <dgm:prSet/>
      <dgm:spPr/>
      <dgm:t>
        <a:bodyPr/>
        <a:lstStyle/>
        <a:p>
          <a:endParaRPr lang="zh-CN" altLang="en-US"/>
        </a:p>
      </dgm:t>
    </dgm:pt>
    <dgm:pt modelId="{ACEA898D-FDD1-470C-BE74-399DDC6732D9}" type="sibTrans" cxnId="{5B236C5A-CEC6-409D-8D5B-EE9CA2811C9E}">
      <dgm:prSet/>
      <dgm:spPr/>
      <dgm:t>
        <a:bodyPr/>
        <a:lstStyle/>
        <a:p>
          <a:endParaRPr lang="zh-CN" altLang="en-US"/>
        </a:p>
      </dgm:t>
    </dgm:pt>
    <dgm:pt modelId="{46AA3D80-3F94-42D1-A161-7F23A984BB6C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对每个采样点进行模型计算</a:t>
          </a:r>
        </a:p>
      </dgm:t>
    </dgm:pt>
    <dgm:pt modelId="{512B83BA-F15D-4169-9390-4376CAC56B7C}" type="parTrans" cxnId="{7913869C-10C9-4A21-B148-C53F690AD383}">
      <dgm:prSet/>
      <dgm:spPr/>
      <dgm:t>
        <a:bodyPr/>
        <a:lstStyle/>
        <a:p>
          <a:endParaRPr lang="zh-CN" altLang="en-US"/>
        </a:p>
      </dgm:t>
    </dgm:pt>
    <dgm:pt modelId="{4C99F549-1A65-45FB-AC14-97491611C6F7}" type="sibTrans" cxnId="{7913869C-10C9-4A21-B148-C53F690AD383}">
      <dgm:prSet/>
      <dgm:spPr/>
      <dgm:t>
        <a:bodyPr/>
        <a:lstStyle/>
        <a:p>
          <a:endParaRPr lang="zh-CN" altLang="en-US"/>
        </a:p>
      </dgm:t>
    </dgm:pt>
    <dgm:pt modelId="{8C590420-5324-40CC-BA78-F164B7F81402}">
      <dgm:prSet phldrT="[文本]"/>
      <dgm:spPr/>
      <dgm:t>
        <a:bodyPr/>
        <a:lstStyle/>
        <a:p>
          <a:r>
            <a:rPr lang="en-US" altLang="zh-CN" dirty="0" err="1"/>
            <a:t>Sobol</a:t>
          </a:r>
          <a:r>
            <a:rPr lang="zh-CN" altLang="en-US" dirty="0"/>
            <a:t>全局敏感性分析</a:t>
          </a:r>
        </a:p>
      </dgm:t>
    </dgm:pt>
    <dgm:pt modelId="{FCE28C47-1062-4A36-9013-1C0855D3E19E}" type="parTrans" cxnId="{21346206-8644-4B2B-A4E7-419389BFDE22}">
      <dgm:prSet/>
      <dgm:spPr/>
      <dgm:t>
        <a:bodyPr/>
        <a:lstStyle/>
        <a:p>
          <a:endParaRPr lang="zh-CN" altLang="en-US"/>
        </a:p>
      </dgm:t>
    </dgm:pt>
    <dgm:pt modelId="{4F80F7DA-9A00-463A-8576-F3B36C337E60}" type="sibTrans" cxnId="{21346206-8644-4B2B-A4E7-419389BFDE22}">
      <dgm:prSet/>
      <dgm:spPr/>
      <dgm:t>
        <a:bodyPr/>
        <a:lstStyle/>
        <a:p>
          <a:endParaRPr lang="zh-CN" altLang="en-US"/>
        </a:p>
      </dgm:t>
    </dgm:pt>
    <dgm:pt modelId="{91388063-ABF8-4A85-9D11-476ECC3818A5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设定采样数量 </a:t>
          </a:r>
        </a:p>
      </dgm:t>
    </dgm:pt>
    <dgm:pt modelId="{E7BD2E8B-5C3B-4C7D-AD48-55B39579C674}" type="parTrans" cxnId="{6393D71D-6F9B-4EF0-BEE6-57FC736D7EDE}">
      <dgm:prSet/>
      <dgm:spPr/>
      <dgm:t>
        <a:bodyPr/>
        <a:lstStyle/>
        <a:p>
          <a:endParaRPr lang="zh-CN" altLang="en-US"/>
        </a:p>
      </dgm:t>
    </dgm:pt>
    <dgm:pt modelId="{7C5D274B-6C23-4084-8AE1-CF20AB75B110}" type="sibTrans" cxnId="{6393D71D-6F9B-4EF0-BEE6-57FC736D7EDE}">
      <dgm:prSet/>
      <dgm:spPr/>
      <dgm:t>
        <a:bodyPr/>
        <a:lstStyle/>
        <a:p>
          <a:endParaRPr lang="zh-CN" altLang="en-US"/>
        </a:p>
      </dgm:t>
    </dgm:pt>
    <dgm:pt modelId="{9B6CCA9C-1993-4A68-B6E0-A9F5EA93C98E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确保采样覆盖性和效率 </a:t>
          </a:r>
        </a:p>
      </dgm:t>
    </dgm:pt>
    <dgm:pt modelId="{226A5D98-2B21-440A-BF4E-4A528EDB3A30}" type="parTrans" cxnId="{2FB45EA9-C446-4A87-BDD5-DC60BA20A8CE}">
      <dgm:prSet/>
      <dgm:spPr/>
      <dgm:t>
        <a:bodyPr/>
        <a:lstStyle/>
        <a:p>
          <a:endParaRPr lang="zh-CN" altLang="en-US"/>
        </a:p>
      </dgm:t>
    </dgm:pt>
    <dgm:pt modelId="{60FB9C46-77C7-4457-A6B6-266878919E9B}" type="sibTrans" cxnId="{2FB45EA9-C446-4A87-BDD5-DC60BA20A8CE}">
      <dgm:prSet/>
      <dgm:spPr/>
      <dgm:t>
        <a:bodyPr/>
        <a:lstStyle/>
        <a:p>
          <a:endParaRPr lang="zh-CN" altLang="en-US"/>
        </a:p>
      </dgm:t>
    </dgm:pt>
    <dgm:pt modelId="{87972692-7A92-4B31-BEB0-03A05BDB8A6E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收集输出结果  </a:t>
          </a:r>
        </a:p>
      </dgm:t>
    </dgm:pt>
    <dgm:pt modelId="{CBED336E-D6CB-43DD-B4AC-26D3E4AB3F33}" type="parTrans" cxnId="{49D1DDAC-D5F6-42B5-9D97-4513CC3C7548}">
      <dgm:prSet/>
      <dgm:spPr/>
      <dgm:t>
        <a:bodyPr/>
        <a:lstStyle/>
        <a:p>
          <a:endParaRPr lang="zh-CN" altLang="en-US"/>
        </a:p>
      </dgm:t>
    </dgm:pt>
    <dgm:pt modelId="{21CD7452-9CA7-476B-BE57-AF8FFCCF0F36}" type="sibTrans" cxnId="{49D1DDAC-D5F6-42B5-9D97-4513CC3C7548}">
      <dgm:prSet/>
      <dgm:spPr/>
      <dgm:t>
        <a:bodyPr/>
        <a:lstStyle/>
        <a:p>
          <a:endParaRPr lang="zh-CN" altLang="en-US"/>
        </a:p>
      </dgm:t>
    </dgm:pt>
    <dgm:pt modelId="{9B7F8F44-74CA-4FF6-B95D-9089C888B809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使用特定结构的输出结果</a:t>
          </a:r>
        </a:p>
      </dgm:t>
    </dgm:pt>
    <dgm:pt modelId="{0256EA11-2062-4988-9570-CEB4AA23985A}" type="parTrans" cxnId="{18EE1413-4535-4C18-822A-F3A86B7CC8C2}">
      <dgm:prSet/>
      <dgm:spPr/>
      <dgm:t>
        <a:bodyPr/>
        <a:lstStyle/>
        <a:p>
          <a:endParaRPr lang="zh-CN" altLang="en-US"/>
        </a:p>
      </dgm:t>
    </dgm:pt>
    <dgm:pt modelId="{BAAE2712-A22E-4B04-8039-B013FD090EBE}" type="sibTrans" cxnId="{18EE1413-4535-4C18-822A-F3A86B7CC8C2}">
      <dgm:prSet/>
      <dgm:spPr/>
      <dgm:t>
        <a:bodyPr/>
        <a:lstStyle/>
        <a:p>
          <a:endParaRPr lang="zh-CN" altLang="en-US"/>
        </a:p>
      </dgm:t>
    </dgm:pt>
    <dgm:pt modelId="{C579E1F9-7E56-4D0B-956B-EC2D3974E619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计算各类敏感性指标</a:t>
          </a:r>
        </a:p>
      </dgm:t>
    </dgm:pt>
    <dgm:pt modelId="{3109173A-859D-4B06-A9FE-9E6DF9F26F2D}" type="parTrans" cxnId="{5E8C2088-2F08-48ED-825C-79871700DD1C}">
      <dgm:prSet/>
      <dgm:spPr/>
      <dgm:t>
        <a:bodyPr/>
        <a:lstStyle/>
        <a:p>
          <a:endParaRPr lang="zh-CN" altLang="en-US"/>
        </a:p>
      </dgm:t>
    </dgm:pt>
    <dgm:pt modelId="{F351A572-BF93-4CC2-8D72-E01A6C3E2FB8}" type="sibTrans" cxnId="{5E8C2088-2F08-48ED-825C-79871700DD1C}">
      <dgm:prSet/>
      <dgm:spPr/>
      <dgm:t>
        <a:bodyPr/>
        <a:lstStyle/>
        <a:p>
          <a:endParaRPr lang="zh-CN" altLang="en-US"/>
        </a:p>
      </dgm:t>
    </dgm:pt>
    <dgm:pt modelId="{91B11721-84E7-40CB-BA05-8E76F9322B85}" type="pres">
      <dgm:prSet presAssocID="{13E9AA26-02A8-4ABD-BEA4-7668A4BF2C68}" presName="linearFlow" presStyleCnt="0">
        <dgm:presLayoutVars>
          <dgm:dir/>
          <dgm:animLvl val="lvl"/>
          <dgm:resizeHandles val="exact"/>
        </dgm:presLayoutVars>
      </dgm:prSet>
      <dgm:spPr/>
    </dgm:pt>
    <dgm:pt modelId="{5F01A5B3-E862-4E42-B761-86B2240BED12}" type="pres">
      <dgm:prSet presAssocID="{F3240CF8-E192-42FE-9C1B-01DFF75A379E}" presName="composite" presStyleCnt="0"/>
      <dgm:spPr/>
    </dgm:pt>
    <dgm:pt modelId="{F3E832E0-EDC1-4FA0-8FDD-1B30E42A433C}" type="pres">
      <dgm:prSet presAssocID="{F3240CF8-E192-42FE-9C1B-01DFF75A379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266671-DD9F-4DD9-8F68-08B88E465700}" type="pres">
      <dgm:prSet presAssocID="{F3240CF8-E192-42FE-9C1B-01DFF75A379E}" presName="parSh" presStyleLbl="node1" presStyleIdx="0" presStyleCnt="4"/>
      <dgm:spPr/>
    </dgm:pt>
    <dgm:pt modelId="{C0E846D8-E4D8-492D-9996-336497491648}" type="pres">
      <dgm:prSet presAssocID="{F3240CF8-E192-42FE-9C1B-01DFF75A379E}" presName="desTx" presStyleLbl="fgAcc1" presStyleIdx="0" presStyleCnt="4">
        <dgm:presLayoutVars>
          <dgm:bulletEnabled val="1"/>
        </dgm:presLayoutVars>
      </dgm:prSet>
      <dgm:spPr/>
    </dgm:pt>
    <dgm:pt modelId="{8E637810-B91C-4D34-B0BF-40A4270B85BE}" type="pres">
      <dgm:prSet presAssocID="{745F5FE3-6ECB-4237-9317-E12E730E0EB9}" presName="sibTrans" presStyleLbl="sibTrans2D1" presStyleIdx="0" presStyleCnt="3"/>
      <dgm:spPr/>
    </dgm:pt>
    <dgm:pt modelId="{ECEDC923-9CDB-4689-B397-35617EC5736E}" type="pres">
      <dgm:prSet presAssocID="{745F5FE3-6ECB-4237-9317-E12E730E0EB9}" presName="connTx" presStyleLbl="sibTrans2D1" presStyleIdx="0" presStyleCnt="3"/>
      <dgm:spPr/>
    </dgm:pt>
    <dgm:pt modelId="{B6A897C6-5848-4468-8E01-B72305ED9BF2}" type="pres">
      <dgm:prSet presAssocID="{F00E2F3F-8F82-4158-BC89-ED8600DA1E44}" presName="composite" presStyleCnt="0"/>
      <dgm:spPr/>
    </dgm:pt>
    <dgm:pt modelId="{93257F15-264C-41BC-9F4D-1883D9865EE6}" type="pres">
      <dgm:prSet presAssocID="{F00E2F3F-8F82-4158-BC89-ED8600DA1E4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2B65B5-2899-490B-A5AC-662B9935FC71}" type="pres">
      <dgm:prSet presAssocID="{F00E2F3F-8F82-4158-BC89-ED8600DA1E44}" presName="parSh" presStyleLbl="node1" presStyleIdx="1" presStyleCnt="4"/>
      <dgm:spPr/>
    </dgm:pt>
    <dgm:pt modelId="{CD358A77-2B2F-4039-9578-33533EF2A8F3}" type="pres">
      <dgm:prSet presAssocID="{F00E2F3F-8F82-4158-BC89-ED8600DA1E44}" presName="desTx" presStyleLbl="fgAcc1" presStyleIdx="1" presStyleCnt="4">
        <dgm:presLayoutVars>
          <dgm:bulletEnabled val="1"/>
        </dgm:presLayoutVars>
      </dgm:prSet>
      <dgm:spPr/>
    </dgm:pt>
    <dgm:pt modelId="{6E82928C-0FDF-43BB-BAD8-9AD66E050DDE}" type="pres">
      <dgm:prSet presAssocID="{B38C66B6-916B-42E0-BA80-ADE01DB1A084}" presName="sibTrans" presStyleLbl="sibTrans2D1" presStyleIdx="1" presStyleCnt="3"/>
      <dgm:spPr/>
    </dgm:pt>
    <dgm:pt modelId="{8BBB605A-3C4D-4124-8AB9-46142F1A2945}" type="pres">
      <dgm:prSet presAssocID="{B38C66B6-916B-42E0-BA80-ADE01DB1A084}" presName="connTx" presStyleLbl="sibTrans2D1" presStyleIdx="1" presStyleCnt="3"/>
      <dgm:spPr/>
    </dgm:pt>
    <dgm:pt modelId="{9936D2E5-8664-42F5-8AFC-3A596810DF70}" type="pres">
      <dgm:prSet presAssocID="{EAA79071-73A9-4439-A9A9-81368BCB3926}" presName="composite" presStyleCnt="0"/>
      <dgm:spPr/>
    </dgm:pt>
    <dgm:pt modelId="{0E26D085-8C21-4DFB-99B8-6596FD733847}" type="pres">
      <dgm:prSet presAssocID="{EAA79071-73A9-4439-A9A9-81368BCB39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CB473A-A6C7-4763-AD49-051A9ED79333}" type="pres">
      <dgm:prSet presAssocID="{EAA79071-73A9-4439-A9A9-81368BCB3926}" presName="parSh" presStyleLbl="node1" presStyleIdx="2" presStyleCnt="4"/>
      <dgm:spPr/>
    </dgm:pt>
    <dgm:pt modelId="{4253988D-591E-4588-9953-F4BF37CAE8D0}" type="pres">
      <dgm:prSet presAssocID="{EAA79071-73A9-4439-A9A9-81368BCB3926}" presName="desTx" presStyleLbl="fgAcc1" presStyleIdx="2" presStyleCnt="4">
        <dgm:presLayoutVars>
          <dgm:bulletEnabled val="1"/>
        </dgm:presLayoutVars>
      </dgm:prSet>
      <dgm:spPr/>
    </dgm:pt>
    <dgm:pt modelId="{6BCA2042-A0A5-43B8-AAB9-1B214BB11FE5}" type="pres">
      <dgm:prSet presAssocID="{ACEA898D-FDD1-470C-BE74-399DDC6732D9}" presName="sibTrans" presStyleLbl="sibTrans2D1" presStyleIdx="2" presStyleCnt="3"/>
      <dgm:spPr/>
    </dgm:pt>
    <dgm:pt modelId="{0B22B295-F12A-47DC-8A62-26E119207E84}" type="pres">
      <dgm:prSet presAssocID="{ACEA898D-FDD1-470C-BE74-399DDC6732D9}" presName="connTx" presStyleLbl="sibTrans2D1" presStyleIdx="2" presStyleCnt="3"/>
      <dgm:spPr/>
    </dgm:pt>
    <dgm:pt modelId="{17236A2A-0840-4B2F-A505-21FA85439103}" type="pres">
      <dgm:prSet presAssocID="{8C590420-5324-40CC-BA78-F164B7F81402}" presName="composite" presStyleCnt="0"/>
      <dgm:spPr/>
    </dgm:pt>
    <dgm:pt modelId="{3B2B732A-485A-44CF-8A12-5722E47947F5}" type="pres">
      <dgm:prSet presAssocID="{8C590420-5324-40CC-BA78-F164B7F8140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6E019B-3FA2-4AAA-B5CF-5EE0BF24DC6E}" type="pres">
      <dgm:prSet presAssocID="{8C590420-5324-40CC-BA78-F164B7F81402}" presName="parSh" presStyleLbl="node1" presStyleIdx="3" presStyleCnt="4"/>
      <dgm:spPr/>
    </dgm:pt>
    <dgm:pt modelId="{6F05CB74-C83F-481B-BF3A-76218D621F36}" type="pres">
      <dgm:prSet presAssocID="{8C590420-5324-40CC-BA78-F164B7F8140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6634900-4E81-43FA-82C6-64DE98F62FCF}" type="presOf" srcId="{745F5FE3-6ECB-4237-9317-E12E730E0EB9}" destId="{8E637810-B91C-4D34-B0BF-40A4270B85BE}" srcOrd="0" destOrd="0" presId="urn:microsoft.com/office/officeart/2005/8/layout/process3"/>
    <dgm:cxn modelId="{971A0A03-B2BC-4E00-B4D9-34D8F9B9FFBD}" type="presOf" srcId="{9B7F8F44-74CA-4FF6-B95D-9089C888B809}" destId="{6F05CB74-C83F-481B-BF3A-76218D621F36}" srcOrd="0" destOrd="0" presId="urn:microsoft.com/office/officeart/2005/8/layout/process3"/>
    <dgm:cxn modelId="{21346206-8644-4B2B-A4E7-419389BFDE22}" srcId="{13E9AA26-02A8-4ABD-BEA4-7668A4BF2C68}" destId="{8C590420-5324-40CC-BA78-F164B7F81402}" srcOrd="3" destOrd="0" parTransId="{FCE28C47-1062-4A36-9013-1C0855D3E19E}" sibTransId="{4F80F7DA-9A00-463A-8576-F3B36C337E60}"/>
    <dgm:cxn modelId="{B2082A09-06FD-425C-9763-EF16047003CC}" type="presOf" srcId="{46AA3D80-3F94-42D1-A161-7F23A984BB6C}" destId="{4253988D-591E-4588-9953-F4BF37CAE8D0}" srcOrd="0" destOrd="0" presId="urn:microsoft.com/office/officeart/2005/8/layout/process3"/>
    <dgm:cxn modelId="{18EE1413-4535-4C18-822A-F3A86B7CC8C2}" srcId="{8C590420-5324-40CC-BA78-F164B7F81402}" destId="{9B7F8F44-74CA-4FF6-B95D-9089C888B809}" srcOrd="0" destOrd="0" parTransId="{0256EA11-2062-4988-9570-CEB4AA23985A}" sibTransId="{BAAE2712-A22E-4B04-8039-B013FD090EBE}"/>
    <dgm:cxn modelId="{6393D71D-6F9B-4EF0-BEE6-57FC736D7EDE}" srcId="{F3240CF8-E192-42FE-9C1B-01DFF75A379E}" destId="{91388063-ABF8-4A85-9D11-476ECC3818A5}" srcOrd="1" destOrd="0" parTransId="{E7BD2E8B-5C3B-4C7D-AD48-55B39579C674}" sibTransId="{7C5D274B-6C23-4084-8AE1-CF20AB75B110}"/>
    <dgm:cxn modelId="{444BC020-B4C1-406E-BDB7-42BA1401E5B9}" type="presOf" srcId="{B38C66B6-916B-42E0-BA80-ADE01DB1A084}" destId="{6E82928C-0FDF-43BB-BAD8-9AD66E050DDE}" srcOrd="0" destOrd="0" presId="urn:microsoft.com/office/officeart/2005/8/layout/process3"/>
    <dgm:cxn modelId="{7BFE4725-68A3-4117-9358-910DFC21D997}" type="presOf" srcId="{B38C66B6-916B-42E0-BA80-ADE01DB1A084}" destId="{8BBB605A-3C4D-4124-8AB9-46142F1A2945}" srcOrd="1" destOrd="0" presId="urn:microsoft.com/office/officeart/2005/8/layout/process3"/>
    <dgm:cxn modelId="{6C9F682C-29BB-4ACE-9273-4591AEA4AA7E}" type="presOf" srcId="{EAA79071-73A9-4439-A9A9-81368BCB3926}" destId="{0E26D085-8C21-4DFB-99B8-6596FD733847}" srcOrd="0" destOrd="0" presId="urn:microsoft.com/office/officeart/2005/8/layout/process3"/>
    <dgm:cxn modelId="{88FAC730-B599-4D9F-B405-A8EF06564541}" type="presOf" srcId="{C579E1F9-7E56-4D0B-956B-EC2D3974E619}" destId="{6F05CB74-C83F-481B-BF3A-76218D621F36}" srcOrd="0" destOrd="1" presId="urn:microsoft.com/office/officeart/2005/8/layout/process3"/>
    <dgm:cxn modelId="{9D5A2E34-1260-4D93-AEA6-9E0BF2A6569A}" srcId="{F00E2F3F-8F82-4158-BC89-ED8600DA1E44}" destId="{E329E27A-92AC-40B8-9592-F601E4A1BE26}" srcOrd="0" destOrd="0" parTransId="{04F6F938-B42E-4542-B788-B44D1EBB838B}" sibTransId="{13B878DB-A42C-460D-9002-A17A27641A0B}"/>
    <dgm:cxn modelId="{BC59536D-7B21-43DC-935B-02D2AB5E36C8}" srcId="{13E9AA26-02A8-4ABD-BEA4-7668A4BF2C68}" destId="{F3240CF8-E192-42FE-9C1B-01DFF75A379E}" srcOrd="0" destOrd="0" parTransId="{453A1B9A-FE6C-40D9-920C-AC912770C7EE}" sibTransId="{745F5FE3-6ECB-4237-9317-E12E730E0EB9}"/>
    <dgm:cxn modelId="{76002050-84BE-408F-A2DF-41515DB31C3E}" srcId="{13E9AA26-02A8-4ABD-BEA4-7668A4BF2C68}" destId="{F00E2F3F-8F82-4158-BC89-ED8600DA1E44}" srcOrd="1" destOrd="0" parTransId="{7635A87F-712A-4327-A87E-779550BB4C2C}" sibTransId="{B38C66B6-916B-42E0-BA80-ADE01DB1A084}"/>
    <dgm:cxn modelId="{90092157-77C2-4D3D-A7AB-2C1C9190631A}" type="presOf" srcId="{ACEA898D-FDD1-470C-BE74-399DDC6732D9}" destId="{0B22B295-F12A-47DC-8A62-26E119207E84}" srcOrd="1" destOrd="0" presId="urn:microsoft.com/office/officeart/2005/8/layout/process3"/>
    <dgm:cxn modelId="{5B236C5A-CEC6-409D-8D5B-EE9CA2811C9E}" srcId="{13E9AA26-02A8-4ABD-BEA4-7668A4BF2C68}" destId="{EAA79071-73A9-4439-A9A9-81368BCB3926}" srcOrd="2" destOrd="0" parTransId="{40A35AC2-5C46-49B5-92F4-F4BE09FECE03}" sibTransId="{ACEA898D-FDD1-470C-BE74-399DDC6732D9}"/>
    <dgm:cxn modelId="{A5DF997B-ED03-43C3-ADBA-87413548E943}" type="presOf" srcId="{87972692-7A92-4B31-BEB0-03A05BDB8A6E}" destId="{4253988D-591E-4588-9953-F4BF37CAE8D0}" srcOrd="0" destOrd="1" presId="urn:microsoft.com/office/officeart/2005/8/layout/process3"/>
    <dgm:cxn modelId="{D42FF983-AAB0-437B-9E53-B1333805B1F6}" type="presOf" srcId="{F3240CF8-E192-42FE-9C1B-01DFF75A379E}" destId="{C1266671-DD9F-4DD9-8F68-08B88E465700}" srcOrd="1" destOrd="0" presId="urn:microsoft.com/office/officeart/2005/8/layout/process3"/>
    <dgm:cxn modelId="{D2B00684-ECBD-49E9-B87C-9890FFDC2574}" type="presOf" srcId="{EAA79071-73A9-4439-A9A9-81368BCB3926}" destId="{03CB473A-A6C7-4763-AD49-051A9ED79333}" srcOrd="1" destOrd="0" presId="urn:microsoft.com/office/officeart/2005/8/layout/process3"/>
    <dgm:cxn modelId="{5E8C2088-2F08-48ED-825C-79871700DD1C}" srcId="{8C590420-5324-40CC-BA78-F164B7F81402}" destId="{C579E1F9-7E56-4D0B-956B-EC2D3974E619}" srcOrd="1" destOrd="0" parTransId="{3109173A-859D-4B06-A9FE-9E6DF9F26F2D}" sibTransId="{F351A572-BF93-4CC2-8D72-E01A6C3E2FB8}"/>
    <dgm:cxn modelId="{28BCEB97-2CA5-4E95-A347-00541D571708}" type="presOf" srcId="{F00E2F3F-8F82-4158-BC89-ED8600DA1E44}" destId="{DA2B65B5-2899-490B-A5AC-662B9935FC71}" srcOrd="1" destOrd="0" presId="urn:microsoft.com/office/officeart/2005/8/layout/process3"/>
    <dgm:cxn modelId="{51F01D9B-3A82-48EC-9506-9D282E073FFA}" type="presOf" srcId="{8C590420-5324-40CC-BA78-F164B7F81402}" destId="{556E019B-3FA2-4AAA-B5CF-5EE0BF24DC6E}" srcOrd="1" destOrd="0" presId="urn:microsoft.com/office/officeart/2005/8/layout/process3"/>
    <dgm:cxn modelId="{7913869C-10C9-4A21-B148-C53F690AD383}" srcId="{EAA79071-73A9-4439-A9A9-81368BCB3926}" destId="{46AA3D80-3F94-42D1-A161-7F23A984BB6C}" srcOrd="0" destOrd="0" parTransId="{512B83BA-F15D-4169-9390-4376CAC56B7C}" sibTransId="{4C99F549-1A65-45FB-AC14-97491611C6F7}"/>
    <dgm:cxn modelId="{721405A3-AC67-4D22-908A-DB9C992D3A87}" type="presOf" srcId="{F00E2F3F-8F82-4158-BC89-ED8600DA1E44}" destId="{93257F15-264C-41BC-9F4D-1883D9865EE6}" srcOrd="0" destOrd="0" presId="urn:microsoft.com/office/officeart/2005/8/layout/process3"/>
    <dgm:cxn modelId="{2FB45EA9-C446-4A87-BDD5-DC60BA20A8CE}" srcId="{F00E2F3F-8F82-4158-BC89-ED8600DA1E44}" destId="{9B6CCA9C-1993-4A68-B6E0-A9F5EA93C98E}" srcOrd="1" destOrd="0" parTransId="{226A5D98-2B21-440A-BF4E-4A528EDB3A30}" sibTransId="{60FB9C46-77C7-4457-A6B6-266878919E9B}"/>
    <dgm:cxn modelId="{49D1DDAC-D5F6-42B5-9D97-4513CC3C7548}" srcId="{EAA79071-73A9-4439-A9A9-81368BCB3926}" destId="{87972692-7A92-4B31-BEB0-03A05BDB8A6E}" srcOrd="1" destOrd="0" parTransId="{CBED336E-D6CB-43DD-B4AC-26D3E4AB3F33}" sibTransId="{21CD7452-9CA7-476B-BE57-AF8FFCCF0F36}"/>
    <dgm:cxn modelId="{FA53B7AD-EBF2-41CD-8D1B-0DB013A757E4}" type="presOf" srcId="{E329E27A-92AC-40B8-9592-F601E4A1BE26}" destId="{CD358A77-2B2F-4039-9578-33533EF2A8F3}" srcOrd="0" destOrd="0" presId="urn:microsoft.com/office/officeart/2005/8/layout/process3"/>
    <dgm:cxn modelId="{F588C3B0-8173-4201-A4BB-28C20DB2A2A9}" type="presOf" srcId="{13E9AA26-02A8-4ABD-BEA4-7668A4BF2C68}" destId="{91B11721-84E7-40CB-BA05-8E76F9322B85}" srcOrd="0" destOrd="0" presId="urn:microsoft.com/office/officeart/2005/8/layout/process3"/>
    <dgm:cxn modelId="{F5DBA6B8-9C86-4D6F-BC7B-3B89075A6243}" type="presOf" srcId="{91388063-ABF8-4A85-9D11-476ECC3818A5}" destId="{C0E846D8-E4D8-492D-9996-336497491648}" srcOrd="0" destOrd="1" presId="urn:microsoft.com/office/officeart/2005/8/layout/process3"/>
    <dgm:cxn modelId="{49DE0EBF-56B0-41FC-A670-B47C13545009}" type="presOf" srcId="{9B6CCA9C-1993-4A68-B6E0-A9F5EA93C98E}" destId="{CD358A77-2B2F-4039-9578-33533EF2A8F3}" srcOrd="0" destOrd="1" presId="urn:microsoft.com/office/officeart/2005/8/layout/process3"/>
    <dgm:cxn modelId="{84FCF3C3-C3DB-49BD-A601-519A40D70385}" type="presOf" srcId="{ACEA898D-FDD1-470C-BE74-399DDC6732D9}" destId="{6BCA2042-A0A5-43B8-AAB9-1B214BB11FE5}" srcOrd="0" destOrd="0" presId="urn:microsoft.com/office/officeart/2005/8/layout/process3"/>
    <dgm:cxn modelId="{B591D7CF-603C-4426-A69B-3FF397D6E112}" type="presOf" srcId="{745F5FE3-6ECB-4237-9317-E12E730E0EB9}" destId="{ECEDC923-9CDB-4689-B397-35617EC5736E}" srcOrd="1" destOrd="0" presId="urn:microsoft.com/office/officeart/2005/8/layout/process3"/>
    <dgm:cxn modelId="{DC0DD2D4-9787-414C-BBF9-B67F80714461}" type="presOf" srcId="{F3240CF8-E192-42FE-9C1B-01DFF75A379E}" destId="{F3E832E0-EDC1-4FA0-8FDD-1B30E42A433C}" srcOrd="0" destOrd="0" presId="urn:microsoft.com/office/officeart/2005/8/layout/process3"/>
    <dgm:cxn modelId="{192A9DD9-DBA8-410B-B0B1-72C5A26C1589}" srcId="{F3240CF8-E192-42FE-9C1B-01DFF75A379E}" destId="{73E9844A-5B53-43CF-B1EA-2DD6D819EE51}" srcOrd="0" destOrd="0" parTransId="{81C9E7B9-E859-4FC2-94EE-686EAAE8BE63}" sibTransId="{CEFCD42D-A8D8-4B09-B8AB-1221572C8FCB}"/>
    <dgm:cxn modelId="{D5B057DA-EF07-47FB-BAD2-C818490BA31B}" type="presOf" srcId="{8C590420-5324-40CC-BA78-F164B7F81402}" destId="{3B2B732A-485A-44CF-8A12-5722E47947F5}" srcOrd="0" destOrd="0" presId="urn:microsoft.com/office/officeart/2005/8/layout/process3"/>
    <dgm:cxn modelId="{AB4355FA-D50F-4F69-B91A-E463E9710913}" type="presOf" srcId="{73E9844A-5B53-43CF-B1EA-2DD6D819EE51}" destId="{C0E846D8-E4D8-492D-9996-336497491648}" srcOrd="0" destOrd="0" presId="urn:microsoft.com/office/officeart/2005/8/layout/process3"/>
    <dgm:cxn modelId="{A9B4D939-4DCC-49C2-B5EA-5CF877E1143A}" type="presParOf" srcId="{91B11721-84E7-40CB-BA05-8E76F9322B85}" destId="{5F01A5B3-E862-4E42-B761-86B2240BED12}" srcOrd="0" destOrd="0" presId="urn:microsoft.com/office/officeart/2005/8/layout/process3"/>
    <dgm:cxn modelId="{A9B74839-F08E-47B4-9905-570347A729F7}" type="presParOf" srcId="{5F01A5B3-E862-4E42-B761-86B2240BED12}" destId="{F3E832E0-EDC1-4FA0-8FDD-1B30E42A433C}" srcOrd="0" destOrd="0" presId="urn:microsoft.com/office/officeart/2005/8/layout/process3"/>
    <dgm:cxn modelId="{DE2ED2BA-8962-485F-A6DC-F96B54AEBE61}" type="presParOf" srcId="{5F01A5B3-E862-4E42-B761-86B2240BED12}" destId="{C1266671-DD9F-4DD9-8F68-08B88E465700}" srcOrd="1" destOrd="0" presId="urn:microsoft.com/office/officeart/2005/8/layout/process3"/>
    <dgm:cxn modelId="{E306A2B5-C0F6-45B6-88DF-14B02163B414}" type="presParOf" srcId="{5F01A5B3-E862-4E42-B761-86B2240BED12}" destId="{C0E846D8-E4D8-492D-9996-336497491648}" srcOrd="2" destOrd="0" presId="urn:microsoft.com/office/officeart/2005/8/layout/process3"/>
    <dgm:cxn modelId="{7E91E3CA-38D0-4054-A2F0-B95FAC85C379}" type="presParOf" srcId="{91B11721-84E7-40CB-BA05-8E76F9322B85}" destId="{8E637810-B91C-4D34-B0BF-40A4270B85BE}" srcOrd="1" destOrd="0" presId="urn:microsoft.com/office/officeart/2005/8/layout/process3"/>
    <dgm:cxn modelId="{F08D3F71-96D8-4DE6-8890-2F10B884AEBF}" type="presParOf" srcId="{8E637810-B91C-4D34-B0BF-40A4270B85BE}" destId="{ECEDC923-9CDB-4689-B397-35617EC5736E}" srcOrd="0" destOrd="0" presId="urn:microsoft.com/office/officeart/2005/8/layout/process3"/>
    <dgm:cxn modelId="{DE6DD0FE-6354-48C8-9F3A-B7CC19DF17D6}" type="presParOf" srcId="{91B11721-84E7-40CB-BA05-8E76F9322B85}" destId="{B6A897C6-5848-4468-8E01-B72305ED9BF2}" srcOrd="2" destOrd="0" presId="urn:microsoft.com/office/officeart/2005/8/layout/process3"/>
    <dgm:cxn modelId="{C3CDAF33-DEF6-4323-94A3-5E7B3C26D3F6}" type="presParOf" srcId="{B6A897C6-5848-4468-8E01-B72305ED9BF2}" destId="{93257F15-264C-41BC-9F4D-1883D9865EE6}" srcOrd="0" destOrd="0" presId="urn:microsoft.com/office/officeart/2005/8/layout/process3"/>
    <dgm:cxn modelId="{F02AA568-C975-4C6D-88BD-804CAC60B6A2}" type="presParOf" srcId="{B6A897C6-5848-4468-8E01-B72305ED9BF2}" destId="{DA2B65B5-2899-490B-A5AC-662B9935FC71}" srcOrd="1" destOrd="0" presId="urn:microsoft.com/office/officeart/2005/8/layout/process3"/>
    <dgm:cxn modelId="{67518F6A-5774-4CF4-9505-3EEC0352FC8B}" type="presParOf" srcId="{B6A897C6-5848-4468-8E01-B72305ED9BF2}" destId="{CD358A77-2B2F-4039-9578-33533EF2A8F3}" srcOrd="2" destOrd="0" presId="urn:microsoft.com/office/officeart/2005/8/layout/process3"/>
    <dgm:cxn modelId="{6BA184CA-4D68-4265-9584-5D028270D35B}" type="presParOf" srcId="{91B11721-84E7-40CB-BA05-8E76F9322B85}" destId="{6E82928C-0FDF-43BB-BAD8-9AD66E050DDE}" srcOrd="3" destOrd="0" presId="urn:microsoft.com/office/officeart/2005/8/layout/process3"/>
    <dgm:cxn modelId="{C2557299-37DC-473E-8AEF-41D2D3CD7BE3}" type="presParOf" srcId="{6E82928C-0FDF-43BB-BAD8-9AD66E050DDE}" destId="{8BBB605A-3C4D-4124-8AB9-46142F1A2945}" srcOrd="0" destOrd="0" presId="urn:microsoft.com/office/officeart/2005/8/layout/process3"/>
    <dgm:cxn modelId="{B4E14692-A55F-489A-B85E-CEEFDF938A6E}" type="presParOf" srcId="{91B11721-84E7-40CB-BA05-8E76F9322B85}" destId="{9936D2E5-8664-42F5-8AFC-3A596810DF70}" srcOrd="4" destOrd="0" presId="urn:microsoft.com/office/officeart/2005/8/layout/process3"/>
    <dgm:cxn modelId="{607DB09A-CB1C-4729-8503-2C2E78DBB1D6}" type="presParOf" srcId="{9936D2E5-8664-42F5-8AFC-3A596810DF70}" destId="{0E26D085-8C21-4DFB-99B8-6596FD733847}" srcOrd="0" destOrd="0" presId="urn:microsoft.com/office/officeart/2005/8/layout/process3"/>
    <dgm:cxn modelId="{E610DDCD-5947-48D3-B6D6-4445564687AF}" type="presParOf" srcId="{9936D2E5-8664-42F5-8AFC-3A596810DF70}" destId="{03CB473A-A6C7-4763-AD49-051A9ED79333}" srcOrd="1" destOrd="0" presId="urn:microsoft.com/office/officeart/2005/8/layout/process3"/>
    <dgm:cxn modelId="{EC88C7C5-47AF-4514-9742-640B1308E34C}" type="presParOf" srcId="{9936D2E5-8664-42F5-8AFC-3A596810DF70}" destId="{4253988D-591E-4588-9953-F4BF37CAE8D0}" srcOrd="2" destOrd="0" presId="urn:microsoft.com/office/officeart/2005/8/layout/process3"/>
    <dgm:cxn modelId="{7DB72DB8-822E-4923-AB44-31795D61EDDD}" type="presParOf" srcId="{91B11721-84E7-40CB-BA05-8E76F9322B85}" destId="{6BCA2042-A0A5-43B8-AAB9-1B214BB11FE5}" srcOrd="5" destOrd="0" presId="urn:microsoft.com/office/officeart/2005/8/layout/process3"/>
    <dgm:cxn modelId="{A5C9CE29-CD23-468E-B596-81B43F45CBBF}" type="presParOf" srcId="{6BCA2042-A0A5-43B8-AAB9-1B214BB11FE5}" destId="{0B22B295-F12A-47DC-8A62-26E119207E84}" srcOrd="0" destOrd="0" presId="urn:microsoft.com/office/officeart/2005/8/layout/process3"/>
    <dgm:cxn modelId="{C314B89D-B28E-4418-8E72-D1EDB24EA1A9}" type="presParOf" srcId="{91B11721-84E7-40CB-BA05-8E76F9322B85}" destId="{17236A2A-0840-4B2F-A505-21FA85439103}" srcOrd="6" destOrd="0" presId="urn:microsoft.com/office/officeart/2005/8/layout/process3"/>
    <dgm:cxn modelId="{71BB10C1-6642-4D83-B545-7864B237FACB}" type="presParOf" srcId="{17236A2A-0840-4B2F-A505-21FA85439103}" destId="{3B2B732A-485A-44CF-8A12-5722E47947F5}" srcOrd="0" destOrd="0" presId="urn:microsoft.com/office/officeart/2005/8/layout/process3"/>
    <dgm:cxn modelId="{46249D96-91DD-4D8C-9239-75FF847D204F}" type="presParOf" srcId="{17236A2A-0840-4B2F-A505-21FA85439103}" destId="{556E019B-3FA2-4AAA-B5CF-5EE0BF24DC6E}" srcOrd="1" destOrd="0" presId="urn:microsoft.com/office/officeart/2005/8/layout/process3"/>
    <dgm:cxn modelId="{A0E309F3-74FA-44C4-A372-ADD85196DD1D}" type="presParOf" srcId="{17236A2A-0840-4B2F-A505-21FA85439103}" destId="{6F05CB74-C83F-481B-BF3A-76218D621F3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4EA45-FAC4-442A-8AAC-C1D563DF60C3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8A435414-866A-4B9C-B8AA-69E6CFBEA3C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>
              <a:effectLst/>
              <a:latin typeface="Arial" panose="020B0604020202020204" pitchFamily="34" charset="0"/>
            </a:rPr>
            <a:t>敏感性分析筛选关键参数</a:t>
          </a:r>
          <a:endParaRPr lang="zh-CN" altLang="en-US" dirty="0"/>
        </a:p>
      </dgm:t>
    </dgm:pt>
    <dgm:pt modelId="{1196A322-BC9D-40BB-8561-934FCD7C07E1}" type="parTrans" cxnId="{4C0CC5A3-8B3A-4D4A-9588-67524D1DF7BC}">
      <dgm:prSet/>
      <dgm:spPr/>
      <dgm:t>
        <a:bodyPr/>
        <a:lstStyle/>
        <a:p>
          <a:endParaRPr lang="zh-CN" altLang="en-US"/>
        </a:p>
      </dgm:t>
    </dgm:pt>
    <dgm:pt modelId="{927127CD-08FE-4C4E-9A96-0DE415ED9459}" type="sibTrans" cxnId="{4C0CC5A3-8B3A-4D4A-9588-67524D1DF7BC}">
      <dgm:prSet/>
      <dgm:spPr/>
      <dgm:t>
        <a:bodyPr/>
        <a:lstStyle/>
        <a:p>
          <a:endParaRPr lang="zh-CN" altLang="en-US"/>
        </a:p>
      </dgm:t>
    </dgm:pt>
    <dgm:pt modelId="{D5690C32-6382-4DF3-B374-8E83C1A55DA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>
              <a:effectLst/>
              <a:latin typeface="Arial" panose="020B0604020202020204" pitchFamily="34" charset="0"/>
            </a:rPr>
            <a:t>参数编码与种群初始化</a:t>
          </a:r>
          <a:endParaRPr lang="zh-CN" altLang="en-US" dirty="0"/>
        </a:p>
      </dgm:t>
    </dgm:pt>
    <dgm:pt modelId="{3F32DF01-115C-43BE-9A77-9474CFAA75B0}" type="parTrans" cxnId="{536B5778-64D2-401E-8E6B-9A5FDC6B6A4B}">
      <dgm:prSet/>
      <dgm:spPr/>
      <dgm:t>
        <a:bodyPr/>
        <a:lstStyle/>
        <a:p>
          <a:endParaRPr lang="zh-CN" altLang="en-US"/>
        </a:p>
      </dgm:t>
    </dgm:pt>
    <dgm:pt modelId="{9B317D70-ABEC-4018-8093-0D7C95DECD71}" type="sibTrans" cxnId="{536B5778-64D2-401E-8E6B-9A5FDC6B6A4B}">
      <dgm:prSet/>
      <dgm:spPr/>
      <dgm:t>
        <a:bodyPr/>
        <a:lstStyle/>
        <a:p>
          <a:endParaRPr lang="zh-CN" altLang="en-US"/>
        </a:p>
      </dgm:t>
    </dgm:pt>
    <dgm:pt modelId="{E04FBC5D-FE96-48BC-81D4-A07186682DE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>
              <a:effectLst/>
              <a:latin typeface="Arial" panose="020B0604020202020204" pitchFamily="34" charset="0"/>
            </a:rPr>
            <a:t>非支配排序分层</a:t>
          </a:r>
          <a:endParaRPr lang="zh-CN" altLang="en-US" dirty="0"/>
        </a:p>
      </dgm:t>
    </dgm:pt>
    <dgm:pt modelId="{788A1D26-379A-432A-B80C-CE9CEA543039}" type="parTrans" cxnId="{A8BD07AA-8F4A-436B-85C3-41A5B2F8126C}">
      <dgm:prSet/>
      <dgm:spPr/>
      <dgm:t>
        <a:bodyPr/>
        <a:lstStyle/>
        <a:p>
          <a:endParaRPr lang="zh-CN" altLang="en-US"/>
        </a:p>
      </dgm:t>
    </dgm:pt>
    <dgm:pt modelId="{1ECAE102-5F4C-4EBB-8742-5763EFF31FB7}" type="sibTrans" cxnId="{A8BD07AA-8F4A-436B-85C3-41A5B2F8126C}">
      <dgm:prSet/>
      <dgm:spPr/>
      <dgm:t>
        <a:bodyPr/>
        <a:lstStyle/>
        <a:p>
          <a:endParaRPr lang="zh-CN" altLang="en-US"/>
        </a:p>
      </dgm:t>
    </dgm:pt>
    <dgm:pt modelId="{64A9FB50-1164-4494-A69F-9C9280D1E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>
              <a:effectLst/>
              <a:latin typeface="Arial" panose="020B0604020202020204" pitchFamily="34" charset="0"/>
            </a:rPr>
            <a:t>拥挤度计算与选择</a:t>
          </a:r>
          <a:endParaRPr lang="zh-CN" altLang="en-US" dirty="0"/>
        </a:p>
      </dgm:t>
    </dgm:pt>
    <dgm:pt modelId="{48758190-BA72-472E-98AF-A90456AD636E}" type="parTrans" cxnId="{7DBBE965-ADB5-4612-80A9-97F3817A6A6A}">
      <dgm:prSet/>
      <dgm:spPr/>
      <dgm:t>
        <a:bodyPr/>
        <a:lstStyle/>
        <a:p>
          <a:endParaRPr lang="zh-CN" altLang="en-US"/>
        </a:p>
      </dgm:t>
    </dgm:pt>
    <dgm:pt modelId="{0DC7A9FB-9B8C-42EA-9CB6-3F1119B0072D}" type="sibTrans" cxnId="{7DBBE965-ADB5-4612-80A9-97F3817A6A6A}">
      <dgm:prSet/>
      <dgm:spPr/>
      <dgm:t>
        <a:bodyPr/>
        <a:lstStyle/>
        <a:p>
          <a:endParaRPr lang="zh-CN" altLang="en-US"/>
        </a:p>
      </dgm:t>
    </dgm:pt>
    <dgm:pt modelId="{81055934-E6B5-42D0-8065-108DC9417DD8}" type="pres">
      <dgm:prSet presAssocID="{0414EA45-FAC4-442A-8AAC-C1D563DF60C3}" presName="Name0" presStyleCnt="0">
        <dgm:presLayoutVars>
          <dgm:dir/>
          <dgm:animLvl val="lvl"/>
          <dgm:resizeHandles val="exact"/>
        </dgm:presLayoutVars>
      </dgm:prSet>
      <dgm:spPr/>
    </dgm:pt>
    <dgm:pt modelId="{A4435E0E-558A-4780-A936-269A9B034698}" type="pres">
      <dgm:prSet presAssocID="{8A435414-866A-4B9C-B8AA-69E6CFBEA3C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B89A43-97CE-4949-87D0-59C4712FC81A}" type="pres">
      <dgm:prSet presAssocID="{927127CD-08FE-4C4E-9A96-0DE415ED9459}" presName="parTxOnlySpace" presStyleCnt="0"/>
      <dgm:spPr/>
    </dgm:pt>
    <dgm:pt modelId="{694E738F-6FEA-4926-9F32-9E471630832D}" type="pres">
      <dgm:prSet presAssocID="{D5690C32-6382-4DF3-B374-8E83C1A55D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258FDC-C0A0-4C08-89A3-F02977A13618}" type="pres">
      <dgm:prSet presAssocID="{9B317D70-ABEC-4018-8093-0D7C95DECD71}" presName="parTxOnlySpace" presStyleCnt="0"/>
      <dgm:spPr/>
    </dgm:pt>
    <dgm:pt modelId="{88176D1E-52E9-417E-BFFC-2E0A56939C9E}" type="pres">
      <dgm:prSet presAssocID="{E04FBC5D-FE96-48BC-81D4-A07186682DE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78B0C8-5324-49FF-B0C3-0EC41DBE8F48}" type="pres">
      <dgm:prSet presAssocID="{1ECAE102-5F4C-4EBB-8742-5763EFF31FB7}" presName="parTxOnlySpace" presStyleCnt="0"/>
      <dgm:spPr/>
    </dgm:pt>
    <dgm:pt modelId="{5BC0116B-30E5-42AE-94BD-B707637DA88F}" type="pres">
      <dgm:prSet presAssocID="{64A9FB50-1164-4494-A69F-9C9280D1E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D53C5E-F0A6-4EAD-8147-34B4F5C3ACE9}" type="presOf" srcId="{D5690C32-6382-4DF3-B374-8E83C1A55DA8}" destId="{694E738F-6FEA-4926-9F32-9E471630832D}" srcOrd="0" destOrd="0" presId="urn:microsoft.com/office/officeart/2005/8/layout/chevron1"/>
    <dgm:cxn modelId="{7DBBE965-ADB5-4612-80A9-97F3817A6A6A}" srcId="{0414EA45-FAC4-442A-8AAC-C1D563DF60C3}" destId="{64A9FB50-1164-4494-A69F-9C9280D1EC91}" srcOrd="3" destOrd="0" parTransId="{48758190-BA72-472E-98AF-A90456AD636E}" sibTransId="{0DC7A9FB-9B8C-42EA-9CB6-3F1119B0072D}"/>
    <dgm:cxn modelId="{046D3657-FAB0-4F55-8CF1-A3BFB33F1C87}" type="presOf" srcId="{64A9FB50-1164-4494-A69F-9C9280D1EC91}" destId="{5BC0116B-30E5-42AE-94BD-B707637DA88F}" srcOrd="0" destOrd="0" presId="urn:microsoft.com/office/officeart/2005/8/layout/chevron1"/>
    <dgm:cxn modelId="{536B5778-64D2-401E-8E6B-9A5FDC6B6A4B}" srcId="{0414EA45-FAC4-442A-8AAC-C1D563DF60C3}" destId="{D5690C32-6382-4DF3-B374-8E83C1A55DA8}" srcOrd="1" destOrd="0" parTransId="{3F32DF01-115C-43BE-9A77-9474CFAA75B0}" sibTransId="{9B317D70-ABEC-4018-8093-0D7C95DECD71}"/>
    <dgm:cxn modelId="{4C0CC5A3-8B3A-4D4A-9588-67524D1DF7BC}" srcId="{0414EA45-FAC4-442A-8AAC-C1D563DF60C3}" destId="{8A435414-866A-4B9C-B8AA-69E6CFBEA3CC}" srcOrd="0" destOrd="0" parTransId="{1196A322-BC9D-40BB-8561-934FCD7C07E1}" sibTransId="{927127CD-08FE-4C4E-9A96-0DE415ED9459}"/>
    <dgm:cxn modelId="{A8BD07AA-8F4A-436B-85C3-41A5B2F8126C}" srcId="{0414EA45-FAC4-442A-8AAC-C1D563DF60C3}" destId="{E04FBC5D-FE96-48BC-81D4-A07186682DE8}" srcOrd="2" destOrd="0" parTransId="{788A1D26-379A-432A-B80C-CE9CEA543039}" sibTransId="{1ECAE102-5F4C-4EBB-8742-5763EFF31FB7}"/>
    <dgm:cxn modelId="{663728DA-77F9-46AC-BBD2-A349E1E0948A}" type="presOf" srcId="{8A435414-866A-4B9C-B8AA-69E6CFBEA3CC}" destId="{A4435E0E-558A-4780-A936-269A9B034698}" srcOrd="0" destOrd="0" presId="urn:microsoft.com/office/officeart/2005/8/layout/chevron1"/>
    <dgm:cxn modelId="{C8988AE7-2163-4EC9-9260-105FDA308A8E}" type="presOf" srcId="{0414EA45-FAC4-442A-8AAC-C1D563DF60C3}" destId="{81055934-E6B5-42D0-8065-108DC9417DD8}" srcOrd="0" destOrd="0" presId="urn:microsoft.com/office/officeart/2005/8/layout/chevron1"/>
    <dgm:cxn modelId="{4F1EB3F2-932A-45FD-A2B5-12AB2945F645}" type="presOf" srcId="{E04FBC5D-FE96-48BC-81D4-A07186682DE8}" destId="{88176D1E-52E9-417E-BFFC-2E0A56939C9E}" srcOrd="0" destOrd="0" presId="urn:microsoft.com/office/officeart/2005/8/layout/chevron1"/>
    <dgm:cxn modelId="{B67D979B-D16A-434B-845E-0411747CD81B}" type="presParOf" srcId="{81055934-E6B5-42D0-8065-108DC9417DD8}" destId="{A4435E0E-558A-4780-A936-269A9B034698}" srcOrd="0" destOrd="0" presId="urn:microsoft.com/office/officeart/2005/8/layout/chevron1"/>
    <dgm:cxn modelId="{BBD6E7DB-F387-4D09-BE09-77185D327B30}" type="presParOf" srcId="{81055934-E6B5-42D0-8065-108DC9417DD8}" destId="{67B89A43-97CE-4949-87D0-59C4712FC81A}" srcOrd="1" destOrd="0" presId="urn:microsoft.com/office/officeart/2005/8/layout/chevron1"/>
    <dgm:cxn modelId="{1A19F86B-AD16-4972-8BD0-E38633FFEA36}" type="presParOf" srcId="{81055934-E6B5-42D0-8065-108DC9417DD8}" destId="{694E738F-6FEA-4926-9F32-9E471630832D}" srcOrd="2" destOrd="0" presId="urn:microsoft.com/office/officeart/2005/8/layout/chevron1"/>
    <dgm:cxn modelId="{FA3EB23E-8DFE-4430-AF79-D6D625672177}" type="presParOf" srcId="{81055934-E6B5-42D0-8065-108DC9417DD8}" destId="{C0258FDC-C0A0-4C08-89A3-F02977A13618}" srcOrd="3" destOrd="0" presId="urn:microsoft.com/office/officeart/2005/8/layout/chevron1"/>
    <dgm:cxn modelId="{33B8ADC5-F43A-48A9-8921-FFAB3814B849}" type="presParOf" srcId="{81055934-E6B5-42D0-8065-108DC9417DD8}" destId="{88176D1E-52E9-417E-BFFC-2E0A56939C9E}" srcOrd="4" destOrd="0" presId="urn:microsoft.com/office/officeart/2005/8/layout/chevron1"/>
    <dgm:cxn modelId="{3F109CE3-093E-49B4-ABE7-829472EB4EA5}" type="presParOf" srcId="{81055934-E6B5-42D0-8065-108DC9417DD8}" destId="{5E78B0C8-5324-49FF-B0C3-0EC41DBE8F48}" srcOrd="5" destOrd="0" presId="urn:microsoft.com/office/officeart/2005/8/layout/chevron1"/>
    <dgm:cxn modelId="{36845F5C-AC4A-4A0B-AF38-5C063A9C1C64}" type="presParOf" srcId="{81055934-E6B5-42D0-8065-108DC9417DD8}" destId="{5BC0116B-30E5-42AE-94BD-B707637DA88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66671-DD9F-4DD9-8F68-08B88E465700}">
      <dsp:nvSpPr>
        <dsp:cNvPr id="0" name=""/>
        <dsp:cNvSpPr/>
      </dsp:nvSpPr>
      <dsp:spPr>
        <a:xfrm>
          <a:off x="1322" y="256162"/>
          <a:ext cx="1662415" cy="978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参数准备</a:t>
          </a:r>
        </a:p>
      </dsp:txBody>
      <dsp:txXfrm>
        <a:off x="1322" y="256162"/>
        <a:ext cx="1662415" cy="652205"/>
      </dsp:txXfrm>
    </dsp:sp>
    <dsp:sp modelId="{C0E846D8-E4D8-492D-9996-336497491648}">
      <dsp:nvSpPr>
        <dsp:cNvPr id="0" name=""/>
        <dsp:cNvSpPr/>
      </dsp:nvSpPr>
      <dsp:spPr>
        <a:xfrm>
          <a:off x="341817" y="908368"/>
          <a:ext cx="1662415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定义问题字典（参数名称、范围）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设定采样数量 </a:t>
          </a:r>
        </a:p>
      </dsp:txBody>
      <dsp:txXfrm>
        <a:off x="387367" y="953918"/>
        <a:ext cx="1571315" cy="1464100"/>
      </dsp:txXfrm>
    </dsp:sp>
    <dsp:sp modelId="{8E637810-B91C-4D34-B0BF-40A4270B85BE}">
      <dsp:nvSpPr>
        <dsp:cNvPr id="0" name=""/>
        <dsp:cNvSpPr/>
      </dsp:nvSpPr>
      <dsp:spPr>
        <a:xfrm>
          <a:off x="1915754" y="375318"/>
          <a:ext cx="534274" cy="41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915754" y="458097"/>
        <a:ext cx="410106" cy="248335"/>
      </dsp:txXfrm>
    </dsp:sp>
    <dsp:sp modelId="{DA2B65B5-2899-490B-A5AC-662B9935FC71}">
      <dsp:nvSpPr>
        <dsp:cNvPr id="0" name=""/>
        <dsp:cNvSpPr/>
      </dsp:nvSpPr>
      <dsp:spPr>
        <a:xfrm>
          <a:off x="2671802" y="256162"/>
          <a:ext cx="1662415" cy="978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/>
            <a:t>Saltelli</a:t>
          </a:r>
          <a:r>
            <a:rPr lang="zh-CN" altLang="en-US" sz="1600" kern="1200" dirty="0"/>
            <a:t>采样</a:t>
          </a:r>
        </a:p>
      </dsp:txBody>
      <dsp:txXfrm>
        <a:off x="2671802" y="256162"/>
        <a:ext cx="1662415" cy="652205"/>
      </dsp:txXfrm>
    </dsp:sp>
    <dsp:sp modelId="{CD358A77-2B2F-4039-9578-33533EF2A8F3}">
      <dsp:nvSpPr>
        <dsp:cNvPr id="0" name=""/>
        <dsp:cNvSpPr/>
      </dsp:nvSpPr>
      <dsp:spPr>
        <a:xfrm>
          <a:off x="3012297" y="908368"/>
          <a:ext cx="1662415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生成结构化采样矩阵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确保采样覆盖性和效率 </a:t>
          </a:r>
        </a:p>
      </dsp:txBody>
      <dsp:txXfrm>
        <a:off x="3057847" y="953918"/>
        <a:ext cx="1571315" cy="1464100"/>
      </dsp:txXfrm>
    </dsp:sp>
    <dsp:sp modelId="{6E82928C-0FDF-43BB-BAD8-9AD66E050DDE}">
      <dsp:nvSpPr>
        <dsp:cNvPr id="0" name=""/>
        <dsp:cNvSpPr/>
      </dsp:nvSpPr>
      <dsp:spPr>
        <a:xfrm>
          <a:off x="4586234" y="375318"/>
          <a:ext cx="534274" cy="41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586234" y="458097"/>
        <a:ext cx="410106" cy="248335"/>
      </dsp:txXfrm>
    </dsp:sp>
    <dsp:sp modelId="{03CB473A-A6C7-4763-AD49-051A9ED79333}">
      <dsp:nvSpPr>
        <dsp:cNvPr id="0" name=""/>
        <dsp:cNvSpPr/>
      </dsp:nvSpPr>
      <dsp:spPr>
        <a:xfrm>
          <a:off x="5342282" y="256162"/>
          <a:ext cx="1662415" cy="978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模型评估</a:t>
          </a:r>
        </a:p>
      </dsp:txBody>
      <dsp:txXfrm>
        <a:off x="5342282" y="256162"/>
        <a:ext cx="1662415" cy="652205"/>
      </dsp:txXfrm>
    </dsp:sp>
    <dsp:sp modelId="{4253988D-591E-4588-9953-F4BF37CAE8D0}">
      <dsp:nvSpPr>
        <dsp:cNvPr id="0" name=""/>
        <dsp:cNvSpPr/>
      </dsp:nvSpPr>
      <dsp:spPr>
        <a:xfrm>
          <a:off x="5682777" y="908368"/>
          <a:ext cx="1662415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对每个采样点进行模型计算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收集输出结果  </a:t>
          </a:r>
        </a:p>
      </dsp:txBody>
      <dsp:txXfrm>
        <a:off x="5728327" y="953918"/>
        <a:ext cx="1571315" cy="1464100"/>
      </dsp:txXfrm>
    </dsp:sp>
    <dsp:sp modelId="{6BCA2042-A0A5-43B8-AAB9-1B214BB11FE5}">
      <dsp:nvSpPr>
        <dsp:cNvPr id="0" name=""/>
        <dsp:cNvSpPr/>
      </dsp:nvSpPr>
      <dsp:spPr>
        <a:xfrm>
          <a:off x="7256713" y="375318"/>
          <a:ext cx="534274" cy="41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256713" y="458097"/>
        <a:ext cx="410106" cy="248335"/>
      </dsp:txXfrm>
    </dsp:sp>
    <dsp:sp modelId="{556E019B-3FA2-4AAA-B5CF-5EE0BF24DC6E}">
      <dsp:nvSpPr>
        <dsp:cNvPr id="0" name=""/>
        <dsp:cNvSpPr/>
      </dsp:nvSpPr>
      <dsp:spPr>
        <a:xfrm>
          <a:off x="8012762" y="256162"/>
          <a:ext cx="1662415" cy="9783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/>
            <a:t>Sobol</a:t>
          </a:r>
          <a:r>
            <a:rPr lang="zh-CN" altLang="en-US" sz="1600" kern="1200" dirty="0"/>
            <a:t>全局敏感性分析</a:t>
          </a:r>
        </a:p>
      </dsp:txBody>
      <dsp:txXfrm>
        <a:off x="8012762" y="256162"/>
        <a:ext cx="1662415" cy="652205"/>
      </dsp:txXfrm>
    </dsp:sp>
    <dsp:sp modelId="{6F05CB74-C83F-481B-BF3A-76218D621F36}">
      <dsp:nvSpPr>
        <dsp:cNvPr id="0" name=""/>
        <dsp:cNvSpPr/>
      </dsp:nvSpPr>
      <dsp:spPr>
        <a:xfrm>
          <a:off x="8353256" y="908368"/>
          <a:ext cx="1662415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使用特定结构的输出结果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rgbClr val="C00000"/>
              </a:solidFill>
            </a:rPr>
            <a:t>计算各类敏感性指标</a:t>
          </a:r>
        </a:p>
      </dsp:txBody>
      <dsp:txXfrm>
        <a:off x="8398806" y="953918"/>
        <a:ext cx="1571315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35E0E-558A-4780-A936-269A9B034698}">
      <dsp:nvSpPr>
        <dsp:cNvPr id="0" name=""/>
        <dsp:cNvSpPr/>
      </dsp:nvSpPr>
      <dsp:spPr>
        <a:xfrm>
          <a:off x="3770" y="823343"/>
          <a:ext cx="2194718" cy="8778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800" b="0" i="0" kern="1200" dirty="0">
              <a:effectLst/>
              <a:latin typeface="Arial" panose="020B0604020202020204" pitchFamily="34" charset="0"/>
            </a:rPr>
            <a:t>敏感性分析筛选关键参数</a:t>
          </a:r>
          <a:endParaRPr lang="zh-CN" altLang="en-US" sz="1800" kern="1200" dirty="0"/>
        </a:p>
      </dsp:txBody>
      <dsp:txXfrm>
        <a:off x="442714" y="823343"/>
        <a:ext cx="1316831" cy="877887"/>
      </dsp:txXfrm>
    </dsp:sp>
    <dsp:sp modelId="{694E738F-6FEA-4926-9F32-9E471630832D}">
      <dsp:nvSpPr>
        <dsp:cNvPr id="0" name=""/>
        <dsp:cNvSpPr/>
      </dsp:nvSpPr>
      <dsp:spPr>
        <a:xfrm>
          <a:off x="1979017" y="823343"/>
          <a:ext cx="2194718" cy="877887"/>
        </a:xfrm>
        <a:prstGeom prst="chevron">
          <a:avLst/>
        </a:prstGeom>
        <a:solidFill>
          <a:schemeClr val="accent2">
            <a:hueOff val="-680023"/>
            <a:satOff val="11579"/>
            <a:lumOff val="3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800" b="0" i="0" kern="1200" dirty="0">
              <a:effectLst/>
              <a:latin typeface="Arial" panose="020B0604020202020204" pitchFamily="34" charset="0"/>
            </a:rPr>
            <a:t>参数编码与种群初始化</a:t>
          </a:r>
          <a:endParaRPr lang="zh-CN" altLang="en-US" sz="1800" kern="1200" dirty="0"/>
        </a:p>
      </dsp:txBody>
      <dsp:txXfrm>
        <a:off x="2417961" y="823343"/>
        <a:ext cx="1316831" cy="877887"/>
      </dsp:txXfrm>
    </dsp:sp>
    <dsp:sp modelId="{88176D1E-52E9-417E-BFFC-2E0A56939C9E}">
      <dsp:nvSpPr>
        <dsp:cNvPr id="0" name=""/>
        <dsp:cNvSpPr/>
      </dsp:nvSpPr>
      <dsp:spPr>
        <a:xfrm>
          <a:off x="3954264" y="823343"/>
          <a:ext cx="2194718" cy="877887"/>
        </a:xfrm>
        <a:prstGeom prst="chevron">
          <a:avLst/>
        </a:prstGeom>
        <a:solidFill>
          <a:schemeClr val="accent2">
            <a:hueOff val="-1360046"/>
            <a:satOff val="23157"/>
            <a:lumOff val="60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800" b="0" i="0" kern="1200">
              <a:effectLst/>
              <a:latin typeface="Arial" panose="020B0604020202020204" pitchFamily="34" charset="0"/>
            </a:rPr>
            <a:t>非支配排序分层</a:t>
          </a:r>
          <a:endParaRPr lang="zh-CN" altLang="en-US" sz="1800" kern="1200" dirty="0"/>
        </a:p>
      </dsp:txBody>
      <dsp:txXfrm>
        <a:off x="4393208" y="823343"/>
        <a:ext cx="1316831" cy="877887"/>
      </dsp:txXfrm>
    </dsp:sp>
    <dsp:sp modelId="{5BC0116B-30E5-42AE-94BD-B707637DA88F}">
      <dsp:nvSpPr>
        <dsp:cNvPr id="0" name=""/>
        <dsp:cNvSpPr/>
      </dsp:nvSpPr>
      <dsp:spPr>
        <a:xfrm>
          <a:off x="5929510" y="823343"/>
          <a:ext cx="2194718" cy="877887"/>
        </a:xfrm>
        <a:prstGeom prst="chevron">
          <a:avLst/>
        </a:prstGeom>
        <a:solidFill>
          <a:schemeClr val="accent2">
            <a:hueOff val="-2040069"/>
            <a:satOff val="34736"/>
            <a:lumOff val="9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800" b="0" i="0" kern="1200" dirty="0">
              <a:effectLst/>
              <a:latin typeface="Arial" panose="020B0604020202020204" pitchFamily="34" charset="0"/>
            </a:rPr>
            <a:t>拥挤度计算与选择</a:t>
          </a:r>
          <a:endParaRPr lang="zh-CN" altLang="en-US" sz="1800" kern="1200" dirty="0"/>
        </a:p>
      </dsp:txBody>
      <dsp:txXfrm>
        <a:off x="6368454" y="823343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B26A10-91C5-27E6-D078-54326A73D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C49CBE-377A-38EE-8F4C-72F08E57A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F913-4FA9-4261-ACCA-B037501E9394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5CE65-C000-B715-A94E-09E6EDFCC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9E5DE-954E-A59D-D3B4-7AF260270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7D1F5-32C7-4A63-BE29-E0B882967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67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EDEC-0A1E-4517-8F51-2F32EADD2C09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64272-28FA-4E6B-A324-8EFC7E38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8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9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1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5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1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8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5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Theoretical advantages:</a:t>
            </a:r>
            <a:endParaRPr lang="en-US" altLang="zh-CN" dirty="0"/>
          </a:p>
          <a:p>
            <a:r>
              <a:rPr lang="zh-CN" altLang="en-US" dirty="0"/>
              <a:t>High computational efficiency</a:t>
            </a:r>
            <a:endParaRPr lang="en-US" altLang="zh-CN" dirty="0"/>
          </a:p>
          <a:p>
            <a:r>
              <a:rPr lang="zh-CN" altLang="en-US" dirty="0"/>
              <a:t>The algorithm complexity is O (n), requiring only one traversal and simple numerical operations</a:t>
            </a:r>
            <a:endParaRPr lang="en-US" altLang="zh-CN" dirty="0"/>
          </a:p>
          <a:p>
            <a:r>
              <a:rPr lang="zh-CN" altLang="en-US" dirty="0"/>
              <a:t>No need to retrain the model, it can be directly applied to the prediction stage</a:t>
            </a:r>
            <a:endParaRPr lang="en-US" altLang="zh-CN" dirty="0"/>
          </a:p>
          <a:p>
            <a:r>
              <a:rPr lang="zh-CN" altLang="en-US" dirty="0"/>
              <a:t>Compared to sampling methods such as SMOTE, it does not increase training overhead</a:t>
            </a:r>
            <a:endParaRPr lang="en-US" altLang="zh-CN" dirty="0"/>
          </a:p>
          <a:p>
            <a:r>
              <a:rPr lang="zh-CN" altLang="en-US" dirty="0"/>
              <a:t>Good mathematical properties</a:t>
            </a:r>
            <a:endParaRPr lang="en-US" altLang="zh-CN" dirty="0"/>
          </a:p>
          <a:p>
            <a:r>
              <a:rPr lang="zh-CN" altLang="en-US" dirty="0"/>
              <a:t>Maintaining the basic constraint of probability sum of 1</a:t>
            </a:r>
            <a:endParaRPr lang="en-US" altLang="zh-CN" dirty="0"/>
          </a:p>
          <a:p>
            <a:r>
              <a:rPr lang="zh-CN" altLang="en-US" dirty="0"/>
              <a:t>Adaptive adjustment of probability distribution is achieved through threshold mechanism</a:t>
            </a:r>
            <a:endParaRPr lang="en-US" altLang="zh-CN" dirty="0"/>
          </a:p>
          <a:p>
            <a:r>
              <a:rPr lang="zh-CN" altLang="en-US" dirty="0"/>
              <a:t>The design of the amplification factor ensures the rationality of the proportion of probability redistribution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64272-28FA-4E6B-A324-8EFC7E38B9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5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AAE78D-AE24-BB23-16EC-AEEC427E9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347" y="2686911"/>
            <a:ext cx="5588000" cy="295189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52FA535C-697B-AD21-0D80-3B938FB5C695}"/>
              </a:ext>
            </a:extLst>
          </p:cNvPr>
          <p:cNvCxnSpPr/>
          <p:nvPr userDrawn="1"/>
        </p:nvCxnSpPr>
        <p:spPr>
          <a:xfrm>
            <a:off x="0" y="6523506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6D36B1D-1465-667A-3ECE-87E2A0EB773E}"/>
              </a:ext>
            </a:extLst>
          </p:cNvPr>
          <p:cNvCxnSpPr/>
          <p:nvPr userDrawn="1"/>
        </p:nvCxnSpPr>
        <p:spPr>
          <a:xfrm>
            <a:off x="0" y="6599706"/>
            <a:ext cx="12192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2">
            <a:extLst>
              <a:ext uri="{FF2B5EF4-FFF2-40B4-BE49-F238E27FC236}">
                <a16:creationId xmlns:a16="http://schemas.microsoft.com/office/drawing/2014/main" id="{7E5EBB37-4BDC-A74C-A232-E01F338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47" y="721106"/>
            <a:ext cx="9675253" cy="1600200"/>
          </a:xfrm>
          <a:effectLst/>
        </p:spPr>
        <p:txBody>
          <a:bodyPr/>
          <a:lstStyle>
            <a:lvl1pPr algn="l">
              <a:defRPr b="1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63BE7805-EB41-5E7F-7D70-8F7F832A7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1373"/>
            <a:ext cx="3165375" cy="446464"/>
          </a:xfrm>
          <a:prstGeom prst="rect">
            <a:avLst/>
          </a:prstGeom>
        </p:spPr>
      </p:pic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2FB5B7F6-304B-BCFF-5CA5-84249BC64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25200" y="6477002"/>
            <a:ext cx="1066800" cy="3578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3E4D9619-F87C-2A7E-A740-FEB548CF8E65}"/>
              </a:ext>
            </a:extLst>
          </p:cNvPr>
          <p:cNvSpPr txBox="1"/>
          <p:nvPr userDrawn="1"/>
        </p:nvSpPr>
        <p:spPr>
          <a:xfrm>
            <a:off x="623392" y="6570101"/>
            <a:ext cx="1094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Intelligent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 Design</a:t>
            </a:r>
            <a:r>
              <a:rPr lang="en-US" altLang="zh-CN" sz="14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 and Optimization Research Lab,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UM-SJTU Joint Institute</a:t>
            </a:r>
          </a:p>
        </p:txBody>
      </p:sp>
    </p:spTree>
    <p:extLst>
      <p:ext uri="{BB962C8B-B14F-4D97-AF65-F5344CB8AC3E}">
        <p14:creationId xmlns:p14="http://schemas.microsoft.com/office/powerpoint/2010/main" val="15618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68" y="633994"/>
            <a:ext cx="7270433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030" y="19629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• Lorem ipsum sed dolor</a:t>
            </a:r>
          </a:p>
          <a:p>
            <a:r>
              <a:rPr lang="en-US" dirty="0"/>
              <a:t>• </a:t>
            </a:r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• Amis et ipsum dolor sed</a:t>
            </a:r>
          </a:p>
          <a:p>
            <a:r>
              <a:rPr lang="en-US" dirty="0"/>
              <a:t>• 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8877" y="2647621"/>
            <a:ext cx="10238437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18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68" y="6339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030" y="19629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• Lorem ipsum sed dolor</a:t>
            </a:r>
          </a:p>
          <a:p>
            <a:r>
              <a:rPr lang="en-US" dirty="0"/>
              <a:t>• </a:t>
            </a:r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• Amis et ipsum dolor sed</a:t>
            </a:r>
          </a:p>
          <a:p>
            <a:r>
              <a:rPr lang="en-US" dirty="0"/>
              <a:t>• 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4048" y="2760784"/>
            <a:ext cx="1079055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8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68" y="6339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Aqua Multi-Cloud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030" y="19629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• Lorem ipsum sed dolor</a:t>
            </a:r>
          </a:p>
          <a:p>
            <a:r>
              <a:rPr lang="en-US" dirty="0"/>
              <a:t>• </a:t>
            </a:r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• Amis et ipsum dolor sed</a:t>
            </a:r>
          </a:p>
          <a:p>
            <a:r>
              <a:rPr lang="en-US" dirty="0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6402" y="2686051"/>
            <a:ext cx="10387209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1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67" y="633994"/>
            <a:ext cx="732361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Ocean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030" y="19629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• Lorem ipsum sed dolor</a:t>
            </a:r>
          </a:p>
          <a:p>
            <a:r>
              <a:rPr lang="en-US" dirty="0"/>
              <a:t>• </a:t>
            </a:r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• Amis et ipsum dolor sed</a:t>
            </a:r>
          </a:p>
          <a:p>
            <a:r>
              <a:rPr lang="en-US" dirty="0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9430" y="2805836"/>
            <a:ext cx="10397764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72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68" y="633994"/>
            <a:ext cx="675993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Plum Color Intrinsic Security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030" y="19629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• Lorem ipsum sed dolor</a:t>
            </a:r>
          </a:p>
          <a:p>
            <a:r>
              <a:rPr lang="en-US" dirty="0"/>
              <a:t>• </a:t>
            </a:r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• Amis et ipsum dolor sed</a:t>
            </a:r>
          </a:p>
          <a:p>
            <a:r>
              <a:rPr lang="en-US" dirty="0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7856" y="2771664"/>
            <a:ext cx="1009997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44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63581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1513" y="1541857"/>
            <a:ext cx="11116065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7809" y="4619335"/>
            <a:ext cx="2740739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51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1513" y="1541857"/>
            <a:ext cx="11116065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7809" y="4619335"/>
            <a:ext cx="2740739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6871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1513" y="1541857"/>
            <a:ext cx="11116065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7809" y="4619335"/>
            <a:ext cx="2740739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13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with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7647" y="-4050628"/>
            <a:ext cx="6293364" cy="12458062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501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4666" y="1582578"/>
            <a:ext cx="4997704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4665" y="2867280"/>
            <a:ext cx="5117785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22D59C5B-F43E-2B4B-9861-560C45E4C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4665" y="4737426"/>
            <a:ext cx="5403609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5D83CFEA-A68A-B74B-B393-6E3F1B7AD9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4665" y="5138746"/>
            <a:ext cx="5403609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B572DEAF-B4B6-0445-A2E0-C4C7769A5A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4665" y="5485987"/>
            <a:ext cx="5403609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604" y="1084672"/>
            <a:ext cx="9626036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4" y="6215185"/>
            <a:ext cx="15359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7701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49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C2233695-CE1D-2DA6-B226-27713B21B54A}"/>
              </a:ext>
            </a:extLst>
          </p:cNvPr>
          <p:cNvCxnSpPr>
            <a:cxnSpLocks/>
          </p:cNvCxnSpPr>
          <p:nvPr userDrawn="1"/>
        </p:nvCxnSpPr>
        <p:spPr>
          <a:xfrm>
            <a:off x="0" y="6525760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719C33D-CCF9-BB97-8B84-79FF4773C3C0}"/>
              </a:ext>
            </a:extLst>
          </p:cNvPr>
          <p:cNvCxnSpPr>
            <a:cxnSpLocks/>
          </p:cNvCxnSpPr>
          <p:nvPr userDrawn="1"/>
        </p:nvCxnSpPr>
        <p:spPr>
          <a:xfrm>
            <a:off x="0" y="6601960"/>
            <a:ext cx="12192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961" y="1600200"/>
            <a:ext cx="5315167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609638" y="6648479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9B807A6-C251-3C1D-4641-0C0B4D6FA30E}"/>
              </a:ext>
            </a:extLst>
          </p:cNvPr>
          <p:cNvSpPr txBox="1"/>
          <p:nvPr userDrawn="1"/>
        </p:nvSpPr>
        <p:spPr>
          <a:xfrm>
            <a:off x="623392" y="6570101"/>
            <a:ext cx="1094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Intelligent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 Design</a:t>
            </a:r>
            <a:r>
              <a:rPr lang="en-US" altLang="zh-CN" sz="14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 and Optimization Research Lab,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微软雅黑" pitchFamily="34" charset="-122"/>
              </a:rPr>
              <a:t>UM-SJTU Joint Institute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8A22CE4-8BA8-6FF8-4E79-6F68B3ABC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79" y="107573"/>
            <a:ext cx="1290763" cy="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45731" y="1600201"/>
            <a:ext cx="5895128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3C55D4-E359-7B03-6BA7-E2BBFD5ADE2D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6973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6872" y="1600201"/>
            <a:ext cx="5895128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05B79C-8053-91B5-36F9-36C6E744E3E9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3021" y="1600202"/>
            <a:ext cx="5045661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021" y="2484177"/>
            <a:ext cx="504566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960" y="2621021"/>
            <a:ext cx="5072916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  <a:lvl6pPr marL="1147763" indent="0">
              <a:buNone/>
              <a:defRPr lang="en-US" sz="1200" dirty="0"/>
            </a:lvl6pPr>
          </a:lstStyle>
          <a:p>
            <a:pPr lvl="0">
              <a:spcBef>
                <a:spcPts val="1500"/>
              </a:spcBef>
            </a:pPr>
            <a:r>
              <a:rPr lang="en-US" dirty="0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8540" y="1600202"/>
            <a:ext cx="5373499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3688" y="2484177"/>
            <a:ext cx="5045661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7957" y="2621280"/>
            <a:ext cx="53740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>
              <a:spcBef>
                <a:spcPts val="1500"/>
              </a:spcBef>
            </a:pPr>
            <a:r>
              <a:rPr lang="en-US" dirty="0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9F64B9-1AD5-2E7A-4667-9CD55D9A8D90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3020" y="1582754"/>
            <a:ext cx="3594528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020" y="2509481"/>
            <a:ext cx="3594528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3020" y="2546330"/>
            <a:ext cx="3594528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6304" y="1599646"/>
            <a:ext cx="3594528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6304" y="2509481"/>
            <a:ext cx="3594528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6304" y="2546329"/>
            <a:ext cx="3594528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9588" y="1600200"/>
            <a:ext cx="3594528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9588" y="2509480"/>
            <a:ext cx="3594528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9588" y="2568633"/>
            <a:ext cx="3594528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85809B-5CE9-A9D5-54A7-630370F4C559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766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9"/>
            <a:ext cx="2894767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2086" y="1600200"/>
            <a:ext cx="8231744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9EAF1-74BD-DA6E-AA9F-883F742A8E00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7568" y="1589925"/>
            <a:ext cx="2904432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7234" y="1644789"/>
            <a:ext cx="2894766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C25D14-1CB2-2CE7-A1CA-07743CC0A904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579" y="1600201"/>
            <a:ext cx="741282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2255" y="1589923"/>
            <a:ext cx="3809746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3405BD-EBFB-6581-B607-57F4542CC01F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8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579" y="1600201"/>
            <a:ext cx="741282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16EE0F-72F3-1528-D735-5E1C5853A994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4666" y="1582578"/>
            <a:ext cx="4997704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4665" y="2867280"/>
            <a:ext cx="5117785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E9AF854B-C8C6-8D4B-BC6B-4773707F1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4665" y="4737426"/>
            <a:ext cx="5403609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09904477-6541-6240-A985-A0A87EE51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4665" y="5138746"/>
            <a:ext cx="5403609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09E10C3F-3339-4A4A-A90C-03F49952C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4665" y="5485987"/>
            <a:ext cx="5403609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604" y="1084672"/>
            <a:ext cx="9626036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4" y="6215185"/>
            <a:ext cx="15359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16112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960" y="412751"/>
            <a:ext cx="1100387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759" y="1552248"/>
            <a:ext cx="3472650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1564006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804" y="1901094"/>
            <a:ext cx="3202682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3314" y="1552248"/>
            <a:ext cx="3472650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9163" y="1564006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5360" y="1901094"/>
            <a:ext cx="3202682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759" y="3325372"/>
            <a:ext cx="3472650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253" y="3345364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804" y="3693431"/>
            <a:ext cx="3202682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3314" y="3325372"/>
            <a:ext cx="3472650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7964" y="3345364"/>
            <a:ext cx="2007123" cy="227454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5360" y="3693431"/>
            <a:ext cx="3202682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897" y="5023689"/>
            <a:ext cx="7321685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5026984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253" y="5326736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53" y="5576118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253" y="5807027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4741" y="5039274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1936" y="5327336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1936" y="5576718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1936" y="5807627"/>
            <a:ext cx="3201234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10363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168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168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803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803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CA18F5-56CA-5588-4DA2-B3EF921BAED9}"/>
              </a:ext>
            </a:extLst>
          </p:cNvPr>
          <p:cNvSpPr/>
          <p:nvPr userDrawn="1"/>
        </p:nvSpPr>
        <p:spPr>
          <a:xfrm>
            <a:off x="593021" y="6366510"/>
            <a:ext cx="3099831" cy="28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673" y="2419650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10021" y="2419650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indigo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11255" y="2419650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54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4035" y="2425093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1639" y="2425093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884" y="2425093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0733" y="2425093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779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763" y="2428884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1284" y="2428884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4068" y="2428884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9080" y="2428884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1947" y="4282873"/>
            <a:ext cx="1894829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3212" y="2428884"/>
            <a:ext cx="1397033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16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362" y="2512464"/>
            <a:ext cx="1829276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2529076"/>
            <a:ext cx="1829276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766" y="2512464"/>
            <a:ext cx="1829276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2529076"/>
            <a:ext cx="1829276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1361" y="2512464"/>
            <a:ext cx="1829276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2529076"/>
            <a:ext cx="1829276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7957" y="2512464"/>
            <a:ext cx="1829276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2529076"/>
            <a:ext cx="1829276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</a:t>
            </a:r>
            <a:r>
              <a:rPr lang="en-US" dirty="0" err="1"/>
              <a:t>drk</a:t>
            </a:r>
            <a:r>
              <a:rPr lang="en-US" dirty="0"/>
              <a:t>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4552" y="2512464"/>
            <a:ext cx="1829276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2529076"/>
            <a:ext cx="1829276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9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535" y="1546789"/>
            <a:ext cx="57472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310" y="1561701"/>
            <a:ext cx="10633738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825" y="3304775"/>
            <a:ext cx="560429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361" y="2680138"/>
            <a:ext cx="246006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694" y="2699834"/>
            <a:ext cx="2430759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9404" y="2680138"/>
            <a:ext cx="246006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075" y="2699834"/>
            <a:ext cx="2430759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3319" y="2680138"/>
            <a:ext cx="246006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31456" y="2699834"/>
            <a:ext cx="247825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31527" y="2680138"/>
            <a:ext cx="246006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5836" y="2699834"/>
            <a:ext cx="2455225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117" y="5065521"/>
            <a:ext cx="546137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342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7065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8787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0509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2232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952" y="4956562"/>
            <a:ext cx="1714053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61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1"/>
            <a:ext cx="12192000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94" y="6215185"/>
            <a:ext cx="15359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704" y="-1855011"/>
            <a:ext cx="13471649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233671"/>
            <a:ext cx="6499560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36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704" y="-1855011"/>
            <a:ext cx="13471649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233671"/>
            <a:ext cx="6499560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6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704" y="-1855011"/>
            <a:ext cx="13471649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233671"/>
            <a:ext cx="6499560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767" y="1359908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20A8C-E72C-1641-B942-733D40CD88EA}"/>
              </a:ext>
            </a:extLst>
          </p:cNvPr>
          <p:cNvSpPr txBox="1"/>
          <p:nvPr userDrawn="1"/>
        </p:nvSpPr>
        <p:spPr>
          <a:xfrm>
            <a:off x="610449" y="1257625"/>
            <a:ext cx="1940376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431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514601"/>
            <a:ext cx="5558260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81121" y="-80614"/>
            <a:ext cx="6811740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5710" y="1515193"/>
            <a:ext cx="3736885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07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514601"/>
            <a:ext cx="5255840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81121" y="-80614"/>
            <a:ext cx="6811740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5710" y="1515193"/>
            <a:ext cx="3736885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21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174" y="2514601"/>
            <a:ext cx="464824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81121" y="-80614"/>
            <a:ext cx="6811740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5710" y="1515193"/>
            <a:ext cx="3736885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286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514601"/>
            <a:ext cx="548727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7456" y="0"/>
            <a:ext cx="5404545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41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1997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7588" y="2514600"/>
            <a:ext cx="502892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38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6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7374" y="875737"/>
            <a:ext cx="8397980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4768" y="4133698"/>
            <a:ext cx="3586491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0372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7374" y="875737"/>
            <a:ext cx="8397980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4768" y="4133698"/>
            <a:ext cx="3586491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1705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7374" y="875737"/>
            <a:ext cx="8397980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4768" y="4133698"/>
            <a:ext cx="3586491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8968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326" y="2219739"/>
            <a:ext cx="3089114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2483" y="2242893"/>
            <a:ext cx="4744342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5242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8376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9387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1</a:t>
            </a:r>
            <a:br>
              <a:rPr lang="en-US" dirty="0"/>
            </a:br>
            <a:r>
              <a:rPr lang="en-US" dirty="0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1954" y="3294916"/>
            <a:ext cx="9159469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741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600" y="1600203"/>
            <a:ext cx="10058560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1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9308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1" y="938794"/>
            <a:ext cx="655767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2 </a:t>
            </a:r>
            <a:br>
              <a:rPr lang="en-US" dirty="0"/>
            </a:br>
            <a:r>
              <a:rPr lang="en-US" dirty="0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1954" y="3294916"/>
            <a:ext cx="9159469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6656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1" y="938794"/>
            <a:ext cx="6589585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3</a:t>
            </a:r>
            <a:br>
              <a:rPr lang="en-US" dirty="0"/>
            </a:br>
            <a:r>
              <a:rPr lang="en-US" dirty="0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1954" y="3294916"/>
            <a:ext cx="9159469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99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6208" y="1"/>
            <a:ext cx="8185792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6683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262" y="9387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4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6193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34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6803" y="2"/>
            <a:ext cx="8205197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6683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262" y="9387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5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95" y="6218399"/>
            <a:ext cx="1540152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5048" y="6462226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3934" y="6464808"/>
            <a:ext cx="438104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97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dirty="0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电化学参数辨识背景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4E236-208A-4066-85F6-C02C384D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3" y="676601"/>
            <a:ext cx="3557392" cy="3038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8E508A-F4FF-4EC3-A32B-4BA5C55A41D0}"/>
              </a:ext>
            </a:extLst>
          </p:cNvPr>
          <p:cNvSpPr txBox="1"/>
          <p:nvPr/>
        </p:nvSpPr>
        <p:spPr>
          <a:xfrm>
            <a:off x="1709801" y="3564053"/>
            <a:ext cx="1362552" cy="324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2"/>
                </a:solidFill>
                <a:ea typeface="微软雅黑" panose="020B0503020204020204" pitchFamily="34" charset="-122"/>
              </a:rPr>
              <a:t>电池</a:t>
            </a:r>
            <a:r>
              <a:rPr lang="en-US" altLang="zh-CN" sz="1800" dirty="0">
                <a:solidFill>
                  <a:schemeClr val="tx2"/>
                </a:solidFill>
                <a:ea typeface="微软雅黑" panose="020B0503020204020204" pitchFamily="34" charset="-122"/>
              </a:rPr>
              <a:t>P2D</a:t>
            </a:r>
            <a:r>
              <a:rPr lang="zh-CN" altLang="en-US" sz="1800" dirty="0">
                <a:solidFill>
                  <a:schemeClr val="tx2"/>
                </a:solidFill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FC5DE-62A2-4CA5-9C01-994792EF7F76}"/>
              </a:ext>
            </a:extLst>
          </p:cNvPr>
          <p:cNvSpPr txBox="1"/>
          <p:nvPr/>
        </p:nvSpPr>
        <p:spPr>
          <a:xfrm>
            <a:off x="5606443" y="780370"/>
            <a:ext cx="6140884" cy="283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工业需求驱动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电动汽车产业快速发展，要求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更精确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的电池管理系统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储能系统规模扩大，需要准确的电池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状态估计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电池制造质量控制需要可靠的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参数表征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技术发展基础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计算能力的提升使得复杂算法可实现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传感器技术进步提供更丰富的测量数据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高精度仿真为参数辨识提供新方法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5D8E8B-CDE3-4283-AB36-652D9D803034}"/>
              </a:ext>
            </a:extLst>
          </p:cNvPr>
          <p:cNvSpPr/>
          <p:nvPr/>
        </p:nvSpPr>
        <p:spPr>
          <a:xfrm>
            <a:off x="4246323" y="895611"/>
            <a:ext cx="507304" cy="2715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需求背景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7E6BC9-FCB1-4F0E-ADA7-3A0558A2C9E0}"/>
              </a:ext>
            </a:extLst>
          </p:cNvPr>
          <p:cNvSpPr/>
          <p:nvPr/>
        </p:nvSpPr>
        <p:spPr>
          <a:xfrm>
            <a:off x="5517202" y="776613"/>
            <a:ext cx="5975428" cy="2830711"/>
          </a:xfrm>
          <a:prstGeom prst="rect">
            <a:avLst/>
          </a:prstGeom>
          <a:noFill/>
          <a:ln w="28575">
            <a:solidFill>
              <a:srgbClr val="C4591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ACCB41C-A0EB-4F60-896E-BD515E31C883}"/>
              </a:ext>
            </a:extLst>
          </p:cNvPr>
          <p:cNvSpPr/>
          <p:nvPr/>
        </p:nvSpPr>
        <p:spPr>
          <a:xfrm>
            <a:off x="4934678" y="2033447"/>
            <a:ext cx="438987" cy="381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1B15EC-9285-4DA6-AFD1-74439D07E608}"/>
              </a:ext>
            </a:extLst>
          </p:cNvPr>
          <p:cNvSpPr/>
          <p:nvPr/>
        </p:nvSpPr>
        <p:spPr>
          <a:xfrm>
            <a:off x="294363" y="4074471"/>
            <a:ext cx="5730656" cy="381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A3B3C7-B173-4B47-B413-B2A51844D4FE}"/>
              </a:ext>
            </a:extLst>
          </p:cNvPr>
          <p:cNvSpPr/>
          <p:nvPr/>
        </p:nvSpPr>
        <p:spPr>
          <a:xfrm>
            <a:off x="6308943" y="4074470"/>
            <a:ext cx="5338175" cy="381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当前不足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B5E02A-EB11-4C23-9BFF-4967E4DE5230}"/>
              </a:ext>
            </a:extLst>
          </p:cNvPr>
          <p:cNvSpPr/>
          <p:nvPr/>
        </p:nvSpPr>
        <p:spPr>
          <a:xfrm>
            <a:off x="301670" y="4553212"/>
            <a:ext cx="5723349" cy="184132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8E2C02-EB2C-4715-A31E-AADEFE1E2B07}"/>
              </a:ext>
            </a:extLst>
          </p:cNvPr>
          <p:cNvSpPr/>
          <p:nvPr/>
        </p:nvSpPr>
        <p:spPr>
          <a:xfrm>
            <a:off x="6308942" y="4553212"/>
            <a:ext cx="5338175" cy="184132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E38237-3670-459A-9F69-9002B8859A58}"/>
              </a:ext>
            </a:extLst>
          </p:cNvPr>
          <p:cNvSpPr txBox="1"/>
          <p:nvPr/>
        </p:nvSpPr>
        <p:spPr>
          <a:xfrm>
            <a:off x="331938" y="4659059"/>
            <a:ext cx="3186307" cy="15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传统方法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电化学阻抗谱</a:t>
            </a:r>
            <a:r>
              <a:rPr lang="en-US" altLang="zh-CN" sz="1600" dirty="0">
                <a:solidFill>
                  <a:srgbClr val="C00000"/>
                </a:solidFill>
              </a:rPr>
              <a:t>(EIS)</a:t>
            </a:r>
            <a:r>
              <a:rPr lang="zh-CN" altLang="en-US" sz="1600" dirty="0">
                <a:solidFill>
                  <a:srgbClr val="C00000"/>
                </a:solidFill>
              </a:rPr>
              <a:t>测量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循环伏安法</a:t>
            </a:r>
            <a:r>
              <a:rPr lang="en-US" altLang="zh-CN" sz="1600" dirty="0">
                <a:solidFill>
                  <a:srgbClr val="C00000"/>
                </a:solidFill>
              </a:rPr>
              <a:t>(CV)</a:t>
            </a:r>
            <a:r>
              <a:rPr lang="zh-CN" altLang="en-US" sz="1600" dirty="0">
                <a:solidFill>
                  <a:srgbClr val="C00000"/>
                </a:solidFill>
              </a:rPr>
              <a:t>表征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恒流充放电测试</a:t>
            </a:r>
            <a:r>
              <a:rPr lang="en-US" altLang="zh-CN" sz="1600" dirty="0">
                <a:solidFill>
                  <a:srgbClr val="C00000"/>
                </a:solidFill>
              </a:rPr>
              <a:t>(GITT/HPPC)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F21433-B607-446B-BF72-BEFDDC76664D}"/>
              </a:ext>
            </a:extLst>
          </p:cNvPr>
          <p:cNvSpPr txBox="1"/>
          <p:nvPr/>
        </p:nvSpPr>
        <p:spPr>
          <a:xfrm>
            <a:off x="3371329" y="4659059"/>
            <a:ext cx="2572272" cy="15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>
                <a:solidFill>
                  <a:srgbClr val="C00000"/>
                </a:solidFill>
              </a:rPr>
              <a:t>新兴方法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机器学习辅助参数辨识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在线自适应参数估计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多尺度混合辨识方法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9ACB75-6156-4AAD-9204-C099FDC1CBAD}"/>
              </a:ext>
            </a:extLst>
          </p:cNvPr>
          <p:cNvSpPr txBox="1"/>
          <p:nvPr/>
        </p:nvSpPr>
        <p:spPr>
          <a:xfrm>
            <a:off x="6308942" y="4659059"/>
            <a:ext cx="3223365" cy="15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</a:rPr>
              <a:t>方法局限性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大多数方法仅适用于特定工况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缺乏统一的评价标准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可解释性不足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3E54D0-FDE2-485A-A088-065161DEEB74}"/>
              </a:ext>
            </a:extLst>
          </p:cNvPr>
          <p:cNvSpPr txBox="1"/>
          <p:nvPr/>
        </p:nvSpPr>
        <p:spPr>
          <a:xfrm>
            <a:off x="9422704" y="4659059"/>
            <a:ext cx="2187879" cy="15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</a:rPr>
              <a:t>实用性问题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计算复杂度过高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需要专业设备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支持应用场景受限</a:t>
            </a:r>
          </a:p>
        </p:txBody>
      </p:sp>
    </p:spTree>
    <p:extLst>
      <p:ext uri="{BB962C8B-B14F-4D97-AF65-F5344CB8AC3E}">
        <p14:creationId xmlns:p14="http://schemas.microsoft.com/office/powerpoint/2010/main" val="24297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基于全局敏感性分析的参数选择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BACF93B-C336-49D3-B998-4B133D42F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487838"/>
              </p:ext>
            </p:extLst>
          </p:nvPr>
        </p:nvGraphicFramePr>
        <p:xfrm>
          <a:off x="1146920" y="354365"/>
          <a:ext cx="10016995" cy="271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1CD2736-7CE9-49FD-9417-B96EEC48FD86}"/>
              </a:ext>
            </a:extLst>
          </p:cNvPr>
          <p:cNvSpPr txBox="1"/>
          <p:nvPr/>
        </p:nvSpPr>
        <p:spPr>
          <a:xfrm>
            <a:off x="289665" y="3236838"/>
            <a:ext cx="52969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非线性特性处理：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电化学模型具有</a:t>
            </a:r>
            <a:r>
              <a:rPr lang="zh-CN" altLang="en-US" b="1" dirty="0">
                <a:solidFill>
                  <a:srgbClr val="9F2842"/>
                </a:solidFill>
              </a:rPr>
              <a:t>强非线性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特性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参数间存在</a:t>
            </a:r>
            <a:r>
              <a:rPr lang="zh-CN" altLang="en-US" b="1" dirty="0">
                <a:solidFill>
                  <a:srgbClr val="9F2842"/>
                </a:solidFill>
              </a:rPr>
              <a:t>复杂的耦合关系</a:t>
            </a:r>
            <a:endParaRPr lang="en-US" altLang="zh-CN" b="1" dirty="0">
              <a:solidFill>
                <a:srgbClr val="9F28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Sobol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方法不受模型线性假设限制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定量评估能力：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一阶敏感性指数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(S1)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：反映单个参数的直接影响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总敏感性指数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(ST)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：包含参数的所有交互效应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交互效应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(ST-S1)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：揭示参数间的耦合强度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ffectLst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结果可靠性：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提供敏感性指标的置信区间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支持不同参数重要性的统计检验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701E95-C08E-4F35-9AAF-0DBAE439D05B}"/>
              </a:ext>
            </a:extLst>
          </p:cNvPr>
          <p:cNvSpPr/>
          <p:nvPr/>
        </p:nvSpPr>
        <p:spPr>
          <a:xfrm>
            <a:off x="289664" y="3074097"/>
            <a:ext cx="5296943" cy="3364282"/>
          </a:xfrm>
          <a:prstGeom prst="rect">
            <a:avLst/>
          </a:prstGeom>
          <a:noFill/>
          <a:ln w="28575">
            <a:solidFill>
              <a:srgbClr val="C4591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DD5958-FE97-4362-A9E9-AD8B9CB4596E}"/>
              </a:ext>
            </a:extLst>
          </p:cNvPr>
          <p:cNvSpPr/>
          <p:nvPr/>
        </p:nvSpPr>
        <p:spPr>
          <a:xfrm>
            <a:off x="1650487" y="2856882"/>
            <a:ext cx="2430845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dirty="0"/>
              <a:t>针对电化学模型适用性强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458AE4D-09AF-416A-BCCB-E8AE85E3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5513"/>
              </p:ext>
            </p:extLst>
          </p:nvPr>
        </p:nvGraphicFramePr>
        <p:xfrm>
          <a:off x="5979451" y="3074096"/>
          <a:ext cx="6041720" cy="2087880"/>
        </p:xfrm>
        <a:graphic>
          <a:graphicData uri="http://schemas.openxmlformats.org/drawingml/2006/table">
            <a:tbl>
              <a:tblPr/>
              <a:tblGrid>
                <a:gridCol w="1510430">
                  <a:extLst>
                    <a:ext uri="{9D8B030D-6E8A-4147-A177-3AD203B41FA5}">
                      <a16:colId xmlns:a16="http://schemas.microsoft.com/office/drawing/2014/main" val="596769797"/>
                    </a:ext>
                  </a:extLst>
                </a:gridCol>
                <a:gridCol w="1510430">
                  <a:extLst>
                    <a:ext uri="{9D8B030D-6E8A-4147-A177-3AD203B41FA5}">
                      <a16:colId xmlns:a16="http://schemas.microsoft.com/office/drawing/2014/main" val="2946668977"/>
                    </a:ext>
                  </a:extLst>
                </a:gridCol>
                <a:gridCol w="1510430">
                  <a:extLst>
                    <a:ext uri="{9D8B030D-6E8A-4147-A177-3AD203B41FA5}">
                      <a16:colId xmlns:a16="http://schemas.microsoft.com/office/drawing/2014/main" val="80774189"/>
                    </a:ext>
                  </a:extLst>
                </a:gridCol>
                <a:gridCol w="1510430">
                  <a:extLst>
                    <a:ext uri="{9D8B030D-6E8A-4147-A177-3AD203B41FA5}">
                      <a16:colId xmlns:a16="http://schemas.microsoft.com/office/drawing/2014/main" val="2052266657"/>
                    </a:ext>
                  </a:extLst>
                </a:gridCol>
              </a:tblGrid>
              <a:tr h="419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电化学参数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一阶指数</a:t>
                      </a:r>
                      <a:b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altLang="zh-CN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S1)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总指数</a:t>
                      </a:r>
                      <a:br>
                        <a:rPr lang="zh-CN" alt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ST)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交互效应</a:t>
                      </a:r>
                      <a:b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altLang="zh-CN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ST-S1)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04404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负极锂离子初始浓度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0.5024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0.9087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0.4063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6002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负极厚度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0.2285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0.5904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0.3619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8440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正极厚度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0.1604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0.3112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0.1508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72345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正极活性材料比例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0.1571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0.2676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0.1105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856600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正极锂离子最大浓度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0.0545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0.4990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0.4445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163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310BCBA-0E16-4D3E-AF77-A71B0DEC81B2}"/>
              </a:ext>
            </a:extLst>
          </p:cNvPr>
          <p:cNvSpPr txBox="1"/>
          <p:nvPr/>
        </p:nvSpPr>
        <p:spPr>
          <a:xfrm>
            <a:off x="5761451" y="5210207"/>
            <a:ext cx="6140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F2842"/>
                </a:solidFill>
              </a:rPr>
              <a:t>参数筛选： </a:t>
            </a:r>
            <a:endParaRPr lang="en-US" altLang="zh-CN" dirty="0">
              <a:solidFill>
                <a:srgbClr val="9F28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2842"/>
                </a:solidFill>
              </a:rPr>
              <a:t>ST &lt; 0.01</a:t>
            </a:r>
            <a:r>
              <a:rPr lang="zh-CN" altLang="en-US" dirty="0">
                <a:solidFill>
                  <a:srgbClr val="9F2842"/>
                </a:solidFill>
              </a:rPr>
              <a:t>可考虑忽略 </a:t>
            </a:r>
            <a:endParaRPr lang="en-US" altLang="zh-CN" dirty="0">
              <a:solidFill>
                <a:srgbClr val="9F28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2842"/>
                </a:solidFill>
              </a:rPr>
              <a:t>S1</a:t>
            </a:r>
            <a:r>
              <a:rPr lang="zh-CN" altLang="en-US" dirty="0">
                <a:solidFill>
                  <a:srgbClr val="9F2842"/>
                </a:solidFill>
              </a:rPr>
              <a:t>接近</a:t>
            </a:r>
            <a:r>
              <a:rPr lang="en-US" altLang="zh-CN" dirty="0">
                <a:solidFill>
                  <a:srgbClr val="9F2842"/>
                </a:solidFill>
              </a:rPr>
              <a:t>ST</a:t>
            </a:r>
            <a:r>
              <a:rPr lang="zh-CN" altLang="en-US" dirty="0">
                <a:solidFill>
                  <a:srgbClr val="9F2842"/>
                </a:solidFill>
              </a:rPr>
              <a:t>表示主要为直接效应 </a:t>
            </a:r>
            <a:endParaRPr lang="en-US" altLang="zh-CN" dirty="0">
              <a:solidFill>
                <a:srgbClr val="9F28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2842"/>
                </a:solidFill>
              </a:rPr>
              <a:t>ST &gt;&gt; S1</a:t>
            </a:r>
            <a:r>
              <a:rPr lang="zh-CN" altLang="en-US" dirty="0">
                <a:solidFill>
                  <a:srgbClr val="9F2842"/>
                </a:solidFill>
              </a:rPr>
              <a:t>表示强交互作用</a:t>
            </a:r>
          </a:p>
        </p:txBody>
      </p:sp>
    </p:spTree>
    <p:extLst>
      <p:ext uri="{BB962C8B-B14F-4D97-AF65-F5344CB8AC3E}">
        <p14:creationId xmlns:p14="http://schemas.microsoft.com/office/powerpoint/2010/main" val="3515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非支配排序基因算法（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NSGA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）</a:t>
            </a:r>
          </a:p>
        </p:txBody>
      </p:sp>
      <p:pic>
        <p:nvPicPr>
          <p:cNvPr id="4098" name="Picture 2" descr="4.1 An effective genetic algorithm needs to be assembled from pieces.... | Download Scientific ...">
            <a:extLst>
              <a:ext uri="{FF2B5EF4-FFF2-40B4-BE49-F238E27FC236}">
                <a16:creationId xmlns:a16="http://schemas.microsoft.com/office/drawing/2014/main" id="{76C4B46D-0F5A-44CD-B2DF-1869FFFF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8" y="739036"/>
            <a:ext cx="2668696" cy="24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87BE840-520A-471B-BE6C-46C523FB1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10572"/>
              </p:ext>
            </p:extLst>
          </p:nvPr>
        </p:nvGraphicFramePr>
        <p:xfrm>
          <a:off x="3378636" y="64306"/>
          <a:ext cx="8128000" cy="252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51DEA6E-F8DF-4D5B-AC0B-83DF16823B53}"/>
              </a:ext>
            </a:extLst>
          </p:cNvPr>
          <p:cNvSpPr txBox="1"/>
          <p:nvPr/>
        </p:nvSpPr>
        <p:spPr>
          <a:xfrm>
            <a:off x="1185181" y="3215438"/>
            <a:ext cx="923330" cy="320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基因算法</a:t>
            </a:r>
          </a:p>
        </p:txBody>
      </p:sp>
      <p:sp>
        <p:nvSpPr>
          <p:cNvPr id="7" name="AutoShape 4" descr="Pareto front - Wikipedia">
            <a:extLst>
              <a:ext uri="{FF2B5EF4-FFF2-40B4-BE49-F238E27FC236}">
                <a16:creationId xmlns:a16="http://schemas.microsoft.com/office/drawing/2014/main" id="{7DF2D3D8-B7B1-44AB-ACC6-247F8C89A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9866" cy="16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Pareto front - Wikipedia">
            <a:extLst>
              <a:ext uri="{FF2B5EF4-FFF2-40B4-BE49-F238E27FC236}">
                <a16:creationId xmlns:a16="http://schemas.microsoft.com/office/drawing/2014/main" id="{FDA6D354-B3E8-46E3-B6EB-CF7364B8F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578279" cy="15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6" name="Picture 10" descr="undefined">
            <a:extLst>
              <a:ext uri="{FF2B5EF4-FFF2-40B4-BE49-F238E27FC236}">
                <a16:creationId xmlns:a16="http://schemas.microsoft.com/office/drawing/2014/main" id="{C0534422-1DBE-458E-B8B0-F249A3BF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" y="3592470"/>
            <a:ext cx="3135682" cy="23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60C254-52F3-427B-A98A-F7D2F21DAEDF}"/>
              </a:ext>
            </a:extLst>
          </p:cNvPr>
          <p:cNvSpPr txBox="1"/>
          <p:nvPr/>
        </p:nvSpPr>
        <p:spPr>
          <a:xfrm>
            <a:off x="1331318" y="5985906"/>
            <a:ext cx="1154162" cy="320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帕累托最优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33532A-A795-464E-814F-8D084B03B44D}"/>
              </a:ext>
            </a:extLst>
          </p:cNvPr>
          <p:cNvSpPr txBox="1"/>
          <p:nvPr/>
        </p:nvSpPr>
        <p:spPr>
          <a:xfrm>
            <a:off x="3357757" y="2259947"/>
            <a:ext cx="8328242" cy="387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Pareto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优化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：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NSGA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基于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Pareto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支配的概念，通过将解空间划分为不同的非支配前沿，并保持解的多样性，能够找到较好的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Pareto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前沿解集。</a:t>
            </a:r>
          </a:p>
          <a:p>
            <a:pPr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高收敛性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：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NSGA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采用了快速非支配排序和拥挤度距离的策略，能够在多目标优化问题中具有较好的收敛性。它可以快速收敛到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Pareto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前沿，并提供多样性和均匀分布的解。</a:t>
            </a:r>
          </a:p>
          <a:p>
            <a:pPr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适应于多目标问题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：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NSGA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适用于多目标优化问题，能够同时优化多个冲突的目标。它可以处理带约束和非约束的多目标优化问题，适应范围广。</a:t>
            </a:r>
          </a:p>
          <a:p>
            <a:pPr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参数较少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：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NSGA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相对简单，参数较少，易于实现和应用。一般只需要设置种群大小、交叉概率和变异概率等少数几个参数。</a:t>
            </a:r>
          </a:p>
          <a:p>
            <a:pPr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高效的非支配排序和拥挤距离计算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：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NSGA-II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Helvetica Neue" panose="02000503040000020004" pitchFamily="50" charset="-52"/>
                <a:ea typeface="微软雅黑" panose="020B0503020204020204" pitchFamily="34" charset="-122"/>
              </a:rPr>
              <a:t>算法采用快速非支配排序算法对种群中的个体进行排序</a:t>
            </a:r>
            <a:r>
              <a:rPr lang="zh-CN" altLang="en-US" dirty="0">
                <a:solidFill>
                  <a:srgbClr val="060607"/>
                </a:solidFill>
                <a:latin typeface="Helvetica Neue" panose="02000503040000020004" pitchFamily="50" charset="-5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60607"/>
              </a:solidFill>
              <a:latin typeface="Helvetica Neue" panose="02000503040000020004" pitchFamily="50" charset="-5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0D9536-CA97-4BA1-8A40-526F2F9EBC18}"/>
              </a:ext>
            </a:extLst>
          </p:cNvPr>
          <p:cNvSpPr/>
          <p:nvPr/>
        </p:nvSpPr>
        <p:spPr>
          <a:xfrm>
            <a:off x="3295127" y="2062949"/>
            <a:ext cx="8704807" cy="4199159"/>
          </a:xfrm>
          <a:prstGeom prst="rect">
            <a:avLst/>
          </a:prstGeom>
          <a:noFill/>
          <a:ln w="28575">
            <a:solidFill>
              <a:srgbClr val="C4591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84C2FF-BAED-4DA4-86BB-680E34D8DF17}"/>
              </a:ext>
            </a:extLst>
          </p:cNvPr>
          <p:cNvSpPr/>
          <p:nvPr/>
        </p:nvSpPr>
        <p:spPr>
          <a:xfrm>
            <a:off x="5632978" y="1878947"/>
            <a:ext cx="3994764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600" dirty="0"/>
              <a:t>NSGA</a:t>
            </a:r>
            <a:r>
              <a:rPr lang="zh-CN" altLang="en-US" sz="1600" dirty="0"/>
              <a:t>算法的显著优势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单工况参数辨识实验结果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F7BA6-F5CC-4653-A62D-9768A5B22DBC}"/>
              </a:ext>
            </a:extLst>
          </p:cNvPr>
          <p:cNvSpPr txBox="1"/>
          <p:nvPr/>
        </p:nvSpPr>
        <p:spPr>
          <a:xfrm>
            <a:off x="603923" y="2578195"/>
            <a:ext cx="313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0.1C: 7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4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04DCA-E7DB-41A4-BCF7-F3087E0E0595}"/>
              </a:ext>
            </a:extLst>
          </p:cNvPr>
          <p:cNvSpPr txBox="1"/>
          <p:nvPr/>
        </p:nvSpPr>
        <p:spPr>
          <a:xfrm>
            <a:off x="3536935" y="2585013"/>
            <a:ext cx="3031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0.2C: 6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0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9ACD29-F778-4127-9360-6FA2F22C957B}"/>
              </a:ext>
            </a:extLst>
          </p:cNvPr>
          <p:cNvSpPr txBox="1"/>
          <p:nvPr/>
        </p:nvSpPr>
        <p:spPr>
          <a:xfrm>
            <a:off x="6416810" y="2578195"/>
            <a:ext cx="313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0.33C: 1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5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F9FF2-0139-4669-A717-9DB56C3F9364}"/>
              </a:ext>
            </a:extLst>
          </p:cNvPr>
          <p:cNvSpPr txBox="1"/>
          <p:nvPr/>
        </p:nvSpPr>
        <p:spPr>
          <a:xfrm>
            <a:off x="9486775" y="2585352"/>
            <a:ext cx="2403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1C: 10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3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8B3477-715B-479E-BF62-E2F5C07C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72" y="906368"/>
            <a:ext cx="2725958" cy="16775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87194B-6955-44E6-B549-43CEF18D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058" y="909311"/>
            <a:ext cx="2725958" cy="16775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312ECB-73E2-467A-95CA-0CB945FA6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2444" y="907839"/>
            <a:ext cx="2725958" cy="16775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772D7E-3435-45C8-B9A9-E337E57FF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29" y="906368"/>
            <a:ext cx="2725958" cy="16775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7909A32-BA2E-453D-ADAD-379DECDBF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2" y="3266890"/>
            <a:ext cx="4820445" cy="29664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967EB69-B3F5-41E1-BF34-203DB51E80D7}"/>
              </a:ext>
            </a:extLst>
          </p:cNvPr>
          <p:cNvSpPr txBox="1"/>
          <p:nvPr/>
        </p:nvSpPr>
        <p:spPr>
          <a:xfrm>
            <a:off x="5793456" y="3266890"/>
            <a:ext cx="5450210" cy="680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算法：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NSGA  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电池模型：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DFN</a:t>
            </a:r>
          </a:p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参数量：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42    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不同工况独立训练，得出的参数不同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8E15-7612-446B-AAD8-71B8BDE8933A}"/>
              </a:ext>
            </a:extLst>
          </p:cNvPr>
          <p:cNvSpPr txBox="1"/>
          <p:nvPr/>
        </p:nvSpPr>
        <p:spPr>
          <a:xfrm>
            <a:off x="5709444" y="4080745"/>
            <a:ext cx="6140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DFN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模型是一个基于物理的电池模型，它源自于</a:t>
            </a: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Doyle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等人的工作，并由</a:t>
            </a: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Fuller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Newman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进一步发展。这个模型详细描述了锂离子电池的电化学行为，包括锂离子在</a:t>
            </a:r>
            <a:r>
              <a:rPr lang="zh-CN" altLang="en-US" b="0" i="0" dirty="0">
                <a:solidFill>
                  <a:srgbClr val="9F2842"/>
                </a:solidFill>
                <a:effectLst/>
                <a:latin typeface="-apple-system"/>
              </a:rPr>
              <a:t>电极中的扩散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、电解液中</a:t>
            </a:r>
            <a:r>
              <a:rPr lang="zh-CN" altLang="en-US" b="0" i="0" dirty="0">
                <a:solidFill>
                  <a:srgbClr val="9F2842"/>
                </a:solidFill>
                <a:effectLst/>
                <a:latin typeface="-apple-system"/>
              </a:rPr>
              <a:t>锂离子的迁移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和电池的</a:t>
            </a:r>
            <a:r>
              <a:rPr lang="zh-CN" altLang="en-US" b="0" i="0" dirty="0">
                <a:solidFill>
                  <a:srgbClr val="9F2842"/>
                </a:solidFill>
                <a:effectLst/>
                <a:latin typeface="-apple-system"/>
              </a:rPr>
              <a:t>电荷平衡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chemeClr val="tx1">
                  <a:lumMod val="5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DFN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模型能够模拟电池的电压响应，预测电池性能，并且是理解和预测电池退化现象的重要工具。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跨工况参数辨识实验结果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E18942-A6DC-42F1-BF3B-45950BAF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2" y="3278685"/>
            <a:ext cx="4767202" cy="2933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2ED1E9-BF77-4131-A68C-4E956C673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72" y="906368"/>
            <a:ext cx="2725958" cy="16775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82636-8A19-4452-921F-C51E7377D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058" y="909311"/>
            <a:ext cx="2725958" cy="1677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D91A24-95A7-4367-BA7B-C12B66B97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2444" y="907839"/>
            <a:ext cx="2725958" cy="1677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DA2606-410F-46A7-859F-6AD5BAED3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29" y="906368"/>
            <a:ext cx="2725958" cy="16775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0E6549-6435-4ADA-A356-1203C77BBFCB}"/>
              </a:ext>
            </a:extLst>
          </p:cNvPr>
          <p:cNvSpPr txBox="1"/>
          <p:nvPr/>
        </p:nvSpPr>
        <p:spPr>
          <a:xfrm>
            <a:off x="603923" y="2578195"/>
            <a:ext cx="313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0.1C: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13.5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958673-AFD5-4052-A950-EAE7B70565EB}"/>
              </a:ext>
            </a:extLst>
          </p:cNvPr>
          <p:cNvSpPr txBox="1"/>
          <p:nvPr/>
        </p:nvSpPr>
        <p:spPr>
          <a:xfrm>
            <a:off x="3536935" y="2585013"/>
            <a:ext cx="3031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0.2C: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12.2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1D8347-0C70-459A-B89E-2E1491DFA0B3}"/>
              </a:ext>
            </a:extLst>
          </p:cNvPr>
          <p:cNvSpPr txBox="1"/>
          <p:nvPr/>
        </p:nvSpPr>
        <p:spPr>
          <a:xfrm>
            <a:off x="6416810" y="2578195"/>
            <a:ext cx="3138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0.33C: 1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0.7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525E3B-0563-4847-B546-39C7644F5D1D}"/>
              </a:ext>
            </a:extLst>
          </p:cNvPr>
          <p:cNvSpPr txBox="1"/>
          <p:nvPr/>
        </p:nvSpPr>
        <p:spPr>
          <a:xfrm>
            <a:off x="9486775" y="2585352"/>
            <a:ext cx="2403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RMSE for 1C: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5.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3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mV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EE501-68AC-4AAA-AB4E-0E9BED72BDBD}"/>
              </a:ext>
            </a:extLst>
          </p:cNvPr>
          <p:cNvSpPr txBox="1"/>
          <p:nvPr/>
        </p:nvSpPr>
        <p:spPr>
          <a:xfrm>
            <a:off x="5599304" y="3266890"/>
            <a:ext cx="6056872" cy="1403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算法：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NSGA  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电池模型：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DFN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参数量：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42    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跨工况联合训练，相同电化学参数，在后续的实验中，我们会加入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DFN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模型与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SPMe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模型的结果对比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endParaRPr lang="zh-CN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6E534-BFC2-4462-8503-B42E4083F386}"/>
              </a:ext>
            </a:extLst>
          </p:cNvPr>
          <p:cNvSpPr txBox="1"/>
          <p:nvPr/>
        </p:nvSpPr>
        <p:spPr>
          <a:xfrm>
            <a:off x="5539438" y="4391801"/>
            <a:ext cx="6588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DFN</a:t>
            </a:r>
            <a:r>
              <a:rPr lang="zh-CN" alt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与</a:t>
            </a:r>
            <a:r>
              <a:rPr lang="en-US" altLang="zh-CN" b="1" i="0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SPMe</a:t>
            </a:r>
            <a:r>
              <a:rPr lang="zh-CN" alt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模型的区别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模型维度和复杂性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DFN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模型更为复杂，考虑了电极的多孔结构和详细的电化学机制，而</a:t>
            </a:r>
            <a:r>
              <a:rPr lang="en-US" altLang="zh-CN" b="0" i="0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SPMe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模型则简化了这些过程，将电极视为单个球形粒子。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计算成本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DFN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模型由于其复杂性，计算成本较高，而</a:t>
            </a:r>
            <a:r>
              <a:rPr lang="en-US" altLang="zh-CN" b="0" i="0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SPMe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模型通过简化模型结构，显著降低了计算成本。</a:t>
            </a:r>
          </a:p>
        </p:txBody>
      </p:sp>
    </p:spTree>
    <p:extLst>
      <p:ext uri="{BB962C8B-B14F-4D97-AF65-F5344CB8AC3E}">
        <p14:creationId xmlns:p14="http://schemas.microsoft.com/office/powerpoint/2010/main" val="16878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Model Description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lveticaNowText Black" panose="020B0A0403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6A38D8-31C0-4B91-AE2A-8D780AF4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0" y="594185"/>
            <a:ext cx="2444076" cy="20253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9D1C06F-2F3C-4444-AB14-B5AE660A0EF9}"/>
              </a:ext>
            </a:extLst>
          </p:cNvPr>
          <p:cNvSpPr txBox="1"/>
          <p:nvPr/>
        </p:nvSpPr>
        <p:spPr>
          <a:xfrm>
            <a:off x="0" y="2619507"/>
            <a:ext cx="310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Sketch of the SPM concept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5F4F59-3C8A-464F-B3D3-F7DD4383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5" y="3001569"/>
            <a:ext cx="2429155" cy="34008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2D87CB-5867-493B-9251-B9DE7B52D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8" y="643861"/>
            <a:ext cx="6596520" cy="57585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2DD9A80-40F6-41DD-AD64-F1F4A359407B}"/>
              </a:ext>
            </a:extLst>
          </p:cNvPr>
          <p:cNvSpPr txBox="1"/>
          <p:nvPr/>
        </p:nvSpPr>
        <p:spPr>
          <a:xfrm>
            <a:off x="9521347" y="691242"/>
            <a:ext cx="25106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Lithium-ion batteries are made of stacked layers of thin sheets of material: </a:t>
            </a:r>
            <a:r>
              <a:rPr lang="en-US" altLang="zh-CN" b="1" dirty="0">
                <a:solidFill>
                  <a:srgbClr val="002060"/>
                </a:solidFill>
              </a:rPr>
              <a:t>a negative current collector, an anode, a separator, a cathode, and a positive current collector.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Global Sensitivity based Parameter Selection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lveticaNowText Black" panose="020B0A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Fitness function design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lveticaNowText Black" panose="020B0A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A13-9F96-41F2-7E38-1C28D6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5" y="156036"/>
            <a:ext cx="11003870" cy="381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NowText Black" panose="020B0A04030202020204" pitchFamily="34" charset="0"/>
              </a:rPr>
              <a:t>Adaptive Boundary Adjustment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lveticaNowText Black" panose="020B0A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5d4ceb1-ec11-4ec5-a454-1d5c52a5a642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自定义 1">
      <a:majorFont>
        <a:latin typeface="Helvetica Neue"/>
        <a:ea typeface="宋体"/>
        <a:cs typeface=""/>
      </a:majorFont>
      <a:minorFont>
        <a:latin typeface="Helvetica Neu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10474</TotalTime>
  <Words>1743</Words>
  <Application>Microsoft Office PowerPoint</Application>
  <PresentationFormat>宽屏</PresentationFormat>
  <Paragraphs>210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-apple-system</vt:lpstr>
      <vt:lpstr>Camphor Std</vt:lpstr>
      <vt:lpstr>System Font Regular</vt:lpstr>
      <vt:lpstr>等线</vt:lpstr>
      <vt:lpstr>微软雅黑</vt:lpstr>
      <vt:lpstr>Arial</vt:lpstr>
      <vt:lpstr>Helvetica Neue</vt:lpstr>
      <vt:lpstr>Metropolis</vt:lpstr>
      <vt:lpstr>Open Sans</vt:lpstr>
      <vt:lpstr>Wingdings</vt:lpstr>
      <vt:lpstr>VMware_white_16x9</vt:lpstr>
      <vt:lpstr>电化学参数辨识背景</vt:lpstr>
      <vt:lpstr>基于全局敏感性分析的参数选择</vt:lpstr>
      <vt:lpstr>非支配排序基因算法（NSGA）</vt:lpstr>
      <vt:lpstr>单工况参数辨识实验结果</vt:lpstr>
      <vt:lpstr>跨工况参数辨识实验结果</vt:lpstr>
      <vt:lpstr>Model Description</vt:lpstr>
      <vt:lpstr>Global Sensitivity based Parameter Selection</vt:lpstr>
      <vt:lpstr>Fitness function design</vt:lpstr>
      <vt:lpstr>Adaptive Boundary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刘 欢欢</dc:creator>
  <cp:lastModifiedBy>葛 旭</cp:lastModifiedBy>
  <cp:revision>407</cp:revision>
  <cp:lastPrinted>2022-12-06T03:13:56Z</cp:lastPrinted>
  <dcterms:created xsi:type="dcterms:W3CDTF">2022-07-06T07:17:01Z</dcterms:created>
  <dcterms:modified xsi:type="dcterms:W3CDTF">2024-11-15T08:56:40Z</dcterms:modified>
</cp:coreProperties>
</file>