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9E53-6FD4-4901-B6F4-93F1C2542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93A3AF-1D7F-4A7F-BB65-4889CB67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A67F-CB88-4AC6-8B13-72F9B1DD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ADC32-6A39-4730-A627-0A6B6597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26748-70B6-463C-8174-BE643EB0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16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5F90-672F-4A31-B5F9-606ACFE1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CEEBB-7E79-46CE-842A-CF27DA1E5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CC74E-DD63-44B3-9D86-7CF35C3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25B2E-4190-4BBA-990B-CB360842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50202-2BFE-407D-A079-E39D7DBA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96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72832-CEB0-4B1A-9FF6-A3E8E8AA1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856DC1-2DCB-4D95-BB67-588ACA5F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0D234-B344-4993-B09A-F1DF2E1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CA175-96D7-462F-BCD5-1F9B97E2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42421-53C2-4AF3-AC22-3198BD55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7FBE7-1523-47AF-A4BF-CB63C7C8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45DE5-9CB4-4DE9-8272-4C0E9008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F514-EA47-4499-A9B1-95F825FA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CB16A-316C-454C-9585-0759EF4D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D774F-010F-407C-A680-2C58EE55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5E87A-80C4-483D-BCD9-9892582A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6021D-7203-4301-B557-99A3F550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2736D-7F61-4313-ADA9-96B8634B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F35BB-16EA-4CFF-9E06-3701819B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58C4A-43DE-4DCA-85F5-8C7BB238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B7C1-B505-42BF-97AB-2DFD3A0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E8285-26AC-4628-842E-AC57C8A6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611A34-6DF2-4432-AAEB-A56E0AF0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4A869-A196-40D4-A2CD-8BB0A0B3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6D9E11-2FDF-4B14-A960-A1C45A0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71A75-B5F6-4FB7-B569-E485041F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6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E4D16-3123-49A4-82CF-596C174E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D9473-D0A9-498C-B238-90520FF74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E3858E-548A-4268-881C-76ABC988D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C604A0-E726-45E3-B334-8C38221B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4E586-B991-4B70-9FAC-8450571D1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E1A77B-2AB7-462C-8BE5-24FD20E3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178F4-F0C1-44C3-B535-F747154E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BC0C27-BDB4-4845-8880-2C8D9DF9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6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08682-1FCC-4696-8890-A092B12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0348C8-599A-445B-930C-FEF09EDE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1553F-5429-4AE6-9806-D89E57E0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E5C220-C6EB-458B-9DE8-3FC44AC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4CA37-FAE9-48CF-BECE-57D6484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78809E-FFF8-432A-A680-3DE50FC3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A8457-C30C-4357-B630-762C9E67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6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586AB-1D28-4BEB-A952-EB59DDF3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28C24-6647-46EA-9FA5-ADEE39F4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3BAA9-4841-4A43-B498-0A0019D30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5D8DF-1353-4396-A6C9-F0F6C1CE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F762C-A87C-49EF-9BAF-F8AD44D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9D902-5A43-4B3A-BCD5-36C52B30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AFFD-9CC0-4051-91A6-C98B8BB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971036-6610-4893-932A-8B3C23CB7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4AD675-97AE-4004-878D-18249E17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BAF22-7AF4-496C-B2C1-8C2D6D6C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517CA-94E4-460C-B0DD-3DDC88CB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D3006-A70A-430A-87F9-9D9597F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1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DB819-D236-41EB-8F9B-D8A42CEC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0B8D7-2521-4EA9-BE2C-2E2FE10F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5389A-4FCF-4977-9564-03FF38CA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745BD-0600-4004-851E-D2100862957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94A92-38FD-4633-BD53-CDAF5E54E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196F4-D2B7-4B61-ACD6-168371DB3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3DFD6-546D-4691-93CE-E2B4029ED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9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60428E-3C06-4704-8E46-E85B3A07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4" y="1220375"/>
            <a:ext cx="5619624" cy="42147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6B57ED-322D-46C8-9C36-80F59E8EA54E}"/>
              </a:ext>
            </a:extLst>
          </p:cNvPr>
          <p:cNvSpPr txBox="1"/>
          <p:nvPr/>
        </p:nvSpPr>
        <p:spPr>
          <a:xfrm>
            <a:off x="545518" y="29436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Prada2013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2A250B-7979-426C-AE7E-D0E89D71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362" y="1308969"/>
            <a:ext cx="5215681" cy="3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5366E5-FAF4-4CFD-9BBE-C1FDCEE5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" y="1474940"/>
            <a:ext cx="5438383" cy="407878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F81B5C-AD86-49D7-AEF0-D7E943A41063}"/>
              </a:ext>
            </a:extLst>
          </p:cNvPr>
          <p:cNvSpPr txBox="1"/>
          <p:nvPr/>
        </p:nvSpPr>
        <p:spPr>
          <a:xfrm>
            <a:off x="111168" y="183518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min_param</a:t>
            </a:r>
            <a:r>
              <a:rPr lang="en-US" altLang="zh-CN" dirty="0"/>
              <a:t> = 0.5</a:t>
            </a:r>
          </a:p>
          <a:p>
            <a:r>
              <a:rPr lang="en-US" altLang="zh-CN" dirty="0" err="1"/>
              <a:t>max_param</a:t>
            </a:r>
            <a:r>
              <a:rPr lang="en-US" altLang="zh-CN" dirty="0"/>
              <a:t> = 0.7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CEC05B-A6C0-4EA1-9976-B7FC1A77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85" y="1478072"/>
            <a:ext cx="5670114" cy="42525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73823B8-A0EF-4045-B7EF-BDBCB5D36B52}"/>
              </a:ext>
            </a:extLst>
          </p:cNvPr>
          <p:cNvSpPr txBox="1"/>
          <p:nvPr/>
        </p:nvSpPr>
        <p:spPr>
          <a:xfrm>
            <a:off x="111168" y="934941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Chen2020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25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BD4FE2E-1ED3-4CA4-9300-6E91B6041E70}"/>
              </a:ext>
            </a:extLst>
          </p:cNvPr>
          <p:cNvSpPr txBox="1"/>
          <p:nvPr/>
        </p:nvSpPr>
        <p:spPr>
          <a:xfrm>
            <a:off x="336638" y="643044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Questions</a:t>
            </a:r>
            <a:endParaRPr lang="zh-CN" altLang="en-US" dirty="0"/>
          </a:p>
          <a:p>
            <a:r>
              <a:rPr lang="zh-CN" altLang="en-US" dirty="0"/>
              <a:t>1.影响电压曲线的关键变量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截止电压大小？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.直接套用现成的工具还是自己写公式进行计算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.大容量电池参数设置？调参策略？</a:t>
            </a:r>
          </a:p>
        </p:txBody>
      </p:sp>
    </p:spTree>
    <p:extLst>
      <p:ext uri="{BB962C8B-B14F-4D97-AF65-F5344CB8AC3E}">
        <p14:creationId xmlns:p14="http://schemas.microsoft.com/office/powerpoint/2010/main" val="33583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51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葛 旭</dc:creator>
  <cp:lastModifiedBy>葛 旭</cp:lastModifiedBy>
  <cp:revision>5</cp:revision>
  <dcterms:created xsi:type="dcterms:W3CDTF">2024-08-13T01:53:48Z</dcterms:created>
  <dcterms:modified xsi:type="dcterms:W3CDTF">2024-08-13T14:10:05Z</dcterms:modified>
</cp:coreProperties>
</file>