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audio" Target="file:///D:\&#35270;&#39057;\&#26368;&#28843;&#27665;&#26063;&#39118;.mp3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4.xml"/><Relationship Id="rId1" Type="http://schemas.openxmlformats.org/officeDocument/2006/relationships/video" Target="file:///F:\&#33521;&#38596;&#26102;&#21051;\&#33521;&#38596;&#26102;&#21051;_20150625-22&#28857;13&#20998;00s.avi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u=643274985,2283651253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7222" y="0"/>
            <a:ext cx="9786974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2357430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6000" b="1" dirty="0" smtClean="0">
                <a:solidFill>
                  <a:schemeClr val="tx2"/>
                </a:solidFill>
              </a:rPr>
              <a:t>我的</a:t>
            </a:r>
            <a:r>
              <a:rPr lang="en-US" altLang="zh-CN" sz="6000" b="1" dirty="0" smtClean="0">
                <a:solidFill>
                  <a:schemeClr val="tx2"/>
                </a:solidFill>
              </a:rPr>
              <a:t>2014</a:t>
            </a:r>
            <a:endParaRPr lang="zh-CN" altLang="en-US" sz="6000" b="1" dirty="0">
              <a:solidFill>
                <a:schemeClr val="tx2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u=2276743049,2169051843&amp;fm=21&amp;gp=0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214346" y="0"/>
            <a:ext cx="9858408" cy="685800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chemeClr val="accent2"/>
                </a:solidFill>
              </a:rPr>
              <a:t>要</a:t>
            </a:r>
            <a:r>
              <a:rPr lang="zh-CN" altLang="en-US" sz="4000" b="1" dirty="0" smtClean="0">
                <a:solidFill>
                  <a:schemeClr val="accent2"/>
                </a:solidFill>
              </a:rPr>
              <a:t>死人的高三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W020150306418392449857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923690"/>
          </a:xfrm>
        </p:spPr>
      </p:pic>
      <p:pic>
        <p:nvPicPr>
          <p:cNvPr id="9" name="最炫民族风.mp3">
            <a:hlinkClick r:id="" action="ppaction://media"/>
          </p:cNvPr>
          <p:cNvPicPr>
            <a:picLocks noGrp="1" noRot="1" noChangeAspect="1"/>
          </p:cNvPicPr>
          <p:nvPr>
            <p:ph sz="half" idx="2"/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7929586" y="65532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763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u=2711816826,3126680965&amp;fm=21&amp;gp=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苦涩的军训</a:t>
            </a:r>
            <a:endParaRPr lang="zh-CN" altLang="en-US" b="1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u=1432891218,3147168111&amp;fm=21&amp;gp=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期待的大学生活</a:t>
            </a:r>
            <a:endParaRPr lang="zh-CN" altLang="en-US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 descr="u=1138060980,3115555265&amp;fm=21&amp;gp=0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-214346" y="-285776"/>
            <a:ext cx="9929850" cy="7429552"/>
          </a:xfr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1" dirty="0" smtClean="0"/>
              <a:t>堕落</a:t>
            </a:r>
            <a:endParaRPr lang="zh-CN" altLang="en-US" b="1" i="1" dirty="0"/>
          </a:p>
        </p:txBody>
      </p:sp>
      <p:pic>
        <p:nvPicPr>
          <p:cNvPr id="7" name="英雄时刻_20150625-22点13分00s.avi">
            <a:hlinkClick r:id="" action="ppaction://media"/>
          </p:cNvPr>
          <p:cNvPicPr>
            <a:picLocks noGrp="1" noRot="1" noChangeAspect="1"/>
          </p:cNvPicPr>
          <p:nvPr>
            <p:ph sz="half"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071670" y="2500306"/>
            <a:ext cx="4714908" cy="2650282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u=3942375416,2641506501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58346" cy="70267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大学是否有意义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>
            <a:noAutofit/>
          </a:bodyPr>
          <a:lstStyle/>
          <a:p>
            <a:r>
              <a:rPr lang="zh-CN" altLang="en-US" sz="1400" dirty="0" smtClean="0"/>
              <a:t>读大学的目的是为了学知识吗？也不是。社会是一部大书，如果只是学校的知识，远远不够；那大学是学书本知识的地方？更不是，如果为了学知识，现在网上那么多信息，或者自己到书店买一车书回家，或者办张图书馆的借书证，都可以解决知识的获得问题。</a:t>
            </a:r>
          </a:p>
          <a:p>
            <a:r>
              <a:rPr lang="zh-CN" altLang="en-US" sz="1400" dirty="0" smtClean="0"/>
              <a:t>  如果只是单纯从找体面的工作，只要家里有老爸是李刚就可解决；如果没有背景的爹想找一份工作谋生也可以学一门技术，也比读大学强；如果是想挣钱的话，自己从小就去做生意，比如很多温州商人就是这样做的。</a:t>
            </a:r>
          </a:p>
          <a:p>
            <a:r>
              <a:rPr lang="zh-CN" altLang="en-US" sz="1400" dirty="0" smtClean="0"/>
              <a:t>   那大学是去拿文凭的地方，我想更不是，如果没有真才实学，文凭只是垃圾，如果家里没有背景，文凭也更如垃圾。</a:t>
            </a:r>
          </a:p>
          <a:p>
            <a:r>
              <a:rPr lang="zh-CN" altLang="en-US" sz="1400" dirty="0" smtClean="0"/>
              <a:t>     那家里没有背景，又想改变自己命运的人是不是不需要不读大学呢？那肯定不是。读书本身，不会改变命运，也不会让你读成书呆子。书中其实没有黄金屋，也没有颜如玉，那是人的心中有。读大学的目的，并不是挣钱多，也并不是找一份体面的工作，更不是升官发财，尽管如果有含金量高的学历，可以作为敲门砖。大学的意义是让人作为有独立思考的人。是让不成熟的心灵变得成熟，是让人开阔眼界，让浅薄的人变得厚重，让浮躁的心变得沉稳。</a:t>
            </a:r>
          </a:p>
          <a:p>
            <a:r>
              <a:rPr lang="zh-CN" altLang="en-US" sz="1400" dirty="0" smtClean="0"/>
              <a:t>    当武汉大学本科毕业上海海事研究生的杨元元自杀，我只想引用某部电影的台词，谁的罪谁受，谁的福谁享。她没有明白自己读书的目的，以为读书是改变命运的方式，所以最后失望了。</a:t>
            </a:r>
          </a:p>
          <a:p>
            <a:r>
              <a:rPr lang="zh-CN" altLang="en-US" sz="1400" dirty="0" smtClean="0"/>
              <a:t>   有大学读研后哥们说，打死以后不会读文科的专业的研究生，找工作的困难很多。</a:t>
            </a:r>
          </a:p>
          <a:p>
            <a:r>
              <a:rPr lang="zh-CN" altLang="en-US" sz="1400" dirty="0" smtClean="0"/>
              <a:t>    其实文科毕业，刚开始起步的第一次找工作，的确很难，我记得大四的那个夏天，我几乎走遍了成都的大街小巷，直到毕业，也没有找到一家靠谱的公司。那时候，我唯一的目的，是找一家靠谱的公司，能让基本生活混走就可以了。文科起点，没有什么特长，找第一份工作工作的难度，深有体会，但我永远也不会后悔自己当年选择文科，选择中文的决定。</a:t>
            </a:r>
          </a:p>
          <a:p>
            <a:r>
              <a:rPr lang="zh-CN" altLang="en-US" sz="1400" dirty="0" smtClean="0"/>
              <a:t>   因为大学的学习，让我学会了思考。</a:t>
            </a:r>
          </a:p>
          <a:p>
            <a:r>
              <a:rPr lang="zh-CN" altLang="en-US" sz="1400" dirty="0" smtClean="0"/>
              <a:t>羡慕那些读过研究生和正在读博士生的大学同学。如果有机会，真想再去学校混混。。。。。</a:t>
            </a:r>
          </a:p>
          <a:p>
            <a:r>
              <a:rPr lang="zh-CN" altLang="en-US" sz="1400" dirty="0" smtClean="0"/>
              <a:t>  诚如古人云：大学之道，在于明德，止于至善</a:t>
            </a:r>
          </a:p>
          <a:p>
            <a:endParaRPr lang="zh-CN" altLang="en-US" sz="1400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109</TotalTime>
  <Words>96</Words>
  <PresentationFormat>全屏显示(4:3)</PresentationFormat>
  <Paragraphs>16</Paragraphs>
  <Slides>7</Slides>
  <Notes>0</Notes>
  <HiddenSlides>0</HiddenSlides>
  <MMClips>2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我的2014</vt:lpstr>
      <vt:lpstr>要死人的高三</vt:lpstr>
      <vt:lpstr>幻灯片 3</vt:lpstr>
      <vt:lpstr>苦涩的军训</vt:lpstr>
      <vt:lpstr>期待的大学生活</vt:lpstr>
      <vt:lpstr>堕落</vt:lpstr>
      <vt:lpstr>大学是否有意义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我的2014</dc:title>
  <dc:creator>erdan</dc:creator>
  <cp:lastModifiedBy>erdan</cp:lastModifiedBy>
  <cp:revision>13</cp:revision>
  <dcterms:created xsi:type="dcterms:W3CDTF">2015-11-23T09:22:04Z</dcterms:created>
  <dcterms:modified xsi:type="dcterms:W3CDTF">2015-11-23T11:29:03Z</dcterms:modified>
</cp:coreProperties>
</file>