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FD0FB-0C59-4023-AC28-8EC04F9E40CD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F481A-68DC-4593-BC18-C777AF074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82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F481A-68DC-4593-BC18-C777AF074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46F0E-0D54-4BE7-9267-98E96B74E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F44E0-5199-4126-BD8B-18BD08F57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C4AFD-1231-4CD3-83EA-3425C944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5D56F-951A-4DC2-98F7-B315E2E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FE78-D0BB-48C1-AFFA-7CC3C9DE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9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7BDBD-D9A0-44DD-8C5A-DB4DC62A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D39E4F-498C-46B5-980A-2ED5824C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17A80-7EAC-4A47-B1C4-6FE1258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B637F-5C39-478C-B793-290D0524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BBC5B-7FC5-4329-AF14-413ECE9B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15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3505B-9DF3-4A4F-B7C0-B054BBE38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A2FD7-5DB4-4D88-8208-D7042E17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4EB55-5D27-496B-A111-25372D3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62B8D-5E82-4843-BD49-1E2F1C5C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86E85-83FF-419D-9B79-673A472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7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86FE7-2C38-4573-A6A0-F1D7BB35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92CD6-9A7A-4C2A-AFA3-8C1AD051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FFCD9-BA47-451B-B533-2749BC80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692C0-6A09-4B63-9A92-18A810AE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FF197-A6B7-4A5A-84DF-59D86FA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22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BAE90-4AB9-4FD0-B1FF-812E4F64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46D24A-741C-4F32-80FE-A48ADE71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B13D9-92F0-44E7-B2BE-F5C382E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48862-2D6C-41C1-9980-907BCB0F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118A2-B162-47FC-8531-6C28A82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83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1D336-884D-4AE3-AAA8-A718C5BB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43438-D126-4894-A275-1715CEF9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F570C-5346-43D1-8DA3-9CB9BF88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10BDD-7D91-4C58-A266-239A01B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BDF39-301C-4CE9-9ED0-6CE027D2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4AF84-3C9B-48D8-9222-60678F1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3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78CCC-7885-44EE-9095-E561C60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E9206-756E-4BF6-90DD-F34DDE5A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3E5DF-9AFF-4126-8751-559EC97B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0DE6B-C67E-4ECD-82C3-8F125C75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E17D1E-1CFD-4842-BDF4-1B2EEF34F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99E73F-2C59-440B-B4E3-50E04CFF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0CBC03-AEF3-4010-8D15-19785E6C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2FA86E-35F1-4113-8DF3-D7E75080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7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8ACB-3982-4500-A76E-A6FA8C8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F7F876-9219-4174-808D-166EAED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A07253-F19D-42A7-A7C7-368489A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EE15FF-E48C-437D-858C-E5C124E6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2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68F28E-D21C-4C76-872C-786CCCF3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FF975B-DDF5-4FA8-B29D-EECBE3B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957D1B-3DD1-4DEB-A28E-A9D0A7F0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8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36E91-0A3B-4311-893F-5F90452B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F2E89-5F21-4B73-9B26-DC8F6A5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3E317A-B6FA-4895-9A4A-3534D3F9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BE2B7-9A0C-494A-AFEE-FF9D2DE2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9252B-BC07-48E1-AAFC-74394A64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DA2C92-2A61-4E9B-8A1A-631A10A1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62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1290F-1949-4760-927F-70F57ECC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8553A7-714F-4FE2-90B8-B3BA5D74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B16CCF-2893-4953-ADF3-D33128C0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D5A94-B862-4A2B-8DCF-885C114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F98CA-2673-4C1A-B539-6CA371C0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25F71-6097-4096-8BDF-64B0DC5E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6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6C944E-A116-4243-985F-CCD045B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E0EA6-D077-47FF-BD01-C3F3560C5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15B65-3BB7-4F95-AC4E-D05503AF3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3DD-9BCF-4B36-A258-34DF4D8074F3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C5138-54EE-42D3-BA7D-CAA932CE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4656C-EBFC-4EC4-908E-97FC63F90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2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9B60-CAA6-47D3-B990-1CA4C85F7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Clasificar enfermedades mentales según las políticas de la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F4853-65D2-4CD4-BBEC-F8B860C50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Lucía Calzado Piedrabuena</a:t>
            </a:r>
          </a:p>
          <a:p>
            <a:r>
              <a:rPr lang="es-ES" dirty="0"/>
              <a:t>Minería de Datos</a:t>
            </a:r>
          </a:p>
          <a:p>
            <a:r>
              <a:rPr lang="es-ES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1778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i="1" dirty="0">
              <a:sym typeface="Wingdings" panose="05000000000000000000" pitchFamily="2" charset="2"/>
            </a:endParaRPr>
          </a:p>
          <a:p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EJEMPLO DE LAS PERSONAS QUE PUSIERON MAL SU EDAD</a:t>
            </a:r>
            <a:endParaRPr lang="es-ES" i="1" dirty="0">
              <a:solidFill>
                <a:srgbClr val="FF0000"/>
              </a:solidFill>
            </a:endParaRPr>
          </a:p>
          <a:p>
            <a:pPr lvl="1"/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0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Datos mal escritos</a:t>
            </a:r>
          </a:p>
          <a:p>
            <a:pPr lvl="1"/>
            <a:r>
              <a:rPr lang="es-ES" dirty="0"/>
              <a:t>CSV mal organizado</a:t>
            </a:r>
            <a:endParaRPr lang="es-ES" i="1" dirty="0"/>
          </a:p>
          <a:p>
            <a:pPr lvl="1"/>
            <a:r>
              <a:rPr lang="es-ES" dirty="0">
                <a:sym typeface="Wingdings" panose="05000000000000000000" pitchFamily="2" charset="2"/>
              </a:rPr>
              <a:t>Columnas con comas entre los nombres</a:t>
            </a:r>
          </a:p>
          <a:p>
            <a:r>
              <a:rPr lang="es-ES" i="1" dirty="0">
                <a:solidFill>
                  <a:srgbClr val="FF0000"/>
                </a:solidFill>
                <a:sym typeface="Wingdings" panose="05000000000000000000" pitchFamily="2" charset="2"/>
              </a:rPr>
              <a:t>EJEMPLO DE LAS COLUMNAS CON COMAS</a:t>
            </a:r>
            <a:endParaRPr lang="es-ES" i="1" dirty="0">
              <a:solidFill>
                <a:srgbClr val="FF0000"/>
              </a:solidFill>
            </a:endParaRPr>
          </a:p>
          <a:p>
            <a:pPr lvl="1"/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2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Scripts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quitarColumnas</a:t>
            </a:r>
            <a:endParaRPr lang="es-ES" dirty="0"/>
          </a:p>
          <a:p>
            <a:r>
              <a:rPr lang="es-ES" dirty="0" err="1"/>
              <a:t>quitarComillas</a:t>
            </a:r>
            <a:endParaRPr lang="es-ES" dirty="0"/>
          </a:p>
          <a:p>
            <a:r>
              <a:rPr lang="es-ES" dirty="0" err="1"/>
              <a:t>limpiarFilas</a:t>
            </a:r>
            <a:endParaRPr lang="es-ES" dirty="0"/>
          </a:p>
          <a:p>
            <a:r>
              <a:rPr lang="es-ES" dirty="0" err="1"/>
              <a:t>limpiarColumnas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920003-AAE1-4652-B204-1318CE1B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11" y="5115394"/>
            <a:ext cx="4821515" cy="1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__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15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__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EA830-3000-4C66-99BB-1B38E1F2C2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72" y="2220686"/>
            <a:ext cx="6830967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BigML</a:t>
            </a:r>
            <a:r>
              <a:rPr lang="es-ES" dirty="0"/>
              <a:t> + algoritmo KNN</a:t>
            </a:r>
          </a:p>
        </p:txBody>
      </p:sp>
    </p:spTree>
    <p:extLst>
      <p:ext uri="{BB962C8B-B14F-4D97-AF65-F5344CB8AC3E}">
        <p14:creationId xmlns:p14="http://schemas.microsoft.com/office/powerpoint/2010/main" val="5069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A20-43E5-4825-9AC2-07CC709D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9DA2F-D14E-4E26-8BCE-278CBD52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AutoNum type="arabicPeriod"/>
            </a:pPr>
            <a:r>
              <a:rPr lang="es-ES" dirty="0"/>
              <a:t>Proceso KDD</a:t>
            </a:r>
          </a:p>
          <a:p>
            <a:pPr marL="971550" lvl="1" indent="-514350">
              <a:buAutoNum type="arabicPeriod"/>
            </a:pPr>
            <a:r>
              <a:rPr lang="es-ES" dirty="0"/>
              <a:t>Primera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Segunda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Tercera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Cuarta iteración</a:t>
            </a:r>
          </a:p>
          <a:p>
            <a:pPr marL="514350" indent="-514350">
              <a:buAutoNum type="arabicPeriod"/>
            </a:pPr>
            <a:r>
              <a:rPr lang="es-ES" dirty="0"/>
              <a:t>Propuestas para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652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57B-D3C9-4479-A41A-10A5358F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7EE31-068E-42F2-894A-ADC9BFB8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Encuesta sobre enfermedades mentales</a:t>
            </a:r>
          </a:p>
          <a:p>
            <a:r>
              <a:rPr lang="es-ES" dirty="0"/>
              <a:t>Orientada al ámbito laboral</a:t>
            </a:r>
          </a:p>
          <a:p>
            <a:r>
              <a:rPr lang="es-ES" dirty="0"/>
              <a:t>Base de datos de 63 columnas y 1433 filas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de kaggle">
            <a:extLst>
              <a:ext uri="{FF2B5EF4-FFF2-40B4-BE49-F238E27FC236}">
                <a16:creationId xmlns:a16="http://schemas.microsoft.com/office/drawing/2014/main" id="{50E37A3C-DA98-4FA2-ABC6-29103D5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60" y="681037"/>
            <a:ext cx="1939971" cy="8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78404652-2B10-40F0-9971-232F7018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4825802"/>
            <a:ext cx="4075612" cy="18493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FC70CF-AEF6-4E8E-8A33-5AE9CDA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78" y="3649935"/>
            <a:ext cx="2814333" cy="26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813B-10B0-4E80-A412-0CF6FFE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660F-12DD-4BDC-8C49-DCB1A8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  <a:p>
            <a:pPr lvl="1"/>
            <a:r>
              <a:rPr lang="es-ES" dirty="0"/>
              <a:t>Scripts en Python</a:t>
            </a:r>
          </a:p>
          <a:p>
            <a:pPr lvl="1"/>
            <a:r>
              <a:rPr lang="es-ES" dirty="0" err="1"/>
              <a:t>BigML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>
                <a:solidFill>
                  <a:srgbClr val="FF0000"/>
                </a:solidFill>
              </a:rPr>
              <a:t>IMAGEN DEL SCRIPT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IMAGEN DE BIGML</a:t>
            </a:r>
          </a:p>
        </p:txBody>
      </p:sp>
    </p:spTree>
    <p:extLst>
      <p:ext uri="{BB962C8B-B14F-4D97-AF65-F5344CB8AC3E}">
        <p14:creationId xmlns:p14="http://schemas.microsoft.com/office/powerpoint/2010/main" val="97171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Proceso KDD: selección del conjunto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Label</a:t>
            </a:r>
            <a:r>
              <a:rPr lang="es-ES" dirty="0"/>
              <a:t> = </a:t>
            </a:r>
            <a:r>
              <a:rPr lang="es-ES" i="1" dirty="0"/>
              <a:t>“Do you </a:t>
            </a:r>
            <a:r>
              <a:rPr lang="es-ES" i="1" dirty="0" err="1"/>
              <a:t>currently</a:t>
            </a:r>
            <a:r>
              <a:rPr lang="es-ES" i="1" dirty="0"/>
              <a:t> </a:t>
            </a:r>
            <a:r>
              <a:rPr lang="es-ES" i="1" dirty="0" err="1"/>
              <a:t>have</a:t>
            </a:r>
            <a:r>
              <a:rPr lang="es-ES" i="1" dirty="0"/>
              <a:t> a mental </a:t>
            </a:r>
            <a:r>
              <a:rPr lang="es-ES" i="1" dirty="0" err="1"/>
              <a:t>health</a:t>
            </a:r>
            <a:r>
              <a:rPr lang="es-ES" i="1" dirty="0"/>
              <a:t> </a:t>
            </a:r>
            <a:r>
              <a:rPr lang="es-ES" i="1" dirty="0" err="1"/>
              <a:t>disorder</a:t>
            </a:r>
            <a:r>
              <a:rPr lang="es-ES" i="1" dirty="0"/>
              <a:t>?”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adecuación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columnas reducido a 25</a:t>
            </a:r>
          </a:p>
          <a:p>
            <a:pPr lvl="1"/>
            <a:r>
              <a:rPr lang="es-ES" dirty="0"/>
              <a:t>Preguntas referidas a experiencias pasadas</a:t>
            </a:r>
          </a:p>
          <a:p>
            <a:pPr lvl="1"/>
            <a:r>
              <a:rPr lang="es-ES" dirty="0"/>
              <a:t>Preguntas imposibles de interpretar</a:t>
            </a:r>
          </a:p>
          <a:p>
            <a:pPr lvl="1"/>
            <a:r>
              <a:rPr lang="es-ES" dirty="0"/>
              <a:t>Preguntas familiares/geolocalización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3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filas reducido a ______</a:t>
            </a:r>
          </a:p>
          <a:p>
            <a:pPr lvl="1"/>
            <a:r>
              <a:rPr lang="es-ES" dirty="0"/>
              <a:t>Datos en blanco</a:t>
            </a:r>
          </a:p>
          <a:p>
            <a:pPr lvl="1"/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i="1" dirty="0"/>
          </a:p>
          <a:p>
            <a:pPr lvl="1"/>
            <a:r>
              <a:rPr lang="es-ES" dirty="0"/>
              <a:t>Datos mal escritos</a:t>
            </a:r>
          </a:p>
          <a:p>
            <a:endParaRPr lang="es-ES" dirty="0"/>
          </a:p>
          <a:p>
            <a:r>
              <a:rPr lang="es-ES" dirty="0"/>
              <a:t>Intento forzoso de no borrar muchos datos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8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0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n-US" sz="2400" i="1" dirty="0"/>
              <a:t>“Do you know the options for mental health care available under your employer-provided coverage?”</a:t>
            </a:r>
          </a:p>
          <a:p>
            <a:pPr marL="0" indent="0">
              <a:buNone/>
            </a:pPr>
            <a:r>
              <a:rPr lang="en-US" sz="2400" dirty="0" err="1"/>
              <a:t>Respuestas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blanco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“I’m not sure”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PONER CUÁNTAS ME HE AHORRADO BORRAR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337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339</Words>
  <Application>Microsoft Office PowerPoint</Application>
  <PresentationFormat>Panorámica</PresentationFormat>
  <Paragraphs>85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Clasificar enfermedades mentales según las políticas de la empresa</vt:lpstr>
      <vt:lpstr>Índice</vt:lpstr>
      <vt:lpstr>1. Introducción</vt:lpstr>
      <vt:lpstr>1. Introducción</vt:lpstr>
      <vt:lpstr>2. Proceso KDD: selección del conjunto de datos</vt:lpstr>
      <vt:lpstr>2. Primera iteración: adecuación de la base de datos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 enfermedades mentales según las políticas de la empresa</dc:title>
  <dc:creator>Lucía Calzado</dc:creator>
  <cp:lastModifiedBy>Lucía Calzado</cp:lastModifiedBy>
  <cp:revision>8</cp:revision>
  <dcterms:created xsi:type="dcterms:W3CDTF">2019-12-27T20:06:11Z</dcterms:created>
  <dcterms:modified xsi:type="dcterms:W3CDTF">2019-12-27T20:39:12Z</dcterms:modified>
</cp:coreProperties>
</file>