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2052DD6-DF0A-40C4-90F6-EC6C38C21E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9A55D4-3F02-4001-8E9E-673658EEB7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A0C7-110F-445E-B540-501A2B1F546E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6CE57216-B098-4CAC-9812-252214415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0A4DC568-CE41-4700-83A3-1DAFC79D6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CBA2E-EB71-4131-9316-3AF130A31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B92F3-54C5-4C9F-9D01-576C3E38C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FED4-C9B3-4256-A404-B1BC51D2908D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F481A-68DC-4593-BC18-C777AF074A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36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06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39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87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25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759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417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9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7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8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6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6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89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9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E3DD-9BCF-4B36-A258-34DF4D8074F3}" type="datetimeFigureOut">
              <a:rPr lang="es-ES" smtClean="0"/>
              <a:t>28/12/2019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F7E57-B3A1-4B21-AECE-0DA3043CE6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85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9B60-CAA6-47D3-B990-1CA4C85F7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Predicción de posibles enfermos mentales según su entorno laboral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F4853-65D2-4CD4-BBEC-F8B860C50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Lucía Calzado Piedrabuena</a:t>
            </a:r>
          </a:p>
          <a:p>
            <a:r>
              <a:rPr lang="es-ES" dirty="0"/>
              <a:t>Minería de Datos</a:t>
            </a:r>
          </a:p>
          <a:p>
            <a:r>
              <a:rPr lang="es-ES" dirty="0"/>
              <a:t>2019/2020</a:t>
            </a:r>
          </a:p>
        </p:txBody>
      </p:sp>
    </p:spTree>
    <p:extLst>
      <p:ext uri="{BB962C8B-B14F-4D97-AF65-F5344CB8AC3E}">
        <p14:creationId xmlns:p14="http://schemas.microsoft.com/office/powerpoint/2010/main" val="17787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09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229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dirty="0"/>
          </a:p>
          <a:p>
            <a:pPr lvl="1"/>
            <a:r>
              <a:rPr lang="es-ES" dirty="0"/>
              <a:t>Tabla filtrada por “</a:t>
            </a:r>
            <a:r>
              <a:rPr lang="es-ES" i="1" dirty="0"/>
              <a:t>Are you </a:t>
            </a:r>
            <a:r>
              <a:rPr lang="es-ES" i="1" dirty="0" err="1"/>
              <a:t>self-employed</a:t>
            </a:r>
            <a:r>
              <a:rPr lang="es-ES" i="1" dirty="0"/>
              <a:t>?”</a:t>
            </a:r>
          </a:p>
          <a:p>
            <a:pPr lvl="1"/>
            <a:r>
              <a:rPr lang="es-ES" dirty="0"/>
              <a:t>Encuesta cerrada </a:t>
            </a:r>
            <a:r>
              <a:rPr lang="es-ES" dirty="0">
                <a:sym typeface="Wingdings" panose="05000000000000000000" pitchFamily="2" charset="2"/>
              </a:rPr>
              <a:t> Pocos </a:t>
            </a:r>
            <a:r>
              <a:rPr lang="es-ES" i="1" dirty="0" err="1">
                <a:sym typeface="Wingdings" panose="05000000000000000000" pitchFamily="2" charset="2"/>
              </a:rPr>
              <a:t>outliers</a:t>
            </a:r>
            <a:endParaRPr lang="es-E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2FF908-0071-4C81-A447-76C03ED4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218" y="2108202"/>
            <a:ext cx="1985227" cy="10859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B864C3-74D7-463C-9A9E-44D9376B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3863"/>
            <a:ext cx="1730938" cy="15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s-ES" dirty="0"/>
              <a:t>Datos mal escritos</a:t>
            </a:r>
          </a:p>
          <a:p>
            <a:pPr lvl="1"/>
            <a:r>
              <a:rPr lang="es-ES" dirty="0"/>
              <a:t>CSV mal organizado</a:t>
            </a:r>
            <a:endParaRPr lang="es-ES" i="1" dirty="0"/>
          </a:p>
          <a:p>
            <a:pPr lvl="1"/>
            <a:r>
              <a:rPr lang="es-ES" dirty="0">
                <a:sym typeface="Wingdings" panose="05000000000000000000" pitchFamily="2" charset="2"/>
              </a:rPr>
              <a:t>Columnas con comas entre los nombres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0F131A-AFCB-4A32-AC22-3387F49C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5" y="4375151"/>
            <a:ext cx="7067550" cy="11049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AAE0BD-60EC-4308-8967-DCFFA7E94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16" y="3107531"/>
            <a:ext cx="6038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Scripts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quitarColumnas</a:t>
            </a:r>
            <a:endParaRPr lang="es-ES" dirty="0"/>
          </a:p>
          <a:p>
            <a:r>
              <a:rPr lang="es-ES" dirty="0" err="1"/>
              <a:t>quitarComillas</a:t>
            </a:r>
            <a:endParaRPr lang="es-ES" dirty="0"/>
          </a:p>
          <a:p>
            <a:r>
              <a:rPr lang="es-ES" dirty="0" err="1"/>
              <a:t>limpiarFilas</a:t>
            </a:r>
            <a:endParaRPr lang="es-ES" dirty="0"/>
          </a:p>
          <a:p>
            <a:r>
              <a:rPr lang="es-ES" dirty="0" err="1"/>
              <a:t>limpiarColumnas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920003-AAE1-4652-B204-1318CE1B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11" y="5115394"/>
            <a:ext cx="4821515" cy="16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7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1146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315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8129C-58B4-45D6-9BA0-96204C33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00738-AC81-45FA-83D4-4F15CC57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Tras el </a:t>
            </a:r>
            <a:r>
              <a:rPr lang="es-ES" dirty="0" err="1"/>
              <a:t>pre-procesado</a:t>
            </a:r>
            <a:r>
              <a:rPr lang="es-ES" dirty="0"/>
              <a:t>…</a:t>
            </a:r>
          </a:p>
          <a:p>
            <a:pPr lvl="1"/>
            <a:r>
              <a:rPr lang="es-ES" dirty="0"/>
              <a:t>25 columnas</a:t>
            </a:r>
          </a:p>
          <a:p>
            <a:pPr lvl="1"/>
            <a:r>
              <a:rPr lang="es-ES" dirty="0"/>
              <a:t>1146 filas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EA830-3000-4C66-99BB-1B38E1F2C2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5" y="2160589"/>
            <a:ext cx="6830967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0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divididos para training/</a:t>
            </a:r>
            <a:r>
              <a:rPr lang="es-ES" dirty="0" err="1"/>
              <a:t>testing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sz="3600" dirty="0"/>
              <a:t>	90% / 10%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Proceso en </a:t>
            </a:r>
            <a:r>
              <a:rPr lang="es-ES" dirty="0" err="1"/>
              <a:t>BigML</a:t>
            </a:r>
            <a:r>
              <a:rPr lang="es-ES" dirty="0"/>
              <a:t> y algoritmo KNN.</a:t>
            </a:r>
          </a:p>
        </p:txBody>
      </p:sp>
    </p:spTree>
    <p:extLst>
      <p:ext uri="{BB962C8B-B14F-4D97-AF65-F5344CB8AC3E}">
        <p14:creationId xmlns:p14="http://schemas.microsoft.com/office/powerpoint/2010/main" val="50699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01A36A-C812-4063-988D-E96BBE2DD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330" y="2642026"/>
            <a:ext cx="879750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lvl="1"/>
            <a:r>
              <a:rPr lang="es-ES" dirty="0"/>
              <a:t>Pregunta más decisiva: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NOT being treated effectively?”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83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D2C4-A087-47E9-940A-6C87293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F7A0E2-4927-4C37-B289-5EE2C9B6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Árbol de decisión</a:t>
            </a:r>
          </a:p>
          <a:p>
            <a:pPr lvl="1"/>
            <a:r>
              <a:rPr lang="es-ES" dirty="0"/>
              <a:t>Pregunta más decisiva: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NOT being treated effectively?”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r>
              <a:rPr lang="en-US" dirty="0" err="1"/>
              <a:t>Seguida</a:t>
            </a:r>
            <a:r>
              <a:rPr lang="en-US" dirty="0"/>
              <a:t> por…</a:t>
            </a:r>
          </a:p>
          <a:p>
            <a:pPr marL="457200" lvl="1" indent="0">
              <a:buNone/>
            </a:pPr>
            <a:r>
              <a:rPr lang="en-US" i="1" dirty="0"/>
              <a:t>“If you have a mental health issue do you feel that it interferes with your work when being treated effectively?”.</a:t>
            </a:r>
            <a:r>
              <a:rPr lang="en-US" dirty="0"/>
              <a:t>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25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E6A20-43E5-4825-9AC2-07CC709D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9DA2F-D14E-4E26-8BCE-278CBD52D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ES" dirty="0"/>
              <a:t>Introducción</a:t>
            </a:r>
          </a:p>
          <a:p>
            <a:pPr marL="514350" indent="-514350">
              <a:buAutoNum type="arabicPeriod"/>
            </a:pPr>
            <a:r>
              <a:rPr lang="es-ES" dirty="0"/>
              <a:t>Proceso KDD</a:t>
            </a:r>
          </a:p>
          <a:p>
            <a:pPr marL="971550" lvl="1" indent="-514350">
              <a:buAutoNum type="arabicPeriod"/>
            </a:pPr>
            <a:r>
              <a:rPr lang="es-ES" dirty="0"/>
              <a:t>Primera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Segunda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Tercera iteración</a:t>
            </a:r>
          </a:p>
          <a:p>
            <a:pPr marL="971550" lvl="1" indent="-514350">
              <a:buAutoNum type="arabicPeriod"/>
            </a:pPr>
            <a:r>
              <a:rPr lang="es-ES" dirty="0"/>
              <a:t>Cuarta iteración</a:t>
            </a:r>
          </a:p>
          <a:p>
            <a:pPr marL="514350" indent="-514350">
              <a:buAutoNum type="arabicPeriod"/>
            </a:pPr>
            <a:r>
              <a:rPr lang="es-ES" dirty="0"/>
              <a:t>Propuestas para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6522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02B5-CD52-4C57-A973-686529F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data </a:t>
            </a:r>
            <a:r>
              <a:rPr lang="es-ES" dirty="0" err="1"/>
              <a:t>mining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CABB0-F69E-47FE-82C9-C9022F4A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83"/>
            <a:ext cx="10515600" cy="4351338"/>
          </a:xfrm>
        </p:spPr>
        <p:txBody>
          <a:bodyPr/>
          <a:lstStyle/>
          <a:p>
            <a:r>
              <a:rPr lang="es-ES" dirty="0"/>
              <a:t>Algoritmo KNN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F8317C-F90F-4178-BECB-508F5830A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91" y="2697479"/>
            <a:ext cx="5235406" cy="33898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16A2BA-37FB-42AF-93EB-C5832A3F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54" y="3429000"/>
            <a:ext cx="4838212" cy="13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7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57B-D3C9-4479-A41A-10A5358F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7EE31-068E-42F2-894A-ADC9BFB8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Encuesta sobre enfermedades mentales</a:t>
            </a:r>
          </a:p>
          <a:p>
            <a:r>
              <a:rPr lang="es-ES" dirty="0"/>
              <a:t>Orientada al ámbito laboral</a:t>
            </a:r>
          </a:p>
          <a:p>
            <a:r>
              <a:rPr lang="es-ES" dirty="0"/>
              <a:t>Base de datos de 63 columnas y 1433 filas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Resultado de imagen de kaggle">
            <a:extLst>
              <a:ext uri="{FF2B5EF4-FFF2-40B4-BE49-F238E27FC236}">
                <a16:creationId xmlns:a16="http://schemas.microsoft.com/office/drawing/2014/main" id="{50E37A3C-DA98-4FA2-ABC6-29103D5D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60" y="681037"/>
            <a:ext cx="1939971" cy="87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magen que contiene plato&#10;&#10;Descripción generada automáticamente">
            <a:extLst>
              <a:ext uri="{FF2B5EF4-FFF2-40B4-BE49-F238E27FC236}">
                <a16:creationId xmlns:a16="http://schemas.microsoft.com/office/drawing/2014/main" id="{78404652-2B10-40F0-9971-232F7018D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651" y="4825802"/>
            <a:ext cx="4075612" cy="18493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FC70CF-AEF6-4E8E-8A33-5AE9CDA4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78" y="3649935"/>
            <a:ext cx="2814333" cy="26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4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813B-10B0-4E80-A412-0CF6FFE9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Introducción: proceso KDD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4660F-12DD-4BDC-8C49-DCB1A82B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  <a:p>
            <a:pPr lvl="1"/>
            <a:r>
              <a:rPr lang="es-ES" dirty="0"/>
              <a:t>Scripts en Python</a:t>
            </a:r>
          </a:p>
          <a:p>
            <a:pPr lvl="1"/>
            <a:r>
              <a:rPr lang="es-ES" dirty="0" err="1"/>
              <a:t>BigML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644FE4-0DF7-4101-90D9-43D010685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47" y="1579606"/>
            <a:ext cx="7155318" cy="5014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CA18A5-F2D5-45DB-906B-6242E68A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64" y="3429000"/>
            <a:ext cx="6417539" cy="32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selección del conjunto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Label</a:t>
            </a:r>
            <a:r>
              <a:rPr lang="es-ES" dirty="0"/>
              <a:t> = </a:t>
            </a:r>
            <a:r>
              <a:rPr lang="es-ES" i="1" dirty="0"/>
              <a:t>“Do you </a:t>
            </a:r>
            <a:r>
              <a:rPr lang="es-ES" i="1" dirty="0" err="1"/>
              <a:t>currently</a:t>
            </a:r>
            <a:r>
              <a:rPr lang="es-ES" i="1" dirty="0"/>
              <a:t> </a:t>
            </a:r>
            <a:r>
              <a:rPr lang="es-ES" i="1" dirty="0" err="1"/>
              <a:t>have</a:t>
            </a:r>
            <a:r>
              <a:rPr lang="es-ES" i="1" dirty="0"/>
              <a:t> a mental </a:t>
            </a:r>
            <a:r>
              <a:rPr lang="es-ES" i="1" dirty="0" err="1"/>
              <a:t>health</a:t>
            </a:r>
            <a:r>
              <a:rPr lang="es-ES" i="1" dirty="0"/>
              <a:t> </a:t>
            </a:r>
            <a:r>
              <a:rPr lang="es-ES" i="1" dirty="0" err="1"/>
              <a:t>disorder</a:t>
            </a:r>
            <a:r>
              <a:rPr lang="es-ES" i="1" dirty="0"/>
              <a:t>?”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52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adecuación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Número de columnas reducido a 25</a:t>
            </a:r>
          </a:p>
          <a:p>
            <a:pPr lvl="1"/>
            <a:r>
              <a:rPr lang="es-ES" dirty="0"/>
              <a:t>Preguntas referidas a experiencias pasadas</a:t>
            </a:r>
          </a:p>
          <a:p>
            <a:pPr lvl="1"/>
            <a:r>
              <a:rPr lang="es-ES" dirty="0"/>
              <a:t>Preguntas imposibles de interpretar</a:t>
            </a:r>
          </a:p>
          <a:p>
            <a:pPr lvl="1"/>
            <a:r>
              <a:rPr lang="es-ES" dirty="0"/>
              <a:t>Preguntas familiares/geolocalización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39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Número de filas reducido a ______</a:t>
            </a:r>
          </a:p>
          <a:p>
            <a:pPr lvl="1"/>
            <a:r>
              <a:rPr lang="es-ES" dirty="0"/>
              <a:t>Datos en blanco</a:t>
            </a:r>
          </a:p>
          <a:p>
            <a:pPr lvl="1"/>
            <a:r>
              <a:rPr lang="es-ES" dirty="0"/>
              <a:t>Datos nulos o </a:t>
            </a:r>
            <a:r>
              <a:rPr lang="es-ES" i="1" dirty="0" err="1"/>
              <a:t>outliers</a:t>
            </a:r>
            <a:endParaRPr lang="es-ES" i="1" dirty="0"/>
          </a:p>
          <a:p>
            <a:pPr lvl="1"/>
            <a:r>
              <a:rPr lang="es-ES" dirty="0"/>
              <a:t>Datos mal escritos</a:t>
            </a:r>
          </a:p>
          <a:p>
            <a:endParaRPr lang="es-ES" dirty="0"/>
          </a:p>
          <a:p>
            <a:r>
              <a:rPr lang="es-ES" dirty="0"/>
              <a:t>Intento forzoso de no borrar muchos datos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89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09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14800-5D96-4191-8787-3748D862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Primera iteración: </a:t>
            </a:r>
            <a:r>
              <a:rPr lang="es-ES" dirty="0" err="1"/>
              <a:t>pre-procesado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40EF3-9756-432F-B5BF-4931921D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ES" dirty="0"/>
              <a:t>Datos en blanco</a:t>
            </a:r>
          </a:p>
          <a:p>
            <a:pPr lvl="1"/>
            <a:r>
              <a:rPr lang="es-ES" dirty="0"/>
              <a:t>Resultado de respuestas dejadas en blanco</a:t>
            </a:r>
          </a:p>
          <a:p>
            <a:pPr lvl="1"/>
            <a:r>
              <a:rPr lang="es-ES" dirty="0"/>
              <a:t>Interpretados como “quizás” o “no se aplica”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n-US" sz="2400" i="1" dirty="0"/>
              <a:t>“Do you know the options for mental health care available under your employer-provided coverage?”</a:t>
            </a:r>
          </a:p>
          <a:p>
            <a:pPr marL="0" indent="0">
              <a:buNone/>
            </a:pPr>
            <a:r>
              <a:rPr lang="en-US" sz="2400" dirty="0" err="1"/>
              <a:t>Respuestas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blanco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“I’m not sure”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PONER CUÁNTAS ME HE AHORRADO BORRAR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337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481</Words>
  <Application>Microsoft Office PowerPoint</Application>
  <PresentationFormat>Panorámica</PresentationFormat>
  <Paragraphs>102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</vt:lpstr>
      <vt:lpstr>Predicción de posibles enfermos mentales según su entorno laboral</vt:lpstr>
      <vt:lpstr>Índice</vt:lpstr>
      <vt:lpstr>1. Introducción</vt:lpstr>
      <vt:lpstr>1. Introducción: proceso KDD</vt:lpstr>
      <vt:lpstr>2. Primera iteración: selección del conjunto de datos</vt:lpstr>
      <vt:lpstr>2. Primera iteración: adecuación de la base de datos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pre-procesado</vt:lpstr>
      <vt:lpstr>2. Primera iteración: data mining</vt:lpstr>
      <vt:lpstr>2. Primera iteración: data mining</vt:lpstr>
      <vt:lpstr>2. Primera iteración: data mining</vt:lpstr>
      <vt:lpstr>2. Primera iteración: data mining</vt:lpstr>
      <vt:lpstr>2. Primera iteración: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 enfermedades mentales según las políticas de la empresa</dc:title>
  <dc:creator>Lucía Calzado</dc:creator>
  <cp:lastModifiedBy>Lucía Calzado</cp:lastModifiedBy>
  <cp:revision>18</cp:revision>
  <dcterms:created xsi:type="dcterms:W3CDTF">2019-12-27T20:06:11Z</dcterms:created>
  <dcterms:modified xsi:type="dcterms:W3CDTF">2019-12-28T23:10:10Z</dcterms:modified>
</cp:coreProperties>
</file>