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1042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 </a:t>
            </a:r>
            <a:r>
              <a:rPr lang="en-GB" sz="1050" dirty="0">
                <a:solidFill>
                  <a:schemeClr val="tx1"/>
                </a:solidFill>
              </a:rPr>
              <a:t>Sahaya Geaion.P</a:t>
            </a:r>
            <a:endParaRPr lang="en-US" sz="105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a:t>
            </a:r>
            <a:r>
              <a:rPr lang="en-GB" sz="1100" b="0" i="0" u="none" strike="noStrike" cap="none" dirty="0">
                <a:solidFill>
                  <a:schemeClr val="tx1"/>
                </a:solidFill>
                <a:latin typeface="Arial"/>
                <a:ea typeface="Arial"/>
                <a:cs typeface="Arial"/>
                <a:sym typeface="Arial"/>
              </a:rPr>
              <a:t>100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5" name="Picture 4">
            <a:extLst>
              <a:ext uri="{FF2B5EF4-FFF2-40B4-BE49-F238E27FC236}">
                <a16:creationId xmlns:a16="http://schemas.microsoft.com/office/drawing/2014/main" id="{44614C11-5552-222D-7FBD-918B9BFD7A2A}"/>
              </a:ext>
            </a:extLst>
          </p:cNvPr>
          <p:cNvPicPr>
            <a:picLocks noChangeAspect="1"/>
          </p:cNvPicPr>
          <p:nvPr/>
        </p:nvPicPr>
        <p:blipFill>
          <a:blip r:embed="rId2"/>
          <a:stretch>
            <a:fillRect/>
          </a:stretch>
        </p:blipFill>
        <p:spPr>
          <a:xfrm>
            <a:off x="231547" y="1065075"/>
            <a:ext cx="8756604" cy="349459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248BDB77-3A93-FF76-0F30-72C384414873}"/>
              </a:ext>
            </a:extLst>
          </p:cNvPr>
          <p:cNvPicPr>
            <a:picLocks noChangeAspect="1"/>
          </p:cNvPicPr>
          <p:nvPr/>
        </p:nvPicPr>
        <p:blipFill>
          <a:blip r:embed="rId2"/>
          <a:stretch>
            <a:fillRect/>
          </a:stretch>
        </p:blipFill>
        <p:spPr>
          <a:xfrm>
            <a:off x="1741714" y="1267649"/>
            <a:ext cx="6096000" cy="3582005"/>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7F16AE0E-36E1-889B-3478-0BC87EB6A885}"/>
              </a:ext>
            </a:extLst>
          </p:cNvPr>
          <p:cNvPicPr>
            <a:picLocks noChangeAspect="1"/>
          </p:cNvPicPr>
          <p:nvPr/>
        </p:nvPicPr>
        <p:blipFill>
          <a:blip r:embed="rId2"/>
          <a:stretch>
            <a:fillRect/>
          </a:stretch>
        </p:blipFill>
        <p:spPr>
          <a:xfrm>
            <a:off x="1714274" y="1267649"/>
            <a:ext cx="6096000" cy="328446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AF7360FF-4FED-FD6D-B49D-B620A9A49A16}"/>
              </a:ext>
            </a:extLst>
          </p:cNvPr>
          <p:cNvPicPr>
            <a:picLocks noChangeAspect="1"/>
          </p:cNvPicPr>
          <p:nvPr/>
        </p:nvPicPr>
        <p:blipFill>
          <a:blip r:embed="rId2"/>
          <a:stretch>
            <a:fillRect/>
          </a:stretch>
        </p:blipFill>
        <p:spPr>
          <a:xfrm>
            <a:off x="1523775" y="1267649"/>
            <a:ext cx="6096000" cy="351487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232946DC-F29E-769D-4E14-D8A3A9C7C87E}"/>
              </a:ext>
            </a:extLst>
          </p:cNvPr>
          <p:cNvPicPr>
            <a:picLocks noChangeAspect="1"/>
          </p:cNvPicPr>
          <p:nvPr/>
        </p:nvPicPr>
        <p:blipFill>
          <a:blip r:embed="rId2"/>
          <a:stretch>
            <a:fillRect/>
          </a:stretch>
        </p:blipFill>
        <p:spPr>
          <a:xfrm>
            <a:off x="1523775" y="1267649"/>
            <a:ext cx="6096000" cy="339773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TotalTime>
  <Words>785</Words>
  <Application>Microsoft Office PowerPoint</Application>
  <PresentationFormat>On-screen Show (16:9)</PresentationFormat>
  <Paragraphs>64</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Rency.R. Oliver</cp:lastModifiedBy>
  <cp:revision>17</cp:revision>
  <dcterms:modified xsi:type="dcterms:W3CDTF">2024-04-10T05:59:10Z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