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Welcome to the StackAssist Demo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31010"/>
            <a:ext cx="10812780" cy="1427480"/>
          </a:xfrm>
        </p:spPr>
        <p:txBody>
          <a:bodyPr/>
          <a:p>
            <a:r>
              <a:rPr lang="en-US"/>
              <a:t>In this video, I will showcase how StackAssist streamlines access to information on the StackUp help site using advanced AI technologies such as RAG.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			The Challenge</a:t>
            </a:r>
            <a:endParaRPr lang="en-US"/>
          </a:p>
          <a:p>
            <a:r>
              <a:rPr lang="en-US"/>
              <a:t>Finding specific information on the StackUp help site can be time-consuming and frustrating, especially for new members.</a:t>
            </a:r>
            <a:endParaRPr lang="en-US"/>
          </a:p>
          <a:p>
            <a:r>
              <a:rPr lang="en-US"/>
              <a:t>StackAssist solves this problem by providing a fast, intuitive way to search and retrieve relevant information.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Introducing StackAssist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2475"/>
            <a:ext cx="10972800" cy="4953000"/>
          </a:xfrm>
        </p:spPr>
        <p:txBody>
          <a:bodyPr/>
          <a:p>
            <a:r>
              <a:rPr lang="en-US"/>
              <a:t>Let's dive into the core of StackAssist, the Streamlit app.</a:t>
            </a:r>
            <a:endParaRPr lang="en-US"/>
          </a:p>
          <a:p>
            <a:r>
              <a:rPr lang="en-US"/>
              <a:t>Here, users can input their questions and receive immediate, relevant responses, simlilar to interacting with ChatGPT.</a:t>
            </a:r>
            <a:endParaRPr lang="en-US"/>
          </a:p>
          <a:p>
            <a:r>
              <a:rPr lang="en-US"/>
              <a:t>This makes finding information quick and easy.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 example, if a user asks a question about a specific feature of StackUp, StackAssist quickly retrieves the relevant information and displays it in an easy-to-understand format.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While StackAssist is already a powerful tool, It can be further improved:</a:t>
            </a:r>
            <a:endParaRPr lang="en-US"/>
          </a:p>
          <a:p>
            <a:r>
              <a:rPr lang="en-US"/>
              <a:t>Adding query limits per user</a:t>
            </a:r>
            <a:endParaRPr lang="en-US"/>
          </a:p>
          <a:p>
            <a:r>
              <a:rPr lang="en-US"/>
              <a:t>Implementing a login system</a:t>
            </a:r>
            <a:endParaRPr lang="en-US"/>
          </a:p>
          <a:p>
            <a:r>
              <a:rPr lang="en-US"/>
              <a:t>Enhancing the accuracy of responses with better models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Enhancing Community Experience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StackAssist is designed to significantly enhance the StackUp community experience by making information more accessible and onboarding smoother for new members.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560" y="2080895"/>
            <a:ext cx="11351895" cy="2696845"/>
          </a:xfrm>
        </p:spPr>
        <p:txBody>
          <a:bodyPr/>
          <a:p>
            <a:r>
              <a:rPr lang="en-US" b="1"/>
              <a:t>Thank You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WPS Presentation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Noto Sans Symbols2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geam</cp:lastModifiedBy>
  <cp:revision>7</cp:revision>
  <dcterms:created xsi:type="dcterms:W3CDTF">2024-07-22T20:40:46Z</dcterms:created>
  <dcterms:modified xsi:type="dcterms:W3CDTF">2024-07-22T20:40:46Z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