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7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07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8/11/2019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8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89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2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96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4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44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9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3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04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553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24" r:id="rId5"/>
    <p:sldLayoutId id="2147483718" r:id="rId6"/>
    <p:sldLayoutId id="2147483719" r:id="rId7"/>
    <p:sldLayoutId id="2147483720" r:id="rId8"/>
    <p:sldLayoutId id="2147483723" r:id="rId9"/>
    <p:sldLayoutId id="2147483721" r:id="rId10"/>
    <p:sldLayoutId id="2147483722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tbaragao/solid-s-r-p-single-responsibility-principle-2760ff4a7ed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tbaragao/solid-ocp-open-closed-principle-600be038224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tbaragao/solid-l-s-p-liskov-substitution-principle-3a31c3a7b49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tbaragao/solid-i-s-p-interface-segregation-principle-c0b25d7dccf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tbaragao/solid-d-i-p-dependency-inversion-principle-e87527f8d0b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AA16DE6E-E192-4E9B-B17F-632CA2DC5A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71" b="77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48056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593271"/>
            <a:ext cx="11303626" cy="2059000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CE5738-4431-4C7E-A910-1051EB3D3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803683"/>
            <a:ext cx="10965141" cy="1093314"/>
          </a:xfrm>
        </p:spPr>
        <p:txBody>
          <a:bodyPr>
            <a:normAutofit/>
          </a:bodyPr>
          <a:lstStyle/>
          <a:p>
            <a:r>
              <a:rPr lang="en-US" dirty="0"/>
              <a:t>SOLID 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AFF9E-87E5-4AF3-91AC-10EBC958E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1985679"/>
            <a:ext cx="10965142" cy="484822"/>
          </a:xfrm>
        </p:spPr>
        <p:txBody>
          <a:bodyPr>
            <a:normAutofit/>
          </a:bodyPr>
          <a:lstStyle/>
          <a:p>
            <a:r>
              <a:rPr lang="pt-BR" dirty="0"/>
              <a:t> Princípios da Programação Orientada a Objetos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95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8335-736E-40B9-965D-28CEDFE6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SRP - </a:t>
            </a:r>
            <a:r>
              <a:rPr lang="en-US" dirty="0">
                <a:hlinkClick r:id="rId2"/>
              </a:rPr>
              <a:t>Single responsibility principle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F511F-0D93-4C64-AA3D-E79317BCA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Princípio da Responsabilidade Única - Uma classe deve ter um, e somente um, motivo para mudar.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13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8335-736E-40B9-965D-28CEDFE6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OCP - </a:t>
            </a:r>
            <a:r>
              <a:rPr lang="en-US" dirty="0">
                <a:hlinkClick r:id="rId2"/>
              </a:rPr>
              <a:t>Open/closed principle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F511F-0D93-4C64-AA3D-E79317BCA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Princípio do Aberto/Fechado - Você deve ser capaz de estender um comportamento de uma classe sem a necessidade de modificá-lo.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81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8335-736E-40B9-965D-28CEDFE6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LSP - </a:t>
            </a:r>
            <a:r>
              <a:rPr lang="en-US" dirty="0" err="1">
                <a:hlinkClick r:id="rId2"/>
              </a:rPr>
              <a:t>Liskov</a:t>
            </a:r>
            <a:r>
              <a:rPr lang="en-US" dirty="0">
                <a:hlinkClick r:id="rId2"/>
              </a:rPr>
              <a:t> substitution principle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F511F-0D93-4C64-AA3D-E79317BCA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Princípio da substituição de </a:t>
            </a:r>
            <a:r>
              <a:rPr lang="pt-BR" dirty="0" err="1"/>
              <a:t>Liskov</a:t>
            </a:r>
            <a:r>
              <a:rPr lang="pt-BR" dirty="0"/>
              <a:t> - As classes derivadas devem ser substituíveis por suas classes bases.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82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8335-736E-40B9-965D-28CEDFE6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ISP - </a:t>
            </a:r>
            <a:r>
              <a:rPr lang="en-US" dirty="0">
                <a:hlinkClick r:id="rId2"/>
              </a:rPr>
              <a:t>Interface segregation principle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F511F-0D93-4C64-AA3D-E79317BCA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Princípio da segregação de interfaces - Muitas interfaces específicas são melhores do que uma interface única geral.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63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8335-736E-40B9-965D-28CEDFE6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DIP - </a:t>
            </a:r>
            <a:r>
              <a:rPr lang="en-US" dirty="0">
                <a:hlinkClick r:id="rId2"/>
              </a:rPr>
              <a:t>Dependency inversion principle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F511F-0D93-4C64-AA3D-E79317BCA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Princípio da inversão de dependência - Dependa de abstrações e não de implementações.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225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5A97-C2BC-40BA-9C7C-44B09E49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7965F9A-CEBE-4B4E-B7DC-B5FE164260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1025" y="2349487"/>
            <a:ext cx="5194300" cy="3740175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AEA55F7-006B-4F19-86FE-FE77522DD43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6000" y="2349487"/>
            <a:ext cx="5194300" cy="189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416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3D41"/>
      </a:dk2>
      <a:lt2>
        <a:srgbClr val="E4E8EA"/>
      </a:lt2>
      <a:accent1>
        <a:srgbClr val="C0998A"/>
      </a:accent1>
      <a:accent2>
        <a:srgbClr val="BA7F86"/>
      </a:accent2>
      <a:accent3>
        <a:srgbClr val="C594AF"/>
      </a:accent3>
      <a:accent4>
        <a:srgbClr val="BA7FB8"/>
      </a:accent4>
      <a:accent5>
        <a:srgbClr val="B496C6"/>
      </a:accent5>
      <a:accent6>
        <a:srgbClr val="8B7FBA"/>
      </a:accent6>
      <a:hlink>
        <a:srgbClr val="5E8A9B"/>
      </a:hlink>
      <a:folHlink>
        <a:srgbClr val="848484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103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Gill Sans MT</vt:lpstr>
      <vt:lpstr>Wingdings 2</vt:lpstr>
      <vt:lpstr>DividendVTI</vt:lpstr>
      <vt:lpstr>SOLID </vt:lpstr>
      <vt:lpstr>SRP - Single responsibility principle</vt:lpstr>
      <vt:lpstr>OCP - Open/closed principle</vt:lpstr>
      <vt:lpstr>LSP - Liskov substitution principle</vt:lpstr>
      <vt:lpstr>ISP - Interface segregation principle</vt:lpstr>
      <vt:lpstr>DIP - Dependency inversion principle</vt:lpstr>
      <vt:lpstr>Exemplo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Gean Alexandre da Silva</dc:creator>
  <cp:lastModifiedBy>Gean Alexandre da Silva</cp:lastModifiedBy>
  <cp:revision>5</cp:revision>
  <dcterms:created xsi:type="dcterms:W3CDTF">2019-08-11T23:07:29Z</dcterms:created>
  <dcterms:modified xsi:type="dcterms:W3CDTF">2019-08-12T00:32:39Z</dcterms:modified>
</cp:coreProperties>
</file>